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-128" y="-5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Relationship Id="rId2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0A1E64-96A5-4D21-B595-69C4BC23C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FDC134E-E349-450D-9C4B-E54DC50D3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219A82-A9C9-4E6A-BBDC-D7CE6974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2900-1C0A-43E4-9D72-EE0A3086E2F8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B5440C-4592-4497-8129-7409FF61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8D467D-D9A7-4133-BAD6-C6A94FFEA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5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38225A-5661-4F6C-94B8-252E90B7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308943E-C34B-4EB8-9E03-FBA2AF74C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59E109-7130-4B0F-B529-88E1DB299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2900-1C0A-43E4-9D72-EE0A3086E2F8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F6ACE2-26FE-4D03-ADD6-8C5AEBC52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AEA957-C9A7-435B-A5DF-CE42EB58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33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DA88176-D8A4-421E-8A2B-52904A2854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770A055-8002-4ED3-A747-6640B654C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EB0D8B-79CF-4F0B-9F29-71E1B2B16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2900-1C0A-43E4-9D72-EE0A3086E2F8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51255F-F140-4B80-BA72-ABA438B51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989C64-01B0-451E-ADB5-C4B5B4F06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0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35D44C-588F-4616-85AC-78DAC8348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89115B-4882-416A-B88C-48ED636FC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567F38-067B-4FF3-A224-93FC98BAA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2900-1C0A-43E4-9D72-EE0A3086E2F8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D96391-DA3E-4271-91B7-AE9D74B5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FA90F7-52A4-4127-A581-05A99487B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05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BB6C67-ADAE-45D1-88D0-3260A7E91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EA9E38-A62E-4339-91A5-F26CC5C85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66E6D9-06F8-4722-8B51-EE407FAFC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2900-1C0A-43E4-9D72-EE0A3086E2F8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5F6508-5D65-4DE1-B091-D4ADFC961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9C8133-3051-4F8F-95C1-80E51B69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FBEF7D-AA82-4077-90EB-F5B0342F6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D4ADA4-A1DE-4EB3-9D3B-8B0E1845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E61E5FA-383B-4920-8D6A-902E05FBB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4DB43D-0913-4AE7-BC9A-8FA4546F6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2900-1C0A-43E4-9D72-EE0A3086E2F8}" type="datetimeFigureOut">
              <a:rPr lang="en-US" smtClean="0"/>
              <a:t>2/7/18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D2CF2A-F145-4BFA-8B96-9D5D7CE97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D84B69B-875C-4036-8120-9697352D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8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BC9A65-4898-4FD6-9AE1-475396E3E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05A518-AD46-40AF-8D10-8095E749A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68A930-71BC-41C6-BF75-426E518B6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DADF43-3165-43C6-B2EA-3E181B1AC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A7C6A66-22CF-4ADD-97B3-9C7108B680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CA5DAB6-125B-489F-91F6-50A8E5D4D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2900-1C0A-43E4-9D72-EE0A3086E2F8}" type="datetimeFigureOut">
              <a:rPr lang="en-US" smtClean="0"/>
              <a:t>2/7/18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6058FFA-153A-4025-B507-4F39B07F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C560566-F1BC-45F5-B204-C955DBF1B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70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15B5A2-026B-439F-AD2B-046DFCEFA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CA59753-3F6B-4FC3-9018-0A63A999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2900-1C0A-43E4-9D72-EE0A3086E2F8}" type="datetimeFigureOut">
              <a:rPr lang="en-US" smtClean="0"/>
              <a:t>2/7/18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76B5F6E-78A0-413F-9D1B-94E3EC16F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869B92C-405B-4EF0-82D5-4F047B13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00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6461D9-18AC-4A09-AEF2-C1BB2BFA6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2900-1C0A-43E4-9D72-EE0A3086E2F8}" type="datetimeFigureOut">
              <a:rPr lang="en-US" smtClean="0"/>
              <a:t>2/7/18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0C90BD1-3680-473C-AB43-B2BE72377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CB2753-1AF2-4A54-9EFC-540A90CFF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47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7E27E1-9C56-46D4-8C27-AA8DDC67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B7599E-2D25-47FC-B793-95631B687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F822BEE-FD90-4C33-8629-DCF8C961D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9A61F1-4398-4775-8908-34BEBA590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2900-1C0A-43E4-9D72-EE0A3086E2F8}" type="datetimeFigureOut">
              <a:rPr lang="en-US" smtClean="0"/>
              <a:t>2/7/18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B38B12-CFFD-48A5-B17A-CA81126B1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5ECEB5-117C-4835-9F4F-F60E90DEB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49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4AFAD0-3097-4776-8DCF-CCB8AB02D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5EAE338-4169-40E3-B693-ED4A7F123F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5C3FF8-E946-4B46-A1B4-CB90815F9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712C4E-4938-4016-8353-A6C3CA41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2900-1C0A-43E4-9D72-EE0A3086E2F8}" type="datetimeFigureOut">
              <a:rPr lang="en-US" smtClean="0"/>
              <a:t>2/7/18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ADB5D6-6484-44A1-9309-81B9BD8B3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3AA1A4-6A45-4205-995E-4E686735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5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8B64F78-553F-4FA4-8BB3-F3041021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D989B9-67B3-4341-A386-71A3A64D5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4EA422-47A1-4E28-B9C9-2D2110643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D2900-1C0A-43E4-9D72-EE0A3086E2F8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0CB49A-816D-43BC-A20A-DA02EBBB9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283959-3BAB-4E94-A7C9-06258AF1E7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25BDD-FDFC-46B3-9E0B-FBE240D9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8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9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1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87AE2C14-49FC-43D9-8884-421C0C8B3B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102119"/>
              </p:ext>
            </p:extLst>
          </p:nvPr>
        </p:nvGraphicFramePr>
        <p:xfrm>
          <a:off x="6423842" y="1422400"/>
          <a:ext cx="5118100" cy="401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SPW 11.0 Graph" r:id="rId3" imgW="5118480" imgH="4011120" progId="SigmaPlotGraphicObject.10">
                  <p:embed/>
                </p:oleObj>
              </mc:Choice>
              <mc:Fallback>
                <p:oleObj name="SPW 11.0 Graph" r:id="rId3" imgW="5118480" imgH="401112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23842" y="1422400"/>
                        <a:ext cx="5118100" cy="4011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F18DA3AD-3FF2-456B-AC81-5B625BB8B3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5887475"/>
              </p:ext>
            </p:extLst>
          </p:nvPr>
        </p:nvGraphicFramePr>
        <p:xfrm>
          <a:off x="650058" y="1422399"/>
          <a:ext cx="5119687" cy="401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SPW 11.0 Graph" r:id="rId5" imgW="5119920" imgH="4011120" progId="SigmaPlotGraphicObject.10">
                  <p:embed/>
                </p:oleObj>
              </mc:Choice>
              <mc:Fallback>
                <p:oleObj name="SPW 11.0 Graph" r:id="rId5" imgW="5119920" imgH="401112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0058" y="1422399"/>
                        <a:ext cx="5119687" cy="4011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3750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1CDE59-3360-4925-8574-64A96D540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548" y="0"/>
            <a:ext cx="3225410" cy="1643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A4166F-655F-43D4-97F2-33B86E65C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952" y="-1558"/>
            <a:ext cx="3225410" cy="1643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E8EF7D-6DFC-4C87-9D0C-89B41FCB2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952" y="1785733"/>
            <a:ext cx="3225410" cy="1643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71CFE0E-1E36-4F6C-BF7B-66D7587E3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542" y="1785733"/>
            <a:ext cx="3225410" cy="1643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FE671B-F07F-4CA5-83FD-BDA4A607E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542" y="3571466"/>
            <a:ext cx="3225412" cy="1643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74C8E1-EB17-4D47-B12F-24DEC86876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6843" y="3567926"/>
            <a:ext cx="3225410" cy="1643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B337D3B-85E7-4767-B93F-A9D3FC47D1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5483" y="5245753"/>
            <a:ext cx="3225412" cy="16122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DDB9EBD-4F64-48AB-9930-1E904B050F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6819" y="5245753"/>
            <a:ext cx="3225412" cy="16122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0CC8258-AA15-4185-A57A-4946CAAF7A7A}"/>
              </a:ext>
            </a:extLst>
          </p:cNvPr>
          <p:cNvSpPr txBox="1"/>
          <p:nvPr/>
        </p:nvSpPr>
        <p:spPr>
          <a:xfrm>
            <a:off x="7883912" y="546410"/>
            <a:ext cx="2531327" cy="591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E9F9BF3-D483-4080-B685-1CE0DD5FFE53}"/>
              </a:ext>
            </a:extLst>
          </p:cNvPr>
          <p:cNvSpPr txBox="1"/>
          <p:nvPr/>
        </p:nvSpPr>
        <p:spPr>
          <a:xfrm>
            <a:off x="7883910" y="5794401"/>
            <a:ext cx="2531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180123B, Cap =50.16 pF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F31E78E-B9FC-4910-B23A-E007C1A7F46A}"/>
              </a:ext>
            </a:extLst>
          </p:cNvPr>
          <p:cNvSpPr txBox="1"/>
          <p:nvPr/>
        </p:nvSpPr>
        <p:spPr>
          <a:xfrm>
            <a:off x="7883910" y="2306444"/>
            <a:ext cx="2531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180123A, Cap=46.48 pF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9D5D291-6444-49B4-AAFE-82296ED35638}"/>
              </a:ext>
            </a:extLst>
          </p:cNvPr>
          <p:cNvSpPr txBox="1"/>
          <p:nvPr/>
        </p:nvSpPr>
        <p:spPr>
          <a:xfrm>
            <a:off x="7883912" y="371708"/>
            <a:ext cx="2531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180117A, Cap=78.65 pF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790F6B2-DF7A-4800-88F0-55BACB57D074}"/>
              </a:ext>
            </a:extLst>
          </p:cNvPr>
          <p:cNvSpPr txBox="1"/>
          <p:nvPr/>
        </p:nvSpPr>
        <p:spPr>
          <a:xfrm>
            <a:off x="7883911" y="4256049"/>
            <a:ext cx="2531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180123C, Cap=78.42 pF</a:t>
            </a:r>
          </a:p>
        </p:txBody>
      </p:sp>
    </p:spTree>
    <p:extLst>
      <p:ext uri="{BB962C8B-B14F-4D97-AF65-F5344CB8AC3E}">
        <p14:creationId xmlns:p14="http://schemas.microsoft.com/office/powerpoint/2010/main" val="984390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382C73AA-94E2-4BF5-B644-821BC72494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9208016"/>
              </p:ext>
            </p:extLst>
          </p:nvPr>
        </p:nvGraphicFramePr>
        <p:xfrm>
          <a:off x="2852259" y="993996"/>
          <a:ext cx="6929695" cy="5584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SPW 11.0 Graph" r:id="rId3" imgW="5593320" imgH="4499640" progId="SigmaPlotGraphicObject.10">
                  <p:embed/>
                </p:oleObj>
              </mc:Choice>
              <mc:Fallback>
                <p:oleObj name="SPW 11.0 Graph" r:id="rId3" imgW="5593320" imgH="449964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52259" y="993996"/>
                        <a:ext cx="6929695" cy="5584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8060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24</Words>
  <Application>Microsoft Macintosh PowerPoint</Application>
  <PresentationFormat>Custom</PresentationFormat>
  <Paragraphs>4</Paragraphs>
  <Slides>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5" baseType="lpstr">
      <vt:lpstr>Office Theme</vt:lpstr>
      <vt:lpstr>SPW 11.0 Graph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Zane Michael Kalik</dc:creator>
  <cp:lastModifiedBy>Lothar A Blatter</cp:lastModifiedBy>
  <cp:revision>7</cp:revision>
  <cp:lastPrinted>2018-02-07T21:11:53Z</cp:lastPrinted>
  <dcterms:created xsi:type="dcterms:W3CDTF">2018-01-26T17:40:34Z</dcterms:created>
  <dcterms:modified xsi:type="dcterms:W3CDTF">2018-02-07T21:14:07Z</dcterms:modified>
</cp:coreProperties>
</file>