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1E64-96A5-4D21-B595-69C4BC23C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C134E-E349-450D-9C4B-E54DC50D3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19A82-A9C9-4E6A-BBDC-D7CE6974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5440C-4592-4497-8129-7409FF61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D467D-D9A7-4133-BAD6-C6A94FFE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225A-5661-4F6C-94B8-252E90B7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8943E-C34B-4EB8-9E03-FBA2AF74C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E109-7130-4B0F-B529-88E1DB29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6ACE2-26FE-4D03-ADD6-8C5AEBC5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EA957-C9A7-435B-A5DF-CE42EB5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88176-D8A4-421E-8A2B-52904A285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A055-8002-4ED3-A747-6640B654C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B0D8B-79CF-4F0B-9F29-71E1B2B1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1255F-F140-4B80-BA72-ABA438B5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9C64-01B0-451E-ADB5-C4B5B4F0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D44C-588F-4616-85AC-78DAC834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9115B-4882-416A-B88C-48ED636FC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67F38-067B-4FF3-A224-93FC98BA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6391-DA3E-4271-91B7-AE9D74B5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A90F7-52A4-4127-A581-05A99487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6C67-ADAE-45D1-88D0-3260A7E9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9E38-A62E-4339-91A5-F26CC5C8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6E6D9-06F8-4722-8B51-EE407FAF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F6508-5D65-4DE1-B091-D4ADFC96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C8133-3051-4F8F-95C1-80E51B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EF7D-AA82-4077-90EB-F5B0342F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4ADA4-A1DE-4EB3-9D3B-8B0E1845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1E5FA-383B-4920-8D6A-902E05FBB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DB43D-0913-4AE7-BC9A-8FA4546F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2CF2A-F145-4BFA-8B96-9D5D7CE9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4B69B-875C-4036-8120-9697352D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8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9A65-4898-4FD6-9AE1-475396E3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5A518-AD46-40AF-8D10-8095E749A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8A930-71BC-41C6-BF75-426E518B6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ADF43-3165-43C6-B2EA-3E181B1AC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C6A66-22CF-4ADD-97B3-9C7108B68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5DAB6-125B-489F-91F6-50A8E5D4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058FFA-153A-4025-B507-4F39B07F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60566-F1BC-45F5-B204-C955DBF1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7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B5A2-026B-439F-AD2B-046DFCEF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59753-3F6B-4FC3-9018-0A63A999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B5F6E-78A0-413F-9D1B-94E3EC16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9B92C-405B-4EF0-82D5-4F047B1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0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461D9-18AC-4A09-AEF2-C1BB2BFA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90BD1-3680-473C-AB43-B2BE7237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B2753-1AF2-4A54-9EFC-540A90CF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4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27E1-9C56-46D4-8C27-AA8DDC67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7599E-2D25-47FC-B793-95631B687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22BEE-FD90-4C33-8629-DCF8C961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A61F1-4398-4775-8908-34BEBA59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38B12-CFFD-48A5-B17A-CA81126B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ECEB5-117C-4835-9F4F-F60E90DE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4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FAD0-3097-4776-8DCF-CCB8AB02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EAE338-4169-40E3-B693-ED4A7F123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C3FF8-E946-4B46-A1B4-CB90815F9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12C4E-4938-4016-8353-A6C3CA41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DB5D6-6484-44A1-9309-81B9BD8B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AA1A4-6A45-4205-995E-4E686735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B64F78-553F-4FA4-8BB3-F304102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989B9-67B3-4341-A386-71A3A64D5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A422-47A1-4E28-B9C9-2D2110643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D2900-1C0A-43E4-9D72-EE0A3086E2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CB49A-816D-43BC-A20A-DA02EBBB9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83959-3BAB-4E94-A7C9-06258AF1E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AE2C14-49FC-43D9-8884-421C0C8B3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102119"/>
              </p:ext>
            </p:extLst>
          </p:nvPr>
        </p:nvGraphicFramePr>
        <p:xfrm>
          <a:off x="6423842" y="1422400"/>
          <a:ext cx="5118100" cy="401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SPW 11.0 Graph" r:id="rId3" imgW="5118480" imgH="4011120" progId="SigmaPlotGraphicObject.10">
                  <p:embed/>
                </p:oleObj>
              </mc:Choice>
              <mc:Fallback>
                <p:oleObj name="SPW 11.0 Graph" r:id="rId3" imgW="5118480" imgH="40111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3842" y="1422400"/>
                        <a:ext cx="5118100" cy="401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18DA3AD-3FF2-456B-AC81-5B625BB8B3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887475"/>
              </p:ext>
            </p:extLst>
          </p:nvPr>
        </p:nvGraphicFramePr>
        <p:xfrm>
          <a:off x="650058" y="1422399"/>
          <a:ext cx="5119687" cy="401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SPW 11.0 Graph" r:id="rId5" imgW="5119920" imgH="4011120" progId="SigmaPlotGraphicObject.10">
                  <p:embed/>
                </p:oleObj>
              </mc:Choice>
              <mc:Fallback>
                <p:oleObj name="SPW 11.0 Graph" r:id="rId5" imgW="5119920" imgH="40111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0058" y="1422399"/>
                        <a:ext cx="5119687" cy="401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375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2C73AA-94E2-4BF5-B644-821BC7249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208016"/>
              </p:ext>
            </p:extLst>
          </p:nvPr>
        </p:nvGraphicFramePr>
        <p:xfrm>
          <a:off x="2852259" y="993996"/>
          <a:ext cx="6929695" cy="5584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SPW 11.0 Graph" r:id="rId3" imgW="5593320" imgH="4499640" progId="SigmaPlotGraphicObject.10">
                  <p:embed/>
                </p:oleObj>
              </mc:Choice>
              <mc:Fallback>
                <p:oleObj name="SPW 11.0 Graph" r:id="rId3" imgW="5593320" imgH="44996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2259" y="993996"/>
                        <a:ext cx="6929695" cy="5584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060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SPW 11.0 Graph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Zane Michael Kalik</dc:creator>
  <cp:lastModifiedBy>Zane Michael Kalik</cp:lastModifiedBy>
  <cp:revision>3</cp:revision>
  <dcterms:created xsi:type="dcterms:W3CDTF">2018-01-26T17:40:34Z</dcterms:created>
  <dcterms:modified xsi:type="dcterms:W3CDTF">2018-02-05T20:17:32Z</dcterms:modified>
</cp:coreProperties>
</file>