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9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2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2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2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0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4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5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2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5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6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D777E-190A-4973-8FA8-3A18F20A7A0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D1229-5510-49D4-B6C0-252484934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8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35742" y="0"/>
            <a:ext cx="5432612" cy="5958453"/>
            <a:chOff x="1335742" y="0"/>
            <a:chExt cx="5432612" cy="595845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4560" y="0"/>
              <a:ext cx="5173794" cy="5958453"/>
            </a:xfrm>
            <a:prstGeom prst="rect">
              <a:avLst/>
            </a:prstGeom>
          </p:spPr>
        </p:pic>
        <p:sp useBgFill="1">
          <p:nvSpPr>
            <p:cNvPr id="6" name="Rectangle 5"/>
            <p:cNvSpPr/>
            <p:nvPr/>
          </p:nvSpPr>
          <p:spPr>
            <a:xfrm>
              <a:off x="1335742" y="5728448"/>
              <a:ext cx="5432612" cy="2150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0261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Eisenberg</dc:creator>
  <cp:lastModifiedBy>Bob Eisenberg</cp:lastModifiedBy>
  <cp:revision>2</cp:revision>
  <dcterms:created xsi:type="dcterms:W3CDTF">2014-05-12T12:20:08Z</dcterms:created>
  <dcterms:modified xsi:type="dcterms:W3CDTF">2014-05-12T12:26:14Z</dcterms:modified>
</cp:coreProperties>
</file>