
<file path=[Content_Types].xml><?xml version="1.0" encoding="utf-8"?>
<Types xmlns="http://schemas.openxmlformats.org/package/2006/content-types">
  <Override PartName="/ppt/slides/slide94.xml" ContentType="application/vnd.openxmlformats-officedocument.presentationml.slide+xml"/>
  <Override PartName="/ppt/slideLayouts/slideLayout307.xml" ContentType="application/vnd.openxmlformats-officedocument.presentationml.slideLayout+xml"/>
  <Override PartName="/ppt/slideLayouts/slideLayout93.xml" ContentType="application/vnd.openxmlformats-officedocument.presentationml.slideLayout+xml"/>
  <Override PartName="/ppt/slideLayouts/slideLayout146.xml" ContentType="application/vnd.openxmlformats-officedocument.presentationml.slideLayout+xml"/>
  <Override PartName="/ppt/slideLayouts/slideLayout332.xml" ContentType="application/vnd.openxmlformats-officedocument.presentationml.slideLayout+xml"/>
  <Override PartName="/ppt/slideLayouts/slideLayout477.xml" ContentType="application/vnd.openxmlformats-officedocument.presentationml.slideLayout+xml"/>
  <Override PartName="/ppt/notesSlides/notesSlide85.xml" ContentType="application/vnd.openxmlformats-officedocument.presentationml.notesSlide+xml"/>
  <Override PartName="/ppt/slides/slide25.xml" ContentType="application/vnd.openxmlformats-officedocument.presentationml.slide+xml"/>
  <Override PartName="/ppt/slideLayouts/slideLayout2.xml" ContentType="application/vnd.openxmlformats-officedocument.presentationml.slideLayout+xml"/>
  <Override PartName="/ppt/slideLayouts/slideLayout171.xml" ContentType="application/vnd.openxmlformats-officedocument.presentationml.slideLayout+xml"/>
  <Override PartName="/ppt/slideLayouts/slideLayout408.xml" ContentType="application/vnd.openxmlformats-officedocument.presentationml.slideLayout+xml"/>
  <Default Extension="xml" ContentType="application/xml"/>
  <Override PartName="/ppt/slides/slide50.xml" ContentType="application/vnd.openxmlformats-officedocument.presentationml.slide+xml"/>
  <Override PartName="/ppt/slideLayouts/slideLayout24.xml" ContentType="application/vnd.openxmlformats-officedocument.presentationml.slideLayout+xml"/>
  <Override PartName="/ppt/slideLayouts/slideLayout247.xml" ContentType="application/vnd.openxmlformats-officedocument.presentationml.slideLayout+xml"/>
  <Override PartName="/ppt/notesSlides/notesSlide16.xml" ContentType="application/vnd.openxmlformats-officedocument.presentationml.notesSlide+xml"/>
  <Override PartName="/ppt/slideLayouts/slideLayout102.xml" ContentType="application/vnd.openxmlformats-officedocument.presentationml.slideLayout+xml"/>
  <Override PartName="/ppt/slideLayouts/slideLayout433.xml" ContentType="application/vnd.openxmlformats-officedocument.presentationml.slideLayout+xml"/>
  <Override PartName="/ppt/notesSlides/notesSlide41.xml" ContentType="application/vnd.openxmlformats-officedocument.presentationml.notesSlide+xml"/>
  <Override PartName="/ppt/slideMasters/slideMaster11.xml" ContentType="application/vnd.openxmlformats-officedocument.presentationml.slideMaster+xml"/>
  <Override PartName="/ppt/slideLayouts/slideLayout272.xml" ContentType="application/vnd.openxmlformats-officedocument.presentationml.slideLayout+xml"/>
  <Override PartName="/ppt/slideLayouts/slideLayout509.xml" ContentType="application/vnd.openxmlformats-officedocument.presentationml.slideLayout+xml"/>
  <Override PartName="/ppt/theme/themeOverride17.xml" ContentType="application/vnd.openxmlformats-officedocument.themeOverride+xml"/>
  <Override PartName="/ppt/slideLayouts/slideLayout203.xml" ContentType="application/vnd.openxmlformats-officedocument.presentationml.slideLayout+xml"/>
  <Override PartName="/ppt/theme/theme32.xml" ContentType="application/vnd.openxmlformats-officedocument.theme+xml"/>
  <Override PartName="/ppt/slideLayouts/slideLayout348.xml" ContentType="application/vnd.openxmlformats-officedocument.presentationml.slideLayout+xml"/>
  <Override PartName="/ppt/notesSlides/notesSlide7.xml" ContentType="application/vnd.openxmlformats-officedocument.presentationml.notesSlide+xml"/>
  <Override PartName="/ppt/slideLayouts/slideLayout187.xml" ContentType="application/vnd.openxmlformats-officedocument.presentationml.slideLayout+xml"/>
  <Override PartName="/ppt/slideLayouts/slideLayout373.xml" ContentType="application/vnd.openxmlformats-officedocument.presentationml.slideLayout+xml"/>
  <Override PartName="/ppt/slideLayouts/slideLayout534.xml" ContentType="application/vnd.openxmlformats-officedocument.presentationml.slideLayout+xml"/>
  <Override PartName="/ppt/theme/themeOverride42.xml" ContentType="application/vnd.openxmlformats-officedocument.themeOverride+xml"/>
  <Override PartName="/ppt/slides/slide66.xml" ContentType="application/vnd.openxmlformats-officedocument.presentationml.slide+xml"/>
  <Override PartName="/ppt/slides/slide114.xml" ContentType="application/vnd.openxmlformats-officedocument.presentationml.slide+xml"/>
  <Override PartName="/ppt/slideLayouts/slideLayout118.xml" ContentType="application/vnd.openxmlformats-officedocument.presentationml.slideLayout+xml"/>
  <Default Extension="png" ContentType="image/png"/>
  <Override PartName="/ppt/slideLayouts/slideLayout65.xml" ContentType="application/vnd.openxmlformats-officedocument.presentationml.slideLayout+xml"/>
  <Override PartName="/ppt/slideLayouts/slideLayout304.xml" ContentType="application/vnd.openxmlformats-officedocument.presentationml.slideLayout+xml"/>
  <Override PartName="/ppt/slideLayouts/slideLayout449.xml" ContentType="application/vnd.openxmlformats-officedocument.presentationml.slideLayout+xml"/>
  <Override PartName="/ppt/theme/themeOverride6.xml" ContentType="application/vnd.openxmlformats-officedocument.themeOverride+xml"/>
  <Override PartName="/ppt/notesSlides/notesSlide57.xml" ContentType="application/vnd.openxmlformats-officedocument.presentationml.notesSlide+xml"/>
  <Override PartName="/ppt/notesSlides/notesSlide113.xml" ContentType="application/vnd.openxmlformats-officedocument.presentationml.notesSlide+xml"/>
  <Override PartName="/ppt/slideMasters/slideMaster27.xml" ContentType="application/vnd.openxmlformats-officedocument.presentationml.slideMaster+xml"/>
  <Override PartName="/ppt/slides/slide91.xml" ContentType="application/vnd.openxmlformats-officedocument.presentationml.slide+xml"/>
  <Override PartName="/ppt/slideLayouts/slideLayout90.xml" ContentType="application/vnd.openxmlformats-officedocument.presentationml.slideLayout+xml"/>
  <Override PartName="/ppt/slideLayouts/slideLayout143.xml" ContentType="application/vnd.openxmlformats-officedocument.presentationml.slideLayout+xml"/>
  <Override PartName="/ppt/slideLayouts/slideLayout288.xml" ContentType="application/vnd.openxmlformats-officedocument.presentationml.slideLayout+xml"/>
  <Override PartName="/ppt/slideLayouts/slideLayout474.xml" ContentType="application/vnd.openxmlformats-officedocument.presentationml.slideLayout+xml"/>
  <Override PartName="/ppt/slides/slide22.xml" ContentType="application/vnd.openxmlformats-officedocument.presentationml.slide+xml"/>
  <Override PartName="/ppt/slideLayouts/slideLayout219.xml" ContentType="application/vnd.openxmlformats-officedocument.presentationml.slideLayout+xml"/>
  <Override PartName="/ppt/theme/theme48.xml" ContentType="application/vnd.openxmlformats-officedocument.theme+xml"/>
  <Override PartName="/ppt/notesSlides/notesSlide82.xml" ContentType="application/vnd.openxmlformats-officedocument.presentationml.notesSlide+xml"/>
  <Override PartName="/ppt/slideMasters/slideMaster52.xml" ContentType="application/vnd.openxmlformats-officedocument.presentationml.slideMaster+xml"/>
  <Override PartName="/ppt/slideLayouts/slideLayout21.xml" ContentType="application/vnd.openxmlformats-officedocument.presentationml.slideLayout+xml"/>
  <Override PartName="/ppt/slideLayouts/slideLayout389.xml" ContentType="application/vnd.openxmlformats-officedocument.presentationml.slideLayout+xml"/>
  <Override PartName="/ppt/slideLayouts/slideLayout405.xml" ContentType="application/vnd.openxmlformats-officedocument.presentationml.slideLayout+xml"/>
  <Override PartName="/ppt/notesSlides/notesSlide13.xml" ContentType="application/vnd.openxmlformats-officedocument.presentationml.notesSlide+xml"/>
  <Override PartName="/ppt/theme/themeOverride58.xml" ContentType="application/vnd.openxmlformats-officedocument.themeOverride+xml"/>
  <Override PartName="/ppt/slideLayouts/slideLayout244.xml" ContentType="application/vnd.openxmlformats-officedocument.presentationml.slideLayout+xml"/>
  <Override PartName="/ppt/slideLayouts/slideLayout430.xml" ContentType="application/vnd.openxmlformats-officedocument.presentationml.slideLayout+xml"/>
  <Override PartName="/ppt/slideLayouts/slideLayout506.xml" ContentType="application/vnd.openxmlformats-officedocument.presentationml.slideLayout+xml"/>
  <Override PartName="/ppt/slideLayouts/slideLayout159.xml" ContentType="application/vnd.openxmlformats-officedocument.presentationml.slideLayout+xml"/>
  <Override PartName="/ppt/slideLayouts/slideLayout345.xml" ContentType="application/vnd.openxmlformats-officedocument.presentationml.slideLayout+xml"/>
  <Override PartName="/ppt/notesSlides/notesSlide4.xml" ContentType="application/vnd.openxmlformats-officedocument.presentationml.notesSlide+xml"/>
  <Override PartName="/ppt/theme/themeOverride14.xml" ContentType="application/vnd.openxmlformats-officedocument.themeOverride+xml"/>
  <Override PartName="/ppt/slides/slide38.xml" ContentType="application/vnd.openxmlformats-officedocument.presentationml.slide+xml"/>
  <Override PartName="/ppt/slideLayouts/slideLayout184.xml" ContentType="application/vnd.openxmlformats-officedocument.presentationml.slideLayout+xml"/>
  <Override PartName="/ppt/slideLayouts/slideLayout200.xml" ContentType="application/vnd.openxmlformats-officedocument.presentationml.slideLayout+xml"/>
  <Override PartName="/ppt/slideLayouts/slideLayout531.xml" ContentType="application/vnd.openxmlformats-officedocument.presentationml.slideLayout+xml"/>
  <Override PartName="/ppt/notesSlides/notesSlide98.xml" ContentType="application/vnd.openxmlformats-officedocument.presentationml.notesSlide+xml"/>
  <Override PartName="/ppt/slides/slide111.xml" ContentType="application/vnd.openxmlformats-officedocument.presentationml.slide+xml"/>
  <Override PartName="/ppt/slideLayouts/slideLayout37.xml" ContentType="application/vnd.openxmlformats-officedocument.presentationml.slideLayout+xml"/>
  <Override PartName="/ppt/slideLayouts/slideLayout370.xml" ContentType="application/vnd.openxmlformats-officedocument.presentationml.slideLayout+xml"/>
  <Override PartName="/ppt/notesSlides/notesSlide29.xml" ContentType="application/vnd.openxmlformats-officedocument.presentationml.notesSlide+xml"/>
  <Override PartName="/ppt/slides/slide63.xml" ContentType="application/vnd.openxmlformats-officedocument.presentationml.slide+xml"/>
  <Override PartName="/ppt/slideLayouts/slideLayout62.xml" ContentType="application/vnd.openxmlformats-officedocument.presentationml.slideLayout+xml"/>
  <Override PartName="/ppt/slideLayouts/slideLayout115.xml" ContentType="application/vnd.openxmlformats-officedocument.presentationml.slideLayout+xml"/>
  <Override PartName="/ppt/slideLayouts/slideLayout301.xml" ContentType="application/vnd.openxmlformats-officedocument.presentationml.slideLayout+xml"/>
  <Override PartName="/ppt/slideLayouts/slideLayout446.xml" ContentType="application/vnd.openxmlformats-officedocument.presentationml.slideLayout+xml"/>
  <Override PartName="/ppt/theme/themeOverride3.xml" ContentType="application/vnd.openxmlformats-officedocument.themeOverride+xml"/>
  <Override PartName="/ppt/notesSlides/notesSlide110.xml" ContentType="application/vnd.openxmlformats-officedocument.presentationml.notesSlide+xml"/>
  <Override PartName="/ppt/slideLayouts/slideLayout140.xml" ContentType="application/vnd.openxmlformats-officedocument.presentationml.slideLayout+xml"/>
  <Override PartName="/ppt/slideLayouts/slideLayout285.xml" ContentType="application/vnd.openxmlformats-officedocument.presentationml.slideLayout+xml"/>
  <Override PartName="/ppt/notesSlides/notesSlide54.xml" ContentType="application/vnd.openxmlformats-officedocument.presentationml.notesSlide+xml"/>
  <Override PartName="/ppt/slideMasters/slideMaster24.xml" ContentType="application/vnd.openxmlformats-officedocument.presentationml.slideMaster+xml"/>
  <Override PartName="/ppt/slideLayouts/slideLayout471.xml" ContentType="application/vnd.openxmlformats-officedocument.presentationml.slideLayout+xml"/>
  <Override PartName="/ppt/theme/theme45.xml" ContentType="application/vnd.openxmlformats-officedocument.theme+xml"/>
  <Override PartName="/ppt/slideLayouts/slideLayout216.xml" ContentType="application/vnd.openxmlformats-officedocument.presentationml.slideLayout+xml"/>
  <Override PartName="/ppt/slideLayouts/slideLayout402.xml" ContentType="application/vnd.openxmlformats-officedocument.presentationml.slideLayout+xml"/>
  <Override PartName="/ppt/slideLayouts/slideLayout547.xml" ContentType="application/vnd.openxmlformats-officedocument.presentationml.slideLayout+xml"/>
  <Override PartName="/ppt/theme/themeOverride55.xml" ContentType="application/vnd.openxmlformats-officedocument.themeOverride+xml"/>
  <Override PartName="/ppt/slides/slide79.xml" ContentType="application/vnd.openxmlformats-officedocument.presentationml.slide+xml"/>
  <Override PartName="/ppt/slideLayouts/slideLayout241.xml" ContentType="application/vnd.openxmlformats-officedocument.presentationml.slideLayout+xml"/>
  <Override PartName="/ppt/slideLayouts/slideLayout386.xml" ContentType="application/vnd.openxmlformats-officedocument.presentationml.slideLayout+xml"/>
  <Override PartName="/ppt/notesSlides/notesSlide10.xml" ContentType="application/vnd.openxmlformats-officedocument.presentationml.notesSlide+xml"/>
  <Override PartName="/ppt/slideLayouts/slideLayout78.xml" ContentType="application/vnd.openxmlformats-officedocument.presentationml.slideLayout+xml"/>
  <Override PartName="/ppt/slideLayouts/slideLayout317.xml" ContentType="application/vnd.openxmlformats-officedocument.presentationml.slideLayout+xml"/>
  <Override PartName="/ppt/slideLayouts/slideLayout156.xml" ContentType="application/vnd.openxmlformats-officedocument.presentationml.slideLayout+xml"/>
  <Override PartName="/ppt/slideLayouts/slideLayout487.xml" ContentType="application/vnd.openxmlformats-officedocument.presentationml.slideLayout+xml"/>
  <Override PartName="/ppt/slideLayouts/slideLayout503.xml" ContentType="application/vnd.openxmlformats-officedocument.presentationml.slideLayout+xml"/>
  <Override PartName="/ppt/notesSlides/notesSlide1.xml" ContentType="application/vnd.openxmlformats-officedocument.presentationml.notesSlide+xml"/>
  <Override PartName="/ppt/theme/themeOverride11.xml" ContentType="application/vnd.openxmlformats-officedocument.themeOverride+xml"/>
  <Override PartName="/ppt/slideLayouts/slideLayout342.xml" ContentType="application/vnd.openxmlformats-officedocument.presentationml.slideLayout+xml"/>
  <Override PartName="/ppt/notesSlides/notesSlide95.xml" ContentType="application/vnd.openxmlformats-officedocument.presentationml.notesSlide+xml"/>
  <Override PartName="/ppt/slides/slide35.xml" ContentType="application/vnd.openxmlformats-officedocument.presentationml.slide+xml"/>
  <Override PartName="/ppt/slideLayouts/slideLayout34.xml" ContentType="application/vnd.openxmlformats-officedocument.presentationml.slideLayout+xml"/>
  <Override PartName="/ppt/slideLayouts/slideLayout181.xml" ContentType="application/vnd.openxmlformats-officedocument.presentationml.slideLayout+xml"/>
  <Override PartName="/ppt/slideLayouts/slideLayout418.xml" ContentType="application/vnd.openxmlformats-officedocument.presentationml.slideLayout+xml"/>
  <Override PartName="/ppt/slides/slide60.xml" ContentType="application/vnd.openxmlformats-officedocument.presentationml.slide+xml"/>
  <Override PartName="/ppt/slideLayouts/slideLayout112.xml" ContentType="application/vnd.openxmlformats-officedocument.presentationml.slideLayout+xml"/>
  <Override PartName="/ppt/slideLayouts/slideLayout257.xml" ContentType="application/vnd.openxmlformats-officedocument.presentationml.slideLayout+xml"/>
  <Override PartName="/ppt/notesSlides/notesSlide26.xml" ContentType="application/vnd.openxmlformats-officedocument.presentationml.notesSlide+xml"/>
  <Override PartName="/ppt/theme/theme17.xml" ContentType="application/vnd.openxmlformats-officedocument.theme+xml"/>
  <Override PartName="/ppt/slideLayouts/slideLayout443.xml" ContentType="application/vnd.openxmlformats-officedocument.presentationml.slideLayout+xml"/>
  <Override PartName="/ppt/notesSlides/notesSlide51.xml" ContentType="application/vnd.openxmlformats-officedocument.presentationml.notesSlide+xml"/>
  <Override PartName="/ppt/slideMasters/slideMaster21.xml" ContentType="application/vnd.openxmlformats-officedocument.presentationml.slideMaster+xml"/>
  <Override PartName="/ppt/slideLayouts/slideLayout282.xml" ContentType="application/vnd.openxmlformats-officedocument.presentationml.slideLayout+xml"/>
  <Override PartName="/ppt/theme/theme42.xml" ContentType="application/vnd.openxmlformats-officedocument.theme+xml"/>
  <Override PartName="/ppt/slideLayouts/slideLayout519.xml" ContentType="application/vnd.openxmlformats-officedocument.presentationml.slideLayout+xml"/>
  <Override PartName="/ppt/theme/themeOverride27.xml" ContentType="application/vnd.openxmlformats-officedocument.themeOverride+xml"/>
  <Override PartName="/ppt/theme/theme9.xml" ContentType="application/vnd.openxmlformats-officedocument.theme+xml"/>
  <Override PartName="/ppt/slideLayouts/slideLayout213.xml" ContentType="application/vnd.openxmlformats-officedocument.presentationml.slideLayout+xml"/>
  <Override PartName="/ppt/slideLayouts/slideLayout358.xml" ContentType="application/vnd.openxmlformats-officedocument.presentationml.slideLayout+xml"/>
  <Override PartName="/ppt/slideLayouts/slideLayout544.xml" ContentType="application/vnd.openxmlformats-officedocument.presentationml.slideLayout+xml"/>
  <Override PartName="/ppt/slideLayouts/slideLayout197.xml" ContentType="application/vnd.openxmlformats-officedocument.presentationml.slideLayout+xml"/>
  <Override PartName="/ppt/slideLayouts/slideLayout383.xml" ContentType="application/vnd.openxmlformats-officedocument.presentationml.slideLayout+xml"/>
  <Override PartName="/ppt/theme/themeOverride52.xml" ContentType="application/vnd.openxmlformats-officedocument.themeOverride+xml"/>
  <Override PartName="/ppt/slides/slide76.xml" ContentType="application/vnd.openxmlformats-officedocument.presentationml.slide+xml"/>
  <Override PartName="/ppt/slideLayouts/slideLayout128.xml" ContentType="application/vnd.openxmlformats-officedocument.presentationml.slideLayout+xml"/>
  <Override PartName="/ppt/slideLayouts/slideLayout459.xml" ContentType="application/vnd.openxmlformats-officedocument.presentationml.slideLayout+xml"/>
  <Override PartName="/ppt/slideLayouts/slideLayout75.xml" ContentType="application/vnd.openxmlformats-officedocument.presentationml.slideLayout+xml"/>
  <Override PartName="/ppt/slideLayouts/slideLayout298.xml" ContentType="application/vnd.openxmlformats-officedocument.presentationml.slideLayout+xml"/>
  <Override PartName="/ppt/slideLayouts/slideLayout314.xml" ContentType="application/vnd.openxmlformats-officedocument.presentationml.slideLayout+xml"/>
  <Override PartName="/ppt/slideLayouts/slideLayout500.xml" ContentType="application/vnd.openxmlformats-officedocument.presentationml.slideLayout+xml"/>
  <Override PartName="/ppt/notesSlides/notesSlide67.xml" ContentType="application/vnd.openxmlformats-officedocument.presentationml.notesSlide+xml"/>
  <Override PartName="/ppt/slideMasters/slideMaster37.xml" ContentType="application/vnd.openxmlformats-officedocument.presentationml.slideMaster+xml"/>
  <Override PartName="/ppt/slideLayouts/slideLayout153.xml" ContentType="application/vnd.openxmlformats-officedocument.presentationml.slideLayout+xml"/>
  <Override PartName="/ppt/slideLayouts/slideLayout484.xml" ContentType="application/vnd.openxmlformats-officedocument.presentationml.slideLayout+xml"/>
  <Override PartName="/ppt/notesSlides/notesSlide92.xml" ContentType="application/vnd.openxmlformats-officedocument.presentationml.notesSlide+xml"/>
  <Override PartName="/ppt/slides/slide32.xml" ContentType="application/vnd.openxmlformats-officedocument.presentationml.slide+xml"/>
  <Override PartName="/ppt/slideLayouts/slideLayout229.xml" ContentType="application/vnd.openxmlformats-officedocument.presentationml.slideLayout+xml"/>
  <Override PartName="/ppt/slideLayouts/slideLayout415.xml" ContentType="application/vnd.openxmlformats-officedocument.presentationml.slideLayout+xml"/>
  <Override PartName="/ppt/slideMasters/slideMaster15.xml" ContentType="application/vnd.openxmlformats-officedocument.presentationml.slideMaster+xml"/>
  <Override PartName="/ppt/slides/slide10.xml" ContentType="application/vnd.openxmlformats-officedocument.presentationml.slide+xml"/>
  <Override PartName="/ppt/slideLayouts/slideLayout31.xml" ContentType="application/vnd.openxmlformats-officedocument.presentationml.slideLayout+xml"/>
  <Override PartName="/ppt/slideLayouts/slideLayout207.xml" ContentType="application/vnd.openxmlformats-officedocument.presentationml.slideLayout+xml"/>
  <Override PartName="/ppt/slideLayouts/slideLayout254.xml" ContentType="application/vnd.openxmlformats-officedocument.presentationml.slideLayout+xml"/>
  <Override PartName="/ppt/theme/theme36.xml" ContentType="application/vnd.openxmlformats-officedocument.theme+xml"/>
  <Override PartName="/ppt/slideLayouts/slideLayout399.xml" ContentType="application/vnd.openxmlformats-officedocument.presentationml.slideLayout+xml"/>
  <Override PartName="/ppt/notesSlides/notesSlide23.xml" ContentType="application/vnd.openxmlformats-officedocument.presentationml.notesSlide+xml"/>
  <Override PartName="/ppt/notesSlides/notesSlide70.xml" ContentType="application/vnd.openxmlformats-officedocument.presentationml.notesSlide+xml"/>
  <Override PartName="/ppt/slideMasters/slideMaster40.xml" ContentType="application/vnd.openxmlformats-officedocument.presentationml.slideMaster+xml"/>
  <Override PartName="/ppt/theme/theme14.xml" ContentType="application/vnd.openxmlformats-officedocument.theme+xml"/>
  <Override PartName="/ppt/slideLayouts/slideLayout440.xml" ContentType="application/vnd.openxmlformats-officedocument.presentationml.slideLayout+xml"/>
  <Override PartName="/ppt/slideLayouts/slideLayout538.xml" ContentType="application/vnd.openxmlformats-officedocument.presentationml.slideLayout+xml"/>
  <Override PartName="/ppt/theme/themeOverride46.xml" ContentType="application/vnd.openxmlformats-officedocument.themeOverride+xml"/>
  <Override PartName="/ppt/slides/slide118.xml" ContentType="application/vnd.openxmlformats-officedocument.presentationml.slide+xml"/>
  <Override PartName="/ppt/slideLayouts/slideLayout232.xml" ContentType="application/vnd.openxmlformats-officedocument.presentationml.slideLayout+xml"/>
  <Override PartName="/ppt/slideLayouts/slideLayout377.xml" ContentType="application/vnd.openxmlformats-officedocument.presentationml.slideLayout+xml"/>
  <Override PartName="/ppt/slideLayouts/slideLayout516.xml" ContentType="application/vnd.openxmlformats-officedocument.presentationml.slideLayout+xml"/>
  <Override PartName="/ppt/theme/themeOverride24.xml" ContentType="application/vnd.openxmlformats-officedocument.themeOverride+xml"/>
  <Override PartName="/ppt/slideLayouts/slideLayout69.xml" ContentType="application/vnd.openxmlformats-officedocument.presentationml.slideLayout+xml"/>
  <Override PartName="/ppt/theme/theme6.xml" ContentType="application/vnd.openxmlformats-officedocument.theme+xml"/>
  <Override PartName="/ppt/slideLayouts/slideLayout169.xml" ContentType="application/vnd.openxmlformats-officedocument.presentationml.slideLayout+xml"/>
  <Override PartName="/ppt/slideLayouts/slideLayout210.xml" ContentType="application/vnd.openxmlformats-officedocument.presentationml.slideLayout+xml"/>
  <Override PartName="/ppt/slideLayouts/slideLayout308.xml" ContentType="application/vnd.openxmlformats-officedocument.presentationml.slideLayout+xml"/>
  <Override PartName="/ppt/slideLayouts/slideLayout355.xml" ContentType="application/vnd.openxmlformats-officedocument.presentationml.slideLayout+xml"/>
  <Override PartName="/ppt/notesSlides/notesSlide117.xml" ContentType="application/vnd.openxmlformats-officedocument.presentationml.notesSlide+xml"/>
  <Override PartName="/ppt/slides/slide48.xml" ContentType="application/vnd.openxmlformats-officedocument.presentationml.slide+xml"/>
  <Override PartName="/ppt/slides/slide95.xml" ContentType="application/vnd.openxmlformats-officedocument.presentationml.slide+xml"/>
  <Override PartName="/ppt/slideLayouts/slideLayout147.xml" ContentType="application/vnd.openxmlformats-officedocument.presentationml.slideLayout+xml"/>
  <Override PartName="/ppt/slideLayouts/slideLayout194.xml" ContentType="application/vnd.openxmlformats-officedocument.presentationml.slideLayout+xml"/>
  <Override PartName="/ppt/slideLayouts/slideLayout478.xml" ContentType="application/vnd.openxmlformats-officedocument.presentationml.slideLayout+xml"/>
  <Override PartName="/ppt/slideLayouts/slideLayout541.xml" ContentType="application/vnd.openxmlformats-officedocument.presentationml.slideLayout+xml"/>
  <Default Extension="bin" ContentType="application/vnd.openxmlformats-officedocument.oleObject"/>
  <Override PartName="/ppt/slides/slide26.xml" ContentType="application/vnd.openxmlformats-officedocument.presentationml.slide+xml"/>
  <Override PartName="/ppt/slides/slide73.xml" ContentType="application/vnd.openxmlformats-officedocument.presentationml.slide+xml"/>
  <Override PartName="/ppt/slideLayouts/slideLayout47.xml" ContentType="application/vnd.openxmlformats-officedocument.presentationml.slideLayout+xml"/>
  <Override PartName="/ppt/slideLayouts/slideLayout94.xml" ContentType="application/vnd.openxmlformats-officedocument.presentationml.slideLayout+xml"/>
  <Override PartName="/ppt/slideLayouts/slideLayout333.xml" ContentType="application/vnd.openxmlformats-officedocument.presentationml.slideLayout+xml"/>
  <Override PartName="/ppt/slideLayouts/slideLayout380.xml" ContentType="application/vnd.openxmlformats-officedocument.presentationml.slideLayout+xml"/>
  <Override PartName="/ppt/notesSlides/notesSlide39.xml" ContentType="application/vnd.openxmlformats-officedocument.presentationml.notesSlide+xml"/>
  <Override PartName="/ppt/notesSlides/notesSlide86.xml" ContentType="application/vnd.openxmlformats-officedocument.presentationml.notesSlide+xml"/>
  <Override PartName="/ppt/slides/slide1.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72.xml" ContentType="application/vnd.openxmlformats-officedocument.presentationml.slideLayout+xml"/>
  <Override PartName="/ppt/slideLayouts/slideLayout125.xml" ContentType="application/vnd.openxmlformats-officedocument.presentationml.slideLayout+xml"/>
  <Override PartName="/ppt/slideLayouts/slideLayout172.xml" ContentType="application/vnd.openxmlformats-officedocument.presentationml.slideLayout+xml"/>
  <Override PartName="/ppt/slideLayouts/slideLayout311.xml" ContentType="application/vnd.openxmlformats-officedocument.presentationml.slideLayout+xml"/>
  <Override PartName="/ppt/slideLayouts/slideLayout409.xml" ContentType="application/vnd.openxmlformats-officedocument.presentationml.slideLayout+xml"/>
  <Override PartName="/ppt/slideLayouts/slideLayout456.xml" ContentType="application/vnd.openxmlformats-officedocument.presentationml.slideLayout+xml"/>
  <Override PartName="/ppt/notesSlides/notesSlide17.xml" ContentType="application/vnd.openxmlformats-officedocument.presentationml.notesSlide+xml"/>
  <Override PartName="/ppt/notesSlides/notesSlide64.xml" ContentType="application/vnd.openxmlformats-officedocument.presentationml.notesSlide+xml"/>
  <Override PartName="/ppt/slideMasters/slideMaster34.xml" ContentType="application/vnd.openxmlformats-officedocument.presentationml.slideMaster+xml"/>
  <Override PartName="/ppt/slides/slide51.xml" ContentType="application/vnd.openxmlformats-officedocument.presentationml.slide+xml"/>
  <Override PartName="/ppt/slideLayouts/slideLayout103.xml" ContentType="application/vnd.openxmlformats-officedocument.presentationml.slideLayout+xml"/>
  <Override PartName="/ppt/slideLayouts/slideLayout150.xml" ContentType="application/vnd.openxmlformats-officedocument.presentationml.slideLayout+xml"/>
  <Override PartName="/ppt/slideLayouts/slideLayout248.xml" ContentType="application/vnd.openxmlformats-officedocument.presentationml.slideLayout+xml"/>
  <Override PartName="/ppt/slideLayouts/slideLayout295.xml" ContentType="application/vnd.openxmlformats-officedocument.presentationml.slideLayout+xml"/>
  <Override PartName="/ppt/slideLayouts/slideLayout434.xml" ContentType="application/vnd.openxmlformats-officedocument.presentationml.slideLayout+xml"/>
  <Override PartName="/ppt/slideLayouts/slideLayout481.xml" ContentType="application/vnd.openxmlformats-officedocument.presentationml.slideLayout+xml"/>
  <Override PartName="/ppt/slideLayouts/slideLayout50.xml" ContentType="application/vnd.openxmlformats-officedocument.presentationml.slideLayout+xml"/>
  <Override PartName="/ppt/slideLayouts/slideLayout226.xml" ContentType="application/vnd.openxmlformats-officedocument.presentationml.slideLayout+xml"/>
  <Override PartName="/ppt/slideLayouts/slideLayout273.xml" ContentType="application/vnd.openxmlformats-officedocument.presentationml.slideLayout+xml"/>
  <Override PartName="/ppt/slideLayouts/slideLayout557.xml" ContentType="application/vnd.openxmlformats-officedocument.presentationml.slideLayout+xml"/>
  <Override PartName="/ppt/notesSlides/notesSlide42.xml" ContentType="application/vnd.openxmlformats-officedocument.presentationml.notesSlide+xml"/>
  <Override PartName="/ppt/slideMasters/slideMaster9.xml" ContentType="application/vnd.openxmlformats-officedocument.presentationml.slideMaster+xml"/>
  <Override PartName="/ppt/slideMasters/slideMaster12.xml" ContentType="application/vnd.openxmlformats-officedocument.presentationml.slideMaster+xml"/>
  <Override PartName="/ppt/theme/theme33.xml" ContentType="application/vnd.openxmlformats-officedocument.theme+xml"/>
  <Override PartName="/ppt/slideLayouts/slideLayout349.xml" ContentType="application/vnd.openxmlformats-officedocument.presentationml.slideLayout+xml"/>
  <Override PartName="/ppt/slideLayouts/slideLayout396.xml" ContentType="application/vnd.openxmlformats-officedocument.presentationml.slideLayout+xml"/>
  <Override PartName="/ppt/slideLayouts/slideLayout412.xml" ContentType="application/vnd.openxmlformats-officedocument.presentationml.slideLayout+xml"/>
  <Override PartName="/ppt/notesSlides/notesSlide8.xml" ContentType="application/vnd.openxmlformats-officedocument.presentationml.notesSlide+xml"/>
  <Override PartName="/ppt/notesSlides/notesSlide20.xml" ContentType="application/vnd.openxmlformats-officedocument.presentationml.notesSlide+xml"/>
  <Override PartName="/ppt/theme/themeOverride18.xml" ContentType="application/vnd.openxmlformats-officedocument.themeOverride+xml"/>
  <Override PartName="/ppt/slides/slide89.xml" ContentType="application/vnd.openxmlformats-officedocument.presentationml.slide+xml"/>
  <Override PartName="/ppt/slideLayouts/slideLayout188.xml" ContentType="application/vnd.openxmlformats-officedocument.presentationml.slideLayout+xml"/>
  <Override PartName="/ppt/slideLayouts/slideLayout204.xml" ContentType="application/vnd.openxmlformats-officedocument.presentationml.slideLayout+xml"/>
  <Override PartName="/ppt/slideLayouts/slideLayout251.xml" ContentType="application/vnd.openxmlformats-officedocument.presentationml.slideLayout+xml"/>
  <Override PartName="/ppt/slideLayouts/slideLayout535.xml" ContentType="application/vnd.openxmlformats-officedocument.presentationml.slideLayout+xml"/>
  <Override PartName="/ppt/theme/themeOverride43.xml" ContentType="application/vnd.openxmlformats-officedocument.themeOverride+xml"/>
  <Override PartName="/ppt/slides/slide115.xml" ContentType="application/vnd.openxmlformats-officedocument.presentationml.slide+xml"/>
  <Override PartName="/ppt/slideLayouts/slideLayout88.xml" ContentType="application/vnd.openxmlformats-officedocument.presentationml.slideLayout+xml"/>
  <Override PartName="/ppt/theme/theme11.xml" ContentType="application/vnd.openxmlformats-officedocument.theme+xml"/>
  <Override PartName="/ppt/slideLayouts/slideLayout327.xml" ContentType="application/vnd.openxmlformats-officedocument.presentationml.slideLayout+xml"/>
  <Override PartName="/ppt/slideLayouts/slideLayout374.xml" ContentType="application/vnd.openxmlformats-officedocument.presentationml.slideLayout+xml"/>
  <Override PartName="/ppt/slides/slide67.xml" ContentType="application/vnd.openxmlformats-officedocument.presentationml.slide+xml"/>
  <Override PartName="/ppt/slideLayouts/slideLayout19.xml" ContentType="application/vnd.openxmlformats-officedocument.presentationml.slideLayout+xml"/>
  <Override PartName="/ppt/slideLayouts/slideLayout66.xml" ContentType="application/vnd.openxmlformats-officedocument.presentationml.slideLayout+xml"/>
  <Override PartName="/ppt/slideLayouts/slideLayout119.xml" ContentType="application/vnd.openxmlformats-officedocument.presentationml.slideLayout+xml"/>
  <Override PartName="/ppt/slideLayouts/slideLayout166.xml" ContentType="application/vnd.openxmlformats-officedocument.presentationml.slideLayout+xml"/>
  <Override PartName="/ppt/slideLayouts/slideLayout497.xml" ContentType="application/vnd.openxmlformats-officedocument.presentationml.slideLayout+xml"/>
  <Override PartName="/ppt/slideLayouts/slideLayout513.xml" ContentType="application/vnd.openxmlformats-officedocument.presentationml.slideLayout+xml"/>
  <Override PartName="/ppt/slideLayouts/slideLayout560.xml" ContentType="application/vnd.openxmlformats-officedocument.presentationml.slideLayout+xml"/>
  <Override PartName="/ppt/theme/themeOverride7.xml" ContentType="application/vnd.openxmlformats-officedocument.themeOverride+xml"/>
  <Override PartName="/ppt/theme/themeOverride21.xml" ContentType="application/vnd.openxmlformats-officedocument.themeOverride+xml"/>
  <Override PartName="/ppt/notesSlides/notesSlide114.xml" ContentType="application/vnd.openxmlformats-officedocument.presentationml.notesSlide+xml"/>
  <Override PartName="/ppt/slides/slide45.xml" ContentType="application/vnd.openxmlformats-officedocument.presentationml.slide+xml"/>
  <Override PartName="/ppt/slides/slide92.xml" ContentType="application/vnd.openxmlformats-officedocument.presentationml.slide+xml"/>
  <Override PartName="/ppt/theme/theme3.xml" ContentType="application/vnd.openxmlformats-officedocument.theme+xml"/>
  <Override PartName="/ppt/slideLayouts/slideLayout289.xml" ContentType="application/vnd.openxmlformats-officedocument.presentationml.slideLayout+xml"/>
  <Override PartName="/ppt/slideLayouts/slideLayout305.xml" ContentType="application/vnd.openxmlformats-officedocument.presentationml.slideLayout+xml"/>
  <Override PartName="/ppt/slideLayouts/slideLayout352.xml" ContentType="application/vnd.openxmlformats-officedocument.presentationml.slideLayout+xml"/>
  <Override PartName="/ppt/notesSlides/notesSlide58.xml" ContentType="application/vnd.openxmlformats-officedocument.presentationml.notesSlide+xml"/>
  <Override PartName="/ppt/slideMasters/slideMaster28.xml" ContentType="application/vnd.openxmlformats-officedocument.presentationml.slideMaster+xml"/>
  <Override PartName="/ppt/slideLayouts/slideLayout44.xml" ContentType="application/vnd.openxmlformats-officedocument.presentationml.slideLayout+xml"/>
  <Override PartName="/ppt/slideLayouts/slideLayout91.xml" ContentType="application/vnd.openxmlformats-officedocument.presentationml.slideLayout+xml"/>
  <Override PartName="/ppt/slideLayouts/slideLayout144.xml" ContentType="application/vnd.openxmlformats-officedocument.presentationml.slideLayout+xml"/>
  <Override PartName="/ppt/slideLayouts/slideLayout191.xml" ContentType="application/vnd.openxmlformats-officedocument.presentationml.slideLayout+xml"/>
  <Override PartName="/ppt/slideLayouts/slideLayout330.xml" ContentType="application/vnd.openxmlformats-officedocument.presentationml.slideLayout+xml"/>
  <Override PartName="/ppt/slideLayouts/slideLayout428.xml" ContentType="application/vnd.openxmlformats-officedocument.presentationml.slideLayout+xml"/>
  <Override PartName="/ppt/slideLayouts/slideLayout475.xml" ContentType="application/vnd.openxmlformats-officedocument.presentationml.slideLayout+xml"/>
  <Override PartName="/ppt/theme/theme49.xml" ContentType="application/vnd.openxmlformats-officedocument.theme+xml"/>
  <Override PartName="/ppt/notesSlides/notesSlide36.xml" ContentType="application/vnd.openxmlformats-officedocument.presentationml.notesSlide+xml"/>
  <Override PartName="/ppt/notesSlides/notesSlide83.xml" ContentType="application/vnd.openxmlformats-officedocument.presentationml.notesSlide+xml"/>
  <Override PartName="/ppt/slideMasters/slideMaster53.xml" ContentType="application/vnd.openxmlformats-officedocument.presentationml.slideMaster+xml"/>
  <Override PartName="/ppt/slides/slide23.xml" ContentType="application/vnd.openxmlformats-officedocument.presentationml.slide+xml"/>
  <Override PartName="/ppt/slides/slide70.xml" ContentType="application/vnd.openxmlformats-officedocument.presentationml.slide+xml"/>
  <Override PartName="/ppt/slideLayouts/slideLayout22.xml" ContentType="application/vnd.openxmlformats-officedocument.presentationml.slideLayout+xml"/>
  <Override PartName="/ppt/slideLayouts/slideLayout122.xml" ContentType="application/vnd.openxmlformats-officedocument.presentationml.slideLayout+xml"/>
  <Override PartName="/ppt/slideLayouts/slideLayout267.xml" ContentType="application/vnd.openxmlformats-officedocument.presentationml.slideLayout+xml"/>
  <Override PartName="/ppt/slideLayouts/slideLayout406.xml" ContentType="application/vnd.openxmlformats-officedocument.presentationml.slideLayout+xml"/>
  <Override PartName="/ppt/slideLayouts/slideLayout453.xml" ContentType="application/vnd.openxmlformats-officedocument.presentationml.slideLayout+xml"/>
  <Override PartName="/ppt/slideLayouts/slideLayout245.xml" ContentType="application/vnd.openxmlformats-officedocument.presentationml.slideLayout+xml"/>
  <Override PartName="/ppt/theme/theme27.xml" ContentType="application/vnd.openxmlformats-officedocument.theme+xml"/>
  <Override PartName="/ppt/slideLayouts/slideLayout292.xml" ContentType="application/vnd.openxmlformats-officedocument.presentationml.slideLayout+xml"/>
  <Override PartName="/ppt/slideLayouts/slideLayout529.xml" ContentType="application/vnd.openxmlformats-officedocument.presentationml.slideLayout+xml"/>
  <Override PartName="/ppt/notesSlides/notesSlide14.xml" ContentType="application/vnd.openxmlformats-officedocument.presentationml.notesSlide+xml"/>
  <Override PartName="/ppt/notesSlides/notesSlide61.xml" ContentType="application/vnd.openxmlformats-officedocument.presentationml.notesSlide+xml"/>
  <Override PartName="/ppt/slideMasters/slideMaster31.xml" ContentType="application/vnd.openxmlformats-officedocument.presentationml.slideMaster+xml"/>
  <Override PartName="/ppt/slideLayouts/slideLayout100.xml" ContentType="application/vnd.openxmlformats-officedocument.presentationml.slideLayout+xml"/>
  <Override PartName="/ppt/slideLayouts/slideLayout368.xml" ContentType="application/vnd.openxmlformats-officedocument.presentationml.slideLayout+xml"/>
  <Override PartName="/ppt/slideLayouts/slideLayout431.xml" ContentType="application/vnd.openxmlformats-officedocument.presentationml.slideLayout+xml"/>
  <Override PartName="/ppt/theme/theme52.xml" ContentType="application/vnd.openxmlformats-officedocument.theme+xml"/>
  <Override PartName="/ppt/theme/themeOverride37.xml" ContentType="application/vnd.openxmlformats-officedocument.themeOverride+xml"/>
  <Override PartName="/ppt/slideMasters/slideMaster6.xml" ContentType="application/vnd.openxmlformats-officedocument.presentationml.slideMaster+xml"/>
  <Override PartName="/ppt/slides/slide109.xml" ContentType="application/vnd.openxmlformats-officedocument.presentationml.slide+xml"/>
  <Override PartName="/ppt/slideLayouts/slideLayout223.xml" ContentType="application/vnd.openxmlformats-officedocument.presentationml.slideLayout+xml"/>
  <Override PartName="/ppt/slideLayouts/slideLayout270.xml" ContentType="application/vnd.openxmlformats-officedocument.presentationml.slideLayout+xml"/>
  <Override PartName="/ppt/slideLayouts/slideLayout507.xml" ContentType="application/vnd.openxmlformats-officedocument.presentationml.slideLayout+xml"/>
  <Override PartName="/ppt/slideLayouts/slideLayout554.xml" ContentType="application/vnd.openxmlformats-officedocument.presentationml.slideLayout+xml"/>
  <Override PartName="/ppt/theme/themeOverride15.xml" ContentType="application/vnd.openxmlformats-officedocument.themeOverride+xml"/>
  <Override PartName="/ppt/notesSlides/notesSlide108.xml" ContentType="application/vnd.openxmlformats-officedocument.presentationml.notesSlide+xml"/>
  <Override PartName="/ppt/slideLayouts/slideLayout201.xml" ContentType="application/vnd.openxmlformats-officedocument.presentationml.slideLayout+xml"/>
  <Override PartName="/ppt/theme/theme30.xml" ContentType="application/vnd.openxmlformats-officedocument.theme+xml"/>
  <Override PartName="/ppt/slideLayouts/slideLayout346.xml" ContentType="application/vnd.openxmlformats-officedocument.presentationml.slideLayout+xml"/>
  <Override PartName="/ppt/slideLayouts/slideLayout393.xml" ContentType="application/vnd.openxmlformats-officedocument.presentationml.slideLayout+xml"/>
  <Override PartName="/ppt/slideLayouts/slideLayout532.xml" ContentType="application/vnd.openxmlformats-officedocument.presentationml.slideLayout+xml"/>
  <Override PartName="/ppt/notesSlides/notesSlide5.xml" ContentType="application/vnd.openxmlformats-officedocument.presentationml.notesSlide+xml"/>
  <Override PartName="/ppt/notesSlides/notesSlide99.xml" ContentType="application/vnd.openxmlformats-officedocument.presentationml.notesSlide+xml"/>
  <Override PartName="/ppt/slides/slide39.xml" ContentType="application/vnd.openxmlformats-officedocument.presentationml.slide+xml"/>
  <Override PartName="/ppt/slides/slide86.xml" ContentType="application/vnd.openxmlformats-officedocument.presentationml.slide+xml"/>
  <Override PartName="/ppt/slideLayouts/slideLayout38.xml" ContentType="application/vnd.openxmlformats-officedocument.presentationml.slideLayout+xml"/>
  <Override PartName="/ppt/slideLayouts/slideLayout85.xml" ContentType="application/vnd.openxmlformats-officedocument.presentationml.slideLayout+xml"/>
  <Override PartName="/ppt/slideLayouts/slideLayout138.xml" ContentType="application/vnd.openxmlformats-officedocument.presentationml.slideLayout+xml"/>
  <Override PartName="/ppt/slideLayouts/slideLayout185.xml" ContentType="application/vnd.openxmlformats-officedocument.presentationml.slideLayout+xml"/>
  <Override PartName="/ppt/slideLayouts/slideLayout324.xml" ContentType="application/vnd.openxmlformats-officedocument.presentationml.slideLayout+xml"/>
  <Override PartName="/ppt/slideLayouts/slideLayout371.xml" ContentType="application/vnd.openxmlformats-officedocument.presentationml.slideLayout+xml"/>
  <Override PartName="/ppt/slideLayouts/slideLayout469.xml" ContentType="application/vnd.openxmlformats-officedocument.presentationml.slideLayout+xml"/>
  <Override PartName="/ppt/theme/themeOverride40.xml" ContentType="application/vnd.openxmlformats-officedocument.themeOverride+xml"/>
  <Override PartName="/ppt/slides/slide17.xml" ContentType="application/vnd.openxmlformats-officedocument.presentationml.slide+xml"/>
  <Override PartName="/ppt/slides/slide64.xml" ContentType="application/vnd.openxmlformats-officedocument.presentationml.slide+xml"/>
  <Override PartName="/ppt/slides/slide112.xml" ContentType="application/vnd.openxmlformats-officedocument.presentationml.slide+xml"/>
  <Override PartName="/ppt/slideLayouts/slideLayout116.xml" ContentType="application/vnd.openxmlformats-officedocument.presentationml.slideLayout+xml"/>
  <Override PartName="/ppt/slideLayouts/slideLayout163.xml" ContentType="application/vnd.openxmlformats-officedocument.presentationml.slideLayout+xml"/>
  <Override PartName="/ppt/slideLayouts/slideLayout510.xml" ContentType="application/vnd.openxmlformats-officedocument.presentationml.slideLayout+xml"/>
  <Override PartName="/ppt/notesSlides/notesSlide77.xml" ContentType="application/vnd.openxmlformats-officedocument.presentationml.notesSlide+xml"/>
  <Override PartName="/ppt/slideMasters/slideMaster47.xml" ContentType="application/vnd.openxmlformats-officedocument.presentationml.slideMaster+xml"/>
  <Override PartName="/ppt/slideLayouts/slideLayout16.xml" ContentType="application/vnd.openxmlformats-officedocument.presentationml.slideLayout+xml"/>
  <Override PartName="/ppt/slideLayouts/slideLayout63.xml" ContentType="application/vnd.openxmlformats-officedocument.presentationml.slideLayout+xml"/>
  <Override PartName="/ppt/slideLayouts/slideLayout302.xml" ContentType="application/vnd.openxmlformats-officedocument.presentationml.slideLayout+xml"/>
  <Override PartName="/ppt/slideLayouts/slideLayout447.xml" ContentType="application/vnd.openxmlformats-officedocument.presentationml.slideLayout+xml"/>
  <Override PartName="/ppt/slideLayouts/slideLayout494.xml" ContentType="application/vnd.openxmlformats-officedocument.presentationml.slideLayout+xml"/>
  <Override PartName="/ppt/theme/themeOverride4.xml" ContentType="application/vnd.openxmlformats-officedocument.themeOverride+xml"/>
  <Override PartName="/ppt/notesSlides/notesSlide55.xml" ContentType="application/vnd.openxmlformats-officedocument.presentationml.notesSlide+xml"/>
  <Override PartName="/ppt/notesSlides/notesSlide111.xml" ContentType="application/vnd.openxmlformats-officedocument.presentationml.notesSlide+xml"/>
  <Override PartName="/ppt/slideMasters/slideMaster25.xml" ContentType="application/vnd.openxmlformats-officedocument.presentationml.slideMaster+xml"/>
  <Override PartName="/ppt/slides/slide42.xml" ContentType="application/vnd.openxmlformats-officedocument.presentationml.slide+xml"/>
  <Override PartName="/ppt/slideLayouts/slideLayout41.xml" ContentType="application/vnd.openxmlformats-officedocument.presentationml.slideLayout+xml"/>
  <Override PartName="/ppt/slideLayouts/slideLayout141.xml" ContentType="application/vnd.openxmlformats-officedocument.presentationml.slideLayout+xml"/>
  <Override PartName="/ppt/slideLayouts/slideLayout239.xml" ContentType="application/vnd.openxmlformats-officedocument.presentationml.slideLayout+xml"/>
  <Override PartName="/ppt/slideLayouts/slideLayout286.xml" ContentType="application/vnd.openxmlformats-officedocument.presentationml.slideLayout+xml"/>
  <Override PartName="/ppt/slideLayouts/slideLayout425.xml" ContentType="application/vnd.openxmlformats-officedocument.presentationml.slideLayout+xml"/>
  <Override PartName="/ppt/slideLayouts/slideLayout472.xml" ContentType="application/vnd.openxmlformats-officedocument.presentationml.slideLayout+xml"/>
  <Override PartName="/ppt/theme/theme46.xml" ContentType="application/vnd.openxmlformats-officedocument.theme+xml"/>
  <Override PartName="/ppt/slides/slide20.xml" ContentType="application/vnd.openxmlformats-officedocument.presentationml.slide+xml"/>
  <Override PartName="/ppt/slideLayouts/slideLayout217.xml" ContentType="application/vnd.openxmlformats-officedocument.presentationml.slideLayout+xml"/>
  <Override PartName="/ppt/slideLayouts/slideLayout264.xml" ContentType="application/vnd.openxmlformats-officedocument.presentationml.slideLayout+xml"/>
  <Override PartName="/ppt/slideLayouts/slideLayout548.xml" ContentType="application/vnd.openxmlformats-officedocument.presentationml.slideLayout+xml"/>
  <Override PartName="/ppt/notesSlides/notesSlide33.xml" ContentType="application/vnd.openxmlformats-officedocument.presentationml.notesSlide+xml"/>
  <Override PartName="/ppt/notesSlides/notesSlide80.xml" ContentType="application/vnd.openxmlformats-officedocument.presentationml.notesSlide+xml"/>
  <Override PartName="/ppt/slideMasters/slideMaster50.xml" ContentType="application/vnd.openxmlformats-officedocument.presentationml.slideMaster+xml"/>
  <Override PartName="/ppt/theme/theme24.xml" ContentType="application/vnd.openxmlformats-officedocument.theme+xml"/>
  <Override PartName="/ppt/slideLayouts/slideLayout387.xml" ContentType="application/vnd.openxmlformats-officedocument.presentationml.slideLayout+xml"/>
  <Override PartName="/ppt/slideLayouts/slideLayout403.xml" ContentType="application/vnd.openxmlformats-officedocument.presentationml.slideLayout+xml"/>
  <Override PartName="/ppt/slideLayouts/slideLayout450.xml" ContentType="application/vnd.openxmlformats-officedocument.presentationml.slideLayout+xml"/>
  <Override PartName="/ppt/notesSlides/notesSlide11.xml" ContentType="application/vnd.openxmlformats-officedocument.presentationml.notesSlide+xml"/>
  <Override PartName="/ppt/theme/themeOverride56.xml" ContentType="application/vnd.openxmlformats-officedocument.themeOverride+xml"/>
  <Override PartName="/ppt/slideLayouts/slideLayout179.xml" ContentType="application/vnd.openxmlformats-officedocument.presentationml.slideLayout+xml"/>
  <Override PartName="/ppt/slideLayouts/slideLayout242.xml" ContentType="application/vnd.openxmlformats-officedocument.presentationml.slideLayout+xml"/>
  <Override PartName="/ppt/slideLayouts/slideLayout526.xml" ContentType="application/vnd.openxmlformats-officedocument.presentationml.slideLayout+xml"/>
  <Override PartName="/ppt/theme/themeOverride34.xml" ContentType="application/vnd.openxmlformats-officedocument.themeOverride+xml"/>
  <Override PartName="/ppt/slides/slide8.xml" ContentType="application/vnd.openxmlformats-officedocument.presentationml.slide+xml"/>
  <Override PartName="/ppt/slides/slide106.xml" ContentType="application/vnd.openxmlformats-officedocument.presentationml.slide+xml"/>
  <Override PartName="/ppt/slideLayouts/slideLayout79.xml" ContentType="application/vnd.openxmlformats-officedocument.presentationml.slideLayout+xml"/>
  <Override PartName="/ppt/slideLayouts/slideLayout220.xml" ContentType="application/vnd.openxmlformats-officedocument.presentationml.slideLayout+xml"/>
  <Override PartName="/ppt/slideLayouts/slideLayout318.xml" ContentType="application/vnd.openxmlformats-officedocument.presentationml.slideLayout+xml"/>
  <Override PartName="/ppt/slideLayouts/slideLayout365.xml" ContentType="application/vnd.openxmlformats-officedocument.presentationml.slideLayout+xml"/>
  <Override PartName="/ppt/slideLayouts/slideLayout504.xml" ContentType="application/vnd.openxmlformats-officedocument.presentationml.slideLayout+xml"/>
  <Override PartName="/ppt/slideLayouts/slideLayout551.xml" ContentType="application/vnd.openxmlformats-officedocument.presentationml.slideLayout+xml"/>
  <Override PartName="/ppt/slideMasters/slideMaster3.xml" ContentType="application/vnd.openxmlformats-officedocument.presentationml.slideMaster+xml"/>
  <Override PartName="/ppt/slides/slide58.xml" ContentType="application/vnd.openxmlformats-officedocument.presentationml.slide+xml"/>
  <Override PartName="/ppt/slideLayouts/slideLayout57.xml" ContentType="application/vnd.openxmlformats-officedocument.presentationml.slideLayout+xml"/>
  <Override PartName="/ppt/slideLayouts/slideLayout157.xml" ContentType="application/vnd.openxmlformats-officedocument.presentationml.slideLayout+xml"/>
  <Override PartName="/ppt/slideLayouts/slideLayout343.xml" ContentType="application/vnd.openxmlformats-officedocument.presentationml.slideLayout+xml"/>
  <Override PartName="/ppt/slideLayouts/slideLayout390.xml" ContentType="application/vnd.openxmlformats-officedocument.presentationml.slideLayout+xml"/>
  <Override PartName="/ppt/slideLayouts/slideLayout488.xml" ContentType="application/vnd.openxmlformats-officedocument.presentationml.slideLayout+xml"/>
  <Override PartName="/ppt/notesSlides/notesSlide2.xml" ContentType="application/vnd.openxmlformats-officedocument.presentationml.notesSlide+xml"/>
  <Override PartName="/ppt/theme/themeOverride12.xml" ContentType="application/vnd.openxmlformats-officedocument.themeOverride+xml"/>
  <Override PartName="/ppt/notesSlides/notesSlide105.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slideLayouts/slideLayout135.xml" ContentType="application/vnd.openxmlformats-officedocument.presentationml.slideLayout+xml"/>
  <Override PartName="/ppt/slideLayouts/slideLayout182.xml" ContentType="application/vnd.openxmlformats-officedocument.presentationml.slideLayout+xml"/>
  <Override PartName="/ppt/notesSlides/notesSlide49.xml" ContentType="application/vnd.openxmlformats-officedocument.presentationml.notesSlide+xml"/>
  <Override PartName="/ppt/notesSlides/notesSlide96.xml" ContentType="application/vnd.openxmlformats-officedocument.presentationml.notesSlide+xml"/>
  <Override PartName="/ppt/slideMasters/slideMaster19.xml" ContentType="application/vnd.openxmlformats-officedocument.presentationml.slideMaster+xml"/>
  <Override PartName="/ppt/slideLayouts/slideLayout35.xml" ContentType="application/vnd.openxmlformats-officedocument.presentationml.slideLayout+xml"/>
  <Override PartName="/ppt/slideLayouts/slideLayout82.xml" ContentType="application/vnd.openxmlformats-officedocument.presentationml.slideLayout+xml"/>
  <Override PartName="/ppt/slideLayouts/slideLayout258.xml" ContentType="application/vnd.openxmlformats-officedocument.presentationml.slideLayout+xml"/>
  <Override PartName="/ppt/slideLayouts/slideLayout321.xml" ContentType="application/vnd.openxmlformats-officedocument.presentationml.slideLayout+xml"/>
  <Override PartName="/ppt/slideLayouts/slideLayout419.xml" ContentType="application/vnd.openxmlformats-officedocument.presentationml.slideLayout+xml"/>
  <Override PartName="/ppt/slideLayouts/slideLayout466.xml" ContentType="application/vnd.openxmlformats-officedocument.presentationml.slideLayout+xml"/>
  <Override PartName="/ppt/notesSlides/notesSlide27.xml" ContentType="application/vnd.openxmlformats-officedocument.presentationml.notesSlide+xml"/>
  <Override PartName="/ppt/notesSlides/notesSlide74.xml" ContentType="application/vnd.openxmlformats-officedocument.presentationml.notesSlide+xml"/>
  <Override PartName="/ppt/slideMasters/slideMaster44.xml" ContentType="application/vnd.openxmlformats-officedocument.presentationml.slideMaster+xml"/>
  <Override PartName="/ppt/slides/slide14.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60.xml" ContentType="application/vnd.openxmlformats-officedocument.presentationml.slideLayout+xml"/>
  <Override PartName="/ppt/slideLayouts/slideLayout113.xml" ContentType="application/vnd.openxmlformats-officedocument.presentationml.slideLayout+xml"/>
  <Override PartName="/ppt/slideLayouts/slideLayout160.xml" ContentType="application/vnd.openxmlformats-officedocument.presentationml.slideLayout+xml"/>
  <Override PartName="/ppt/theme/theme18.xml" ContentType="application/vnd.openxmlformats-officedocument.theme+xml"/>
  <Override PartName="/ppt/slideLayouts/slideLayout444.xml" ContentType="application/vnd.openxmlformats-officedocument.presentationml.slideLayout+xml"/>
  <Override PartName="/ppt/slideLayouts/slideLayout491.xml" ContentType="application/vnd.openxmlformats-officedocument.presentationml.slideLayout+xml"/>
  <Override PartName="/ppt/theme/themeOverride1.xml" ContentType="application/vnd.openxmlformats-officedocument.themeOverride+xml"/>
  <Override PartName="/ppt/tableStyles.xml" ContentType="application/vnd.openxmlformats-officedocument.presentationml.tableStyles+xml"/>
  <Override PartName="/ppt/slideLayouts/slideLayout236.xml" ContentType="application/vnd.openxmlformats-officedocument.presentationml.slideLayout+xml"/>
  <Override PartName="/ppt/slideLayouts/slideLayout283.xml" ContentType="application/vnd.openxmlformats-officedocument.presentationml.slideLayout+xml"/>
  <Override PartName="/ppt/notesSlides/notesSlide52.xml" ContentType="application/vnd.openxmlformats-officedocument.presentationml.notesSlide+xml"/>
  <Override PartName="/ppt/slideMasters/slideMaster22.xml" ContentType="application/vnd.openxmlformats-officedocument.presentationml.slideMaster+xml"/>
  <Override PartName="/ppt/slideLayouts/slideLayout359.xml" ContentType="application/vnd.openxmlformats-officedocument.presentationml.slideLayout+xml"/>
  <Override PartName="/ppt/slideLayouts/slideLayout422.xml" ContentType="application/vnd.openxmlformats-officedocument.presentationml.slideLayout+xml"/>
  <Override PartName="/ppt/theme/theme43.xml" ContentType="application/vnd.openxmlformats-officedocument.theme+xml"/>
  <Override PartName="/ppt/notesSlides/notesSlide30.xml" ContentType="application/vnd.openxmlformats-officedocument.presentationml.notesSlide+xml"/>
  <Override PartName="/ppt/theme/themeOverride28.xml" ContentType="application/vnd.openxmlformats-officedocument.themeOverride+xml"/>
  <Override PartName="/ppt/slides/slide99.xml" ContentType="application/vnd.openxmlformats-officedocument.presentationml.slide+xml"/>
  <Override PartName="/ppt/slideLayouts/slideLayout198.xml" ContentType="application/vnd.openxmlformats-officedocument.presentationml.slideLayout+xml"/>
  <Override PartName="/ppt/slideLayouts/slideLayout214.xml" ContentType="application/vnd.openxmlformats-officedocument.presentationml.slideLayout+xml"/>
  <Override PartName="/ppt/theme/theme21.xml" ContentType="application/vnd.openxmlformats-officedocument.theme+xml"/>
  <Override PartName="/ppt/slideLayouts/slideLayout261.xml" ContentType="application/vnd.openxmlformats-officedocument.presentationml.slideLayout+xml"/>
  <Override PartName="/ppt/slideLayouts/slideLayout400.xml" ContentType="application/vnd.openxmlformats-officedocument.presentationml.slideLayout+xml"/>
  <Override PartName="/ppt/slideLayouts/slideLayout545.xml" ContentType="application/vnd.openxmlformats-officedocument.presentationml.slideLayout+xml"/>
  <Override PartName="/ppt/theme/themeOverride53.xml" ContentType="application/vnd.openxmlformats-officedocument.themeOverride+xml"/>
  <Override PartName="/ppt/slides/slide77.xml" ContentType="application/vnd.openxmlformats-officedocument.presentationml.slide+xml"/>
  <Override PartName="/ppt/slideLayouts/slideLayout98.xml" ContentType="application/vnd.openxmlformats-officedocument.presentationml.slideLayout+xml"/>
  <Override PartName="/ppt/slideLayouts/slideLayout337.xml" ContentType="application/vnd.openxmlformats-officedocument.presentationml.slideLayout+xml"/>
  <Override PartName="/ppt/slideLayouts/slideLayout384.xml" ContentType="application/vnd.openxmlformats-officedocument.presentationml.slideLayout+xml"/>
  <Override PartName="/ppt/slideLayouts/slideLayout523.xml" ContentType="application/vnd.openxmlformats-officedocument.presentationml.slideLayout+xml"/>
  <Override PartName="/ppt/slides/slide5.xml" ContentType="application/vnd.openxmlformats-officedocument.presentationml.slide+xml"/>
  <Override PartName="/ppt/slides/slide103.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76.xml" ContentType="application/vnd.openxmlformats-officedocument.presentationml.slideLayout+xml"/>
  <Override PartName="/ppt/slideLayouts/slideLayout129.xml" ContentType="application/vnd.openxmlformats-officedocument.presentationml.slideLayout+xml"/>
  <Override PartName="/ppt/slideLayouts/slideLayout176.xml" ContentType="application/vnd.openxmlformats-officedocument.presentationml.slideLayout+xml"/>
  <Override PartName="/ppt/slideLayouts/slideLayout315.xml" ContentType="application/vnd.openxmlformats-officedocument.presentationml.slideLayout+xml"/>
  <Override PartName="/ppt/slideLayouts/slideLayout362.xml" ContentType="application/vnd.openxmlformats-officedocument.presentationml.slideLayout+xml"/>
  <Override PartName="/ppt/theme/themeOverride31.xml" ContentType="application/vnd.openxmlformats-officedocument.themeOverride+xml"/>
  <Override PartName="/ppt/notesSlides/notesSlide68.xml" ContentType="application/vnd.openxmlformats-officedocument.presentationml.notesSlide+xml"/>
  <Override PartName="/ppt/slides/slide55.xml" ContentType="application/vnd.openxmlformats-officedocument.presentationml.slide+xml"/>
  <Override PartName="/ppt/slideLayouts/slideLayout107.xml" ContentType="application/vnd.openxmlformats-officedocument.presentationml.slideLayout+xml"/>
  <Override PartName="/ppt/slideLayouts/slideLayout154.xml" ContentType="application/vnd.openxmlformats-officedocument.presentationml.slideLayout+xml"/>
  <Override PartName="/ppt/slideLayouts/slideLayout299.xml" ContentType="application/vnd.openxmlformats-officedocument.presentationml.slideLayout+xml"/>
  <Override PartName="/ppt/slideLayouts/slideLayout438.xml" ContentType="application/vnd.openxmlformats-officedocument.presentationml.slideLayout+xml"/>
  <Override PartName="/ppt/slideLayouts/slideLayout485.xml" ContentType="application/vnd.openxmlformats-officedocument.presentationml.slideLayout+xml"/>
  <Override PartName="/ppt/slideLayouts/slideLayout501.xml" ContentType="application/vnd.openxmlformats-officedocument.presentationml.slideLayout+xml"/>
  <Override PartName="/ppt/notesSlides/notesSlide102.xml" ContentType="application/vnd.openxmlformats-officedocument.presentationml.notesSlide+xml"/>
  <Override PartName="/ppt/slideMasters/slideMaster38.xml" ContentType="application/vnd.openxmlformats-officedocument.presentationml.slideMaster+xml"/>
  <Override PartName="/ppt/slides/slide33.xml" ContentType="application/vnd.openxmlformats-officedocument.presentationml.slide+xml"/>
  <Override PartName="/ppt/slides/slide80.xml" ContentType="application/vnd.openxmlformats-officedocument.presentationml.slide+xml"/>
  <Override PartName="/ppt/slideLayouts/slideLayout54.xml" ContentType="application/vnd.openxmlformats-officedocument.presentationml.slideLayout+xml"/>
  <Override PartName="/ppt/slideLayouts/slideLayout277.xml" ContentType="application/vnd.openxmlformats-officedocument.presentationml.slideLayout+xml"/>
  <Override PartName="/ppt/slideLayouts/slideLayout340.xml" ContentType="application/vnd.openxmlformats-officedocument.presentationml.slideLayout+xml"/>
  <Override PartName="/ppt/notesSlides/notesSlide46.xml" ContentType="application/vnd.openxmlformats-officedocument.presentationml.notesSlide+xml"/>
  <Override PartName="/ppt/notesSlides/notesSlide93.xml" ContentType="application/vnd.openxmlformats-officedocument.presentationml.notesSlide+xml"/>
  <Override PartName="/ppt/presentation.xml" ContentType="application/vnd.openxmlformats-officedocument.presentationml.presentation.main+xml"/>
  <Override PartName="/ppt/slideMasters/slideMaster16.xml" ContentType="application/vnd.openxmlformats-officedocument.presentationml.slideMaster+xml"/>
  <Override PartName="/ppt/slideLayouts/slideLayout32.xml" ContentType="application/vnd.openxmlformats-officedocument.presentationml.slideLayout+xml"/>
  <Override PartName="/ppt/slideLayouts/slideLayout132.xml" ContentType="application/vnd.openxmlformats-officedocument.presentationml.slideLayout+xml"/>
  <Override PartName="/ppt/theme/theme37.xml" ContentType="application/vnd.openxmlformats-officedocument.theme+xml"/>
  <Override PartName="/ppt/slideLayouts/slideLayout416.xml" ContentType="application/vnd.openxmlformats-officedocument.presentationml.slideLayout+xml"/>
  <Override PartName="/ppt/slideLayouts/slideLayout463.xml" ContentType="application/vnd.openxmlformats-officedocument.presentationml.slideLayout+xml"/>
  <Override PartName="/ppt/notesSlides/notesSlide24.xml" ContentType="application/vnd.openxmlformats-officedocument.presentationml.notesSlide+xml"/>
  <Override PartName="/ppt/notesSlides/notesSlide71.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Layouts/slideLayout110.xml" ContentType="application/vnd.openxmlformats-officedocument.presentationml.slideLayout+xml"/>
  <Override PartName="/ppt/slideLayouts/slideLayout208.xml" ContentType="application/vnd.openxmlformats-officedocument.presentationml.slideLayout+xml"/>
  <Override PartName="/ppt/slideLayouts/slideLayout255.xml" ContentType="application/vnd.openxmlformats-officedocument.presentationml.slideLayout+xml"/>
  <Override PartName="/ppt/slideLayouts/slideLayout441.xml" ContentType="application/vnd.openxmlformats-officedocument.presentationml.slideLayout+xml"/>
  <Override PartName="/ppt/slideLayouts/slideLayout539.xml" ContentType="application/vnd.openxmlformats-officedocument.presentationml.slideLayout+xml"/>
  <Override PartName="/ppt/theme/themeOverride47.xml" ContentType="application/vnd.openxmlformats-officedocument.themeOverride+xml"/>
  <Override PartName="/ppt/slideMasters/slideMaster41.xml" ContentType="application/vnd.openxmlformats-officedocument.presentationml.slideMaster+xml"/>
  <Override PartName="/ppt/slides/slide119.xml" ContentType="application/vnd.openxmlformats-officedocument.presentationml.slide+xml"/>
  <Override PartName="/ppt/slideLayouts/slideLayout10.xml" ContentType="application/vnd.openxmlformats-officedocument.presentationml.slideLayout+xml"/>
  <Override PartName="/ppt/theme/theme15.xml" ContentType="application/vnd.openxmlformats-officedocument.theme+xml"/>
  <Override PartName="/ppt/slideLayouts/slideLayout233.xml" ContentType="application/vnd.openxmlformats-officedocument.presentationml.slideLayout+xml"/>
  <Override PartName="/ppt/slideLayouts/slideLayout280.xml" ContentType="application/vnd.openxmlformats-officedocument.presentationml.slideLayout+xml"/>
  <Override PartName="/ppt/slideLayouts/slideLayout378.xml" ContentType="application/vnd.openxmlformats-officedocument.presentationml.slideLayout+xml"/>
  <Override PartName="/ppt/theme/theme40.xml" ContentType="application/vnd.openxmlformats-officedocument.theme+xml"/>
  <Override PartName="/ppt/slideLayouts/slideLayout517.xml" ContentType="application/vnd.openxmlformats-officedocument.presentationml.slideLayout+xml"/>
  <Override PartName="/ppt/theme/themeOverride25.xml" ContentType="application/vnd.openxmlformats-officedocument.themeOverride+xml"/>
  <Override PartName="/ppt/notesSlides/notesSlide118.xml" ContentType="application/vnd.openxmlformats-officedocument.presentationml.notesSlide+xml"/>
  <Override PartName="/ppt/slides/slide49.xml" ContentType="application/vnd.openxmlformats-officedocument.presentationml.slide+xml"/>
  <Override PartName="/ppt/slides/slide96.xml" ContentType="application/vnd.openxmlformats-officedocument.presentationml.slide+xml"/>
  <Override PartName="/ppt/theme/theme7.xml" ContentType="application/vnd.openxmlformats-officedocument.theme+xml"/>
  <Override PartName="/ppt/slideLayouts/slideLayout211.xml" ContentType="application/vnd.openxmlformats-officedocument.presentationml.slideLayout+xml"/>
  <Override PartName="/ppt/slideLayouts/slideLayout309.xml" ContentType="application/vnd.openxmlformats-officedocument.presentationml.slideLayout+xml"/>
  <Override PartName="/ppt/slideLayouts/slideLayout356.xml" ContentType="application/vnd.openxmlformats-officedocument.presentationml.slideLayout+xml"/>
  <Override PartName="/ppt/slideLayouts/slideLayout542.xml" ContentType="application/vnd.openxmlformats-officedocument.presentationml.slideLayout+xml"/>
  <Override PartName="/ppt/slideLayouts/slideLayout48.xml" ContentType="application/vnd.openxmlformats-officedocument.presentationml.slideLayout+xml"/>
  <Override PartName="/ppt/slideLayouts/slideLayout95.xml" ContentType="application/vnd.openxmlformats-officedocument.presentationml.slideLayout+xml"/>
  <Override PartName="/ppt/slideLayouts/slideLayout148.xml" ContentType="application/vnd.openxmlformats-officedocument.presentationml.slideLayout+xml"/>
  <Override PartName="/ppt/slideLayouts/slideLayout195.xml" ContentType="application/vnd.openxmlformats-officedocument.presentationml.slideLayout+xml"/>
  <Override PartName="/ppt/slideLayouts/slideLayout334.xml" ContentType="application/vnd.openxmlformats-officedocument.presentationml.slideLayout+xml"/>
  <Override PartName="/ppt/slideLayouts/slideLayout381.xml" ContentType="application/vnd.openxmlformats-officedocument.presentationml.slideLayout+xml"/>
  <Override PartName="/ppt/slideLayouts/slideLayout479.xml" ContentType="application/vnd.openxmlformats-officedocument.presentationml.slideLayout+xml"/>
  <Override PartName="/ppt/notesSlides/notesSlide87.xml" ContentType="application/vnd.openxmlformats-officedocument.presentationml.notesSlide+xml"/>
  <Override PartName="/ppt/theme/themeOverride50.xml" ContentType="application/vnd.openxmlformats-officedocument.themeOverride+xml"/>
  <Override PartName="/ppt/slides/slide27.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slideLayouts/slideLayout126.xml" ContentType="application/vnd.openxmlformats-officedocument.presentationml.slideLayout+xml"/>
  <Override PartName="/ppt/slideLayouts/slideLayout173.xml" ContentType="application/vnd.openxmlformats-officedocument.presentationml.slideLayout+xml"/>
  <Override PartName="/ppt/slideLayouts/slideLayout457.xml" ContentType="application/vnd.openxmlformats-officedocument.presentationml.slideLayout+xml"/>
  <Override PartName="/ppt/slideLayouts/slideLayout520.xml" ContentType="application/vnd.openxmlformats-officedocument.presentationml.slideLayout+xml"/>
  <Override PartName="/ppt/slides/slide2.xml" ContentType="application/vnd.openxmlformats-officedocument.presentationml.slide+xml"/>
  <Override PartName="/ppt/slides/slide52.xml" ContentType="application/vnd.openxmlformats-officedocument.presentationml.slide+xml"/>
  <Override PartName="/ppt/slides/slide100.xml" ContentType="application/vnd.openxmlformats-officedocument.presentationml.slide+xml"/>
  <Override PartName="/ppt/slideLayouts/slideLayout26.xml" ContentType="application/vnd.openxmlformats-officedocument.presentationml.slideLayout+xml"/>
  <Override PartName="/ppt/slideLayouts/slideLayout73.xml" ContentType="application/vnd.openxmlformats-officedocument.presentationml.slideLayout+xml"/>
  <Override PartName="/ppt/slideLayouts/slideLayout249.xml" ContentType="application/vnd.openxmlformats-officedocument.presentationml.slideLayout+xml"/>
  <Override PartName="/ppt/slideLayouts/slideLayout296.xml" ContentType="application/vnd.openxmlformats-officedocument.presentationml.slideLayout+xml"/>
  <Override PartName="/ppt/slideLayouts/slideLayout312.xml" ContentType="application/vnd.openxmlformats-officedocument.presentationml.slideLayout+xml"/>
  <Default Extension="wmf" ContentType="image/x-wmf"/>
  <Override PartName="/ppt/notesSlides/notesSlide18.xml" ContentType="application/vnd.openxmlformats-officedocument.presentationml.notesSlide+xml"/>
  <Override PartName="/ppt/notesSlides/notesSlide65.xml" ContentType="application/vnd.openxmlformats-officedocument.presentationml.notesSlide+xml"/>
  <Override PartName="/ppt/slideMasters/slideMaster35.xml" ContentType="application/vnd.openxmlformats-officedocument.presentationml.slideMaster+xml"/>
  <Override PartName="/ppt/slideLayouts/slideLayout51.xml" ContentType="application/vnd.openxmlformats-officedocument.presentationml.slideLayout+xml"/>
  <Override PartName="/ppt/slideLayouts/slideLayout104.xml" ContentType="application/vnd.openxmlformats-officedocument.presentationml.slideLayout+xml"/>
  <Override PartName="/ppt/slideLayouts/slideLayout151.xml" ContentType="application/vnd.openxmlformats-officedocument.presentationml.slideLayout+xml"/>
  <Override PartName="/ppt/slideLayouts/slideLayout435.xml" ContentType="application/vnd.openxmlformats-officedocument.presentationml.slideLayout+xml"/>
  <Override PartName="/ppt/slideLayouts/slideLayout482.xml" ContentType="application/vnd.openxmlformats-officedocument.presentationml.slideLayout+xml"/>
  <Override PartName="/ppt/notesSlides/notesSlide43.xml" ContentType="application/vnd.openxmlformats-officedocument.presentationml.notesSlide+xml"/>
  <Override PartName="/ppt/notesSlides/notesSlide90.xml" ContentType="application/vnd.openxmlformats-officedocument.presentationml.notesSlide+xml"/>
  <Override PartName="/ppt/slides/slide30.xml" ContentType="application/vnd.openxmlformats-officedocument.presentationml.slide+xml"/>
  <Override PartName="/ppt/slideLayouts/slideLayout227.xml" ContentType="application/vnd.openxmlformats-officedocument.presentationml.slideLayout+xml"/>
  <Override PartName="/ppt/slideLayouts/slideLayout274.xml" ContentType="application/vnd.openxmlformats-officedocument.presentationml.slideLayout+xml"/>
  <Override PartName="/ppt/slideLayouts/slideLayout413.xml" ContentType="application/vnd.openxmlformats-officedocument.presentationml.slideLayout+xml"/>
  <Override PartName="/ppt/slideLayouts/slideLayout460.xml" ContentType="application/vnd.openxmlformats-officedocument.presentationml.slideLayout+xml"/>
  <Override PartName="/ppt/slideLayouts/slideLayout558.xml" ContentType="application/vnd.openxmlformats-officedocument.presentationml.slideLayout+xml"/>
  <Override PartName="/ppt/theme/themeOverride19.xml" ContentType="application/vnd.openxmlformats-officedocument.themeOverride+xml"/>
  <Override PartName="/ppt/slideMasters/slideMaster13.xml" ContentType="application/vnd.openxmlformats-officedocument.presentationml.slideMaster+xml"/>
  <Override PartName="/ppt/slideLayouts/slideLayout205.xml" ContentType="application/vnd.openxmlformats-officedocument.presentationml.slideLayout+xml"/>
  <Override PartName="/ppt/slideLayouts/slideLayout252.xml" ContentType="application/vnd.openxmlformats-officedocument.presentationml.slideLayout+xml"/>
  <Override PartName="/ppt/theme/theme34.xml" ContentType="application/vnd.openxmlformats-officedocument.theme+xml"/>
  <Override PartName="/ppt/slideLayouts/slideLayout397.xml" ContentType="application/vnd.openxmlformats-officedocument.presentationml.slideLayout+xml"/>
  <Override PartName="/ppt/notesSlides/notesSlide9.xml" ContentType="application/vnd.openxmlformats-officedocument.presentationml.notesSlide+xml"/>
  <Override PartName="/ppt/notesSlides/notesSlide21.xml" ContentType="application/vnd.openxmlformats-officedocument.presentationml.notesSlide+xml"/>
  <Override PartName="/ppt/slideLayouts/slideLayout89.xml" ContentType="application/vnd.openxmlformats-officedocument.presentationml.slideLayout+xml"/>
  <Override PartName="/ppt/theme/theme12.xml" ContentType="application/vnd.openxmlformats-officedocument.theme+xml"/>
  <Override PartName="/ppt/slideLayouts/slideLayout189.xml" ContentType="application/vnd.openxmlformats-officedocument.presentationml.slideLayout+xml"/>
  <Override PartName="/ppt/slideLayouts/slideLayout536.xml" ContentType="application/vnd.openxmlformats-officedocument.presentationml.slideLayout+xml"/>
  <Override PartName="/ppt/theme/themeOverride44.xml" ContentType="application/vnd.openxmlformats-officedocument.themeOverride+xml"/>
  <Override PartName="/ppt/slides/slide68.xml" ContentType="application/vnd.openxmlformats-officedocument.presentationml.slide+xml"/>
  <Override PartName="/ppt/slides/slide116.xml" ContentType="application/vnd.openxmlformats-officedocument.presentationml.slide+xml"/>
  <Override PartName="/ppt/slideLayouts/slideLayout230.xml" ContentType="application/vnd.openxmlformats-officedocument.presentationml.slideLayout+xml"/>
  <Override PartName="/ppt/slideLayouts/slideLayout328.xml" ContentType="application/vnd.openxmlformats-officedocument.presentationml.slideLayout+xml"/>
  <Override PartName="/ppt/slideLayouts/slideLayout375.xml" ContentType="application/vnd.openxmlformats-officedocument.presentationml.slideLayout+xml"/>
  <Override PartName="/ppt/slideLayouts/slideLayout514.xml" ContentType="application/vnd.openxmlformats-officedocument.presentationml.slideLayout+xml"/>
  <Override PartName="/ppt/slideLayouts/slideLayout561.xml" ContentType="application/vnd.openxmlformats-officedocument.presentationml.slideLayout+xml"/>
  <Override PartName="/ppt/theme/themeOverride22.xml" ContentType="application/vnd.openxmlformats-officedocument.themeOverride+xml"/>
  <Override PartName="/ppt/theme/theme4.xml" ContentType="application/vnd.openxmlformats-officedocument.theme+xml"/>
  <Override PartName="/ppt/slideLayouts/slideLayout67.xml" ContentType="application/vnd.openxmlformats-officedocument.presentationml.slideLayout+xml"/>
  <Override PartName="/ppt/slideLayouts/slideLayout167.xml" ContentType="application/vnd.openxmlformats-officedocument.presentationml.slideLayout+xml"/>
  <Override PartName="/ppt/slideLayouts/slideLayout306.xml" ContentType="application/vnd.openxmlformats-officedocument.presentationml.slideLayout+xml"/>
  <Override PartName="/ppt/slideLayouts/slideLayout353.xml" ContentType="application/vnd.openxmlformats-officedocument.presentationml.slideLayout+xml"/>
  <Override PartName="/ppt/slideLayouts/slideLayout498.xml" ContentType="application/vnd.openxmlformats-officedocument.presentationml.slideLayout+xml"/>
  <Override PartName="/ppt/theme/themeOverride8.xml" ContentType="application/vnd.openxmlformats-officedocument.themeOverride+xml"/>
  <Override PartName="/ppt/notesSlides/notesSlide59.xml" ContentType="application/vnd.openxmlformats-officedocument.presentationml.notesSlide+xml"/>
  <Override PartName="/ppt/notesSlides/notesSlide115.xml" ContentType="application/vnd.openxmlformats-officedocument.presentationml.notesSlide+xml"/>
  <Override PartName="/ppt/slideMasters/slideMaster29.xml" ContentType="application/vnd.openxmlformats-officedocument.presentationml.slideMaster+xml"/>
  <Override PartName="/ppt/slides/slide46.xml" ContentType="application/vnd.openxmlformats-officedocument.presentationml.slide+xml"/>
  <Override PartName="/ppt/slides/slide93.xml" ContentType="application/vnd.openxmlformats-officedocument.presentationml.slide+xml"/>
  <Override PartName="/ppt/slideLayouts/slideLayout45.xml" ContentType="application/vnd.openxmlformats-officedocument.presentationml.slideLayout+xml"/>
  <Override PartName="/ppt/slideLayouts/slideLayout145.xml" ContentType="application/vnd.openxmlformats-officedocument.presentationml.slideLayout+xml"/>
  <Override PartName="/ppt/slideLayouts/slideLayout192.xml" ContentType="application/vnd.openxmlformats-officedocument.presentationml.slideLayout+xml"/>
  <Override PartName="/ppt/slideLayouts/slideLayout429.xml" ContentType="application/vnd.openxmlformats-officedocument.presentationml.slideLayout+xml"/>
  <Override PartName="/ppt/slideLayouts/slideLayout476.xml" ContentType="application/vnd.openxmlformats-officedocument.presentationml.slideLayout+xml"/>
  <Override PartName="/ppt/slides/slide24.xml" ContentType="application/vnd.openxmlformats-officedocument.presentationml.slide+xml"/>
  <Override PartName="/ppt/slides/slide71.xml" ContentType="application/vnd.openxmlformats-officedocument.presentationml.slide+xml"/>
  <Override PartName="/ppt/slideLayouts/slideLayout92.xml" ContentType="application/vnd.openxmlformats-officedocument.presentationml.slideLayout+xml"/>
  <Override PartName="/ppt/slideLayouts/slideLayout268.xml" ContentType="application/vnd.openxmlformats-officedocument.presentationml.slideLayout+xml"/>
  <Override PartName="/ppt/slideLayouts/slideLayout331.xml" ContentType="application/vnd.openxmlformats-officedocument.presentationml.slideLayout+xml"/>
  <Override PartName="/ppt/notesSlides/notesSlide37.xml" ContentType="application/vnd.openxmlformats-officedocument.presentationml.notesSlide+xml"/>
  <Override PartName="/ppt/notesSlides/notesSlide84.xml" ContentType="application/vnd.openxmlformats-officedocument.presentationml.notes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70.xml" ContentType="application/vnd.openxmlformats-officedocument.presentationml.slideLayout+xml"/>
  <Override PartName="/ppt/slideLayouts/slideLayout123.xml" ContentType="application/vnd.openxmlformats-officedocument.presentationml.slideLayout+xml"/>
  <Override PartName="/ppt/slideLayouts/slideLayout170.xml" ContentType="application/vnd.openxmlformats-officedocument.presentationml.slideLayout+xml"/>
  <Override PartName="/ppt/theme/theme28.xml" ContentType="application/vnd.openxmlformats-officedocument.theme+xml"/>
  <Override PartName="/ppt/slideLayouts/slideLayout407.xml" ContentType="application/vnd.openxmlformats-officedocument.presentationml.slideLayout+xml"/>
  <Override PartName="/ppt/slideLayouts/slideLayout454.xml" ContentType="application/vnd.openxmlformats-officedocument.presentationml.slideLayout+xml"/>
  <Override PartName="/ppt/notesSlides/notesSlide15.xml" ContentType="application/vnd.openxmlformats-officedocument.presentationml.notesSlide+xml"/>
  <Override PartName="/ppt/notesSlides/notesSlide62.xml" ContentType="application/vnd.openxmlformats-officedocument.presentationml.notesSlide+xml"/>
  <Override PartName="/ppt/slideMasters/slideMaster32.xml" ContentType="application/vnd.openxmlformats-officedocument.presentationml.slideMaster+xml"/>
  <Override PartName="/ppt/slideLayouts/slideLayout101.xml" ContentType="application/vnd.openxmlformats-officedocument.presentationml.slideLayout+xml"/>
  <Override PartName="/ppt/slideLayouts/slideLayout246.xml" ContentType="application/vnd.openxmlformats-officedocument.presentationml.slideLayout+xml"/>
  <Override PartName="/ppt/slideLayouts/slideLayout293.xml" ContentType="application/vnd.openxmlformats-officedocument.presentationml.slideLayout+xml"/>
  <Override PartName="/ppt/slideLayouts/slideLayout432.xml" ContentType="application/vnd.openxmlformats-officedocument.presentationml.slideLayout+xml"/>
  <Override PartName="/ppt/theme/themeOverride38.xml" ContentType="application/vnd.openxmlformats-officedocument.themeOverride+xml"/>
  <Override PartName="/ppt/slideLayouts/slideLayout224.xml" ContentType="application/vnd.openxmlformats-officedocument.presentationml.slideLayout+xml"/>
  <Override PartName="/ppt/slideLayouts/slideLayout271.xml" ContentType="application/vnd.openxmlformats-officedocument.presentationml.slideLayout+xml"/>
  <Override PartName="/ppt/slideLayouts/slideLayout369.xml" ContentType="application/vnd.openxmlformats-officedocument.presentationml.slideLayout+xml"/>
  <Override PartName="/ppt/slideLayouts/slideLayout508.xml" ContentType="application/vnd.openxmlformats-officedocument.presentationml.slideLayout+xml"/>
  <Override PartName="/ppt/slideLayouts/slideLayout555.xml" ContentType="application/vnd.openxmlformats-officedocument.presentationml.slideLayout+xml"/>
  <Override PartName="/ppt/theme/theme53.xml" ContentType="application/vnd.openxmlformats-officedocument.theme+xml"/>
  <Override PartName="/ppt/notesSlides/notesSlide40.xml" ContentType="application/vnd.openxmlformats-officedocument.presentationml.notesSlide+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theme/theme31.xml" ContentType="application/vnd.openxmlformats-officedocument.theme+xml"/>
  <Override PartName="/ppt/slideLayouts/slideLayout347.xml" ContentType="application/vnd.openxmlformats-officedocument.presentationml.slideLayout+xml"/>
  <Override PartName="/ppt/slideLayouts/slideLayout394.xml" ContentType="application/vnd.openxmlformats-officedocument.presentationml.slideLayout+xml"/>
  <Override PartName="/ppt/slideLayouts/slideLayout410.xml" ContentType="application/vnd.openxmlformats-officedocument.presentationml.slideLayout+xml"/>
  <Override PartName="/ppt/notesSlides/notesSlide6.xml" ContentType="application/vnd.openxmlformats-officedocument.presentationml.notesSlide+xml"/>
  <Override PartName="/ppt/theme/themeOverride16.xml" ContentType="application/vnd.openxmlformats-officedocument.themeOverride+xml"/>
  <Override PartName="/ppt/notesSlides/notesSlide109.xml" ContentType="application/vnd.openxmlformats-officedocument.presentationml.notesSlide+xml"/>
  <Override PartName="/ppt/slides/slide87.xml" ContentType="application/vnd.openxmlformats-officedocument.presentationml.slide+xml"/>
  <Override PartName="/ppt/slideLayouts/slideLayout139.xml" ContentType="application/vnd.openxmlformats-officedocument.presentationml.slideLayout+xml"/>
  <Override PartName="/ppt/slideLayouts/slideLayout186.xml" ContentType="application/vnd.openxmlformats-officedocument.presentationml.slideLayout+xml"/>
  <Override PartName="/ppt/slideLayouts/slideLayout202.xml" ContentType="application/vnd.openxmlformats-officedocument.presentationml.slideLayout+xml"/>
  <Override PartName="/ppt/slideLayouts/slideLayout533.xml" ContentType="application/vnd.openxmlformats-officedocument.presentationml.slideLayout+xml"/>
  <Override PartName="/ppt/theme/themeOverride41.xml" ContentType="application/vnd.openxmlformats-officedocument.themeOverride+xml"/>
  <Override PartName="/ppt/slides/slide113.xml" ContentType="application/vnd.openxmlformats-officedocument.presentationml.slide+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slideLayouts/slideLayout325.xml" ContentType="application/vnd.openxmlformats-officedocument.presentationml.slideLayout+xml"/>
  <Override PartName="/ppt/slideLayouts/slideLayout372.xml" ContentType="application/vnd.openxmlformats-officedocument.presentationml.slideLayout+xml"/>
  <Override PartName="/ppt/notesSlides/notesSlide78.xml" ContentType="application/vnd.openxmlformats-officedocument.presentationml.notesSlide+xml"/>
  <Override PartName="/ppt/slideMasters/slideMaster48.xml" ContentType="application/vnd.openxmlformats-officedocument.presentationml.slideMaster+xml"/>
  <Override PartName="/ppt/slides/slide18.xml" ContentType="application/vnd.openxmlformats-officedocument.presentationml.slide+xml"/>
  <Override PartName="/ppt/slides/slide65.xml" ContentType="application/vnd.openxmlformats-officedocument.presentationml.slide+xml"/>
  <Override PartName="/ppt/slideLayouts/slideLayout17.xml" ContentType="application/vnd.openxmlformats-officedocument.presentationml.slideLayout+xml"/>
  <Override PartName="/ppt/slideLayouts/slideLayout64.xml" ContentType="application/vnd.openxmlformats-officedocument.presentationml.slideLayout+xml"/>
  <Override PartName="/ppt/slideLayouts/slideLayout117.xml" ContentType="application/vnd.openxmlformats-officedocument.presentationml.slideLayout+xml"/>
  <Override PartName="/ppt/slideLayouts/slideLayout164.xml" ContentType="application/vnd.openxmlformats-officedocument.presentationml.slideLayout+xml"/>
  <Override PartName="/ppt/slideLayouts/slideLayout303.xml" ContentType="application/vnd.openxmlformats-officedocument.presentationml.slideLayout+xml"/>
  <Override PartName="/ppt/slideLayouts/slideLayout350.xml" ContentType="application/vnd.openxmlformats-officedocument.presentationml.slideLayout+xml"/>
  <Override PartName="/ppt/slideLayouts/slideLayout448.xml" ContentType="application/vnd.openxmlformats-officedocument.presentationml.slideLayout+xml"/>
  <Override PartName="/ppt/slideLayouts/slideLayout495.xml" ContentType="application/vnd.openxmlformats-officedocument.presentationml.slideLayout+xml"/>
  <Override PartName="/ppt/slideLayouts/slideLayout511.xml" ContentType="application/vnd.openxmlformats-officedocument.presentationml.slideLayout+xml"/>
  <Override PartName="/ppt/theme/themeOverride5.xml" ContentType="application/vnd.openxmlformats-officedocument.themeOverride+xml"/>
  <Override PartName="/ppt/notesSlides/notesSlide112.xml" ContentType="application/vnd.openxmlformats-officedocument.presentationml.notesSlide+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142.xml" ContentType="application/vnd.openxmlformats-officedocument.presentationml.slideLayout+xml"/>
  <Override PartName="/ppt/slideLayouts/slideLayout287.xml" ContentType="application/vnd.openxmlformats-officedocument.presentationml.slideLayout+xml"/>
  <Override PartName="/ppt/notesSlides/notesSlide56.xml" ContentType="application/vnd.openxmlformats-officedocument.presentationml.notesSlide+xml"/>
  <Override PartName="/ppt/slideMasters/slideMaster26.xml" ContentType="application/vnd.openxmlformats-officedocument.presentationml.slideMaster+xml"/>
  <Override PartName="/ppt/slideLayouts/slideLayout42.xml" ContentType="application/vnd.openxmlformats-officedocument.presentationml.slideLayout+xml"/>
  <Override PartName="/ppt/slideLayouts/slideLayout426.xml" ContentType="application/vnd.openxmlformats-officedocument.presentationml.slideLayout+xml"/>
  <Override PartName="/ppt/slideLayouts/slideLayout473.xml" ContentType="application/vnd.openxmlformats-officedocument.presentationml.slideLayout+xml"/>
  <Override PartName="/ppt/theme/theme47.xml" ContentType="application/vnd.openxmlformats-officedocument.theme+xml"/>
  <Override PartName="/ppt/notesSlides/notesSlide34.xml" ContentType="application/vnd.openxmlformats-officedocument.presentationml.notesSlide+xml"/>
  <Override PartName="/ppt/notesSlides/notesSlide81.xml" ContentType="application/vnd.openxmlformats-officedocument.presentationml.notesSlide+xml"/>
  <Override PartName="/ppt/slideMasters/slideMaster51.xml" ContentType="application/vnd.openxmlformats-officedocument.presentationml.slideMaster+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120.xml" ContentType="application/vnd.openxmlformats-officedocument.presentationml.slideLayout+xml"/>
  <Override PartName="/ppt/slideLayouts/slideLayout218.xml" ContentType="application/vnd.openxmlformats-officedocument.presentationml.slideLayout+xml"/>
  <Override PartName="/ppt/slideLayouts/slideLayout265.xml" ContentType="application/vnd.openxmlformats-officedocument.presentationml.slideLayout+xml"/>
  <Override PartName="/ppt/slideLayouts/slideLayout404.xml" ContentType="application/vnd.openxmlformats-officedocument.presentationml.slideLayout+xml"/>
  <Override PartName="/ppt/slideLayouts/slideLayout451.xml" ContentType="application/vnd.openxmlformats-officedocument.presentationml.slideLayout+xml"/>
  <Override PartName="/ppt/slideLayouts/slideLayout549.xml" ContentType="application/vnd.openxmlformats-officedocument.presentationml.slideLayout+xml"/>
  <Override PartName="/ppt/theme/themeOverride57.xml" ContentType="application/vnd.openxmlformats-officedocument.themeOverride+xml"/>
  <Override PartName="/ppt/slideLayouts/slideLayout243.xml" ContentType="application/vnd.openxmlformats-officedocument.presentationml.slideLayout+xml"/>
  <Override PartName="/ppt/theme/theme25.xml" ContentType="application/vnd.openxmlformats-officedocument.theme+xml"/>
  <Override PartName="/ppt/slideLayouts/slideLayout290.xml" ContentType="application/vnd.openxmlformats-officedocument.presentationml.slideLayout+xml"/>
  <Override PartName="/ppt/slideLayouts/slideLayout388.xml" ContentType="application/vnd.openxmlformats-officedocument.presentationml.slideLayout+xml"/>
  <Override PartName="/ppt/slideLayouts/slideLayout527.xml" ContentType="application/vnd.openxmlformats-officedocument.presentationml.slideLayout+xml"/>
  <Override PartName="/ppt/notesSlides/notesSlide12.xml" ContentType="application/vnd.openxmlformats-officedocument.presentationml.notesSlide+xml"/>
  <Override PartName="/ppt/slideLayouts/slideLayout319.xml" ContentType="application/vnd.openxmlformats-officedocument.presentationml.slideLayout+xml"/>
  <Override PartName="/ppt/slideLayouts/slideLayout366.xml" ContentType="application/vnd.openxmlformats-officedocument.presentationml.slideLayout+xml"/>
  <Override PartName="/ppt/theme/theme50.xml" ContentType="application/vnd.openxmlformats-officedocument.theme+xml"/>
  <Override PartName="/ppt/theme/themeOverride35.xml" ContentType="application/vnd.openxmlformats-officedocument.themeOverride+xml"/>
  <Override PartName="/ppt/slideMasters/slideMaster4.xml" ContentType="application/vnd.openxmlformats-officedocument.presentationml.slideMaster+xml"/>
  <Override PartName="/ppt/slides/slide9.xml" ContentType="application/vnd.openxmlformats-officedocument.presentationml.slide+xml"/>
  <Override PartName="/ppt/slides/slide59.xml" ContentType="application/vnd.openxmlformats-officedocument.presentationml.slide+xml"/>
  <Override PartName="/ppt/slides/slide107.xml" ContentType="application/vnd.openxmlformats-officedocument.presentationml.slide+xml"/>
  <Override PartName="/ppt/viewProps.xml" ContentType="application/vnd.openxmlformats-officedocument.presentationml.viewProps+xml"/>
  <Override PartName="/ppt/slideLayouts/slideLayout158.xml" ContentType="application/vnd.openxmlformats-officedocument.presentationml.slideLayout+xml"/>
  <Override PartName="/ppt/slideLayouts/slideLayout221.xml" ContentType="application/vnd.openxmlformats-officedocument.presentationml.slideLayout+xml"/>
  <Override PartName="/ppt/slideLayouts/slideLayout505.xml" ContentType="application/vnd.openxmlformats-officedocument.presentationml.slideLayout+xml"/>
  <Override PartName="/ppt/slideLayouts/slideLayout552.xml" ContentType="application/vnd.openxmlformats-officedocument.presentationml.slideLayout+xml"/>
  <Override PartName="/ppt/theme/themeOverride13.xml" ContentType="application/vnd.openxmlformats-officedocument.themeOverride+xml"/>
  <Override PartName="/ppt/notesSlides/notesSlide106.xml" ContentType="application/vnd.openxmlformats-officedocument.presentationml.notesSlide+xml"/>
  <Override PartName="/ppt/slideLayouts/slideLayout58.xml" ContentType="application/vnd.openxmlformats-officedocument.presentationml.slideLayout+xml"/>
  <Override PartName="/ppt/slideLayouts/slideLayout344.xml" ContentType="application/vnd.openxmlformats-officedocument.presentationml.slideLayout+xml"/>
  <Override PartName="/ppt/slideLayouts/slideLayout391.xml" ContentType="application/vnd.openxmlformats-officedocument.presentationml.slideLayout+xml"/>
  <Override PartName="/ppt/slideLayouts/slideLayout489.xml" ContentType="application/vnd.openxmlformats-officedocument.presentationml.slideLayout+xml"/>
  <Override PartName="/ppt/slideLayouts/slideLayout530.xml" ContentType="application/vnd.openxmlformats-officedocument.presentationml.slideLayout+xml"/>
  <Override PartName="/ppt/notesSlides/notesSlide3.xml" ContentType="application/vnd.openxmlformats-officedocument.presentationml.notesSlide+xml"/>
  <Override PartName="/ppt/notesSlides/notesSlide97.xml" ContentType="application/vnd.openxmlformats-officedocument.presentationml.notesSlide+xml"/>
  <Override PartName="/ppt/slides/slide37.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slideLayouts/slideLayout36.xml" ContentType="application/vnd.openxmlformats-officedocument.presentationml.slideLayout+xml"/>
  <Override PartName="/ppt/slideLayouts/slideLayout83.xml" ContentType="application/vnd.openxmlformats-officedocument.presentationml.slideLayout+xml"/>
  <Override PartName="/ppt/slideLayouts/slideLayout136.xml" ContentType="application/vnd.openxmlformats-officedocument.presentationml.slideLayout+xml"/>
  <Override PartName="/ppt/slideLayouts/slideLayout183.xml" ContentType="application/vnd.openxmlformats-officedocument.presentationml.slideLayout+xml"/>
  <Override PartName="/ppt/slideLayouts/slideLayout322.xml" ContentType="application/vnd.openxmlformats-officedocument.presentationml.slideLayout+xml"/>
  <Override PartName="/ppt/slideLayouts/slideLayout467.xml" ContentType="application/vnd.openxmlformats-officedocument.presentationml.slideLayout+xml"/>
  <Override PartName="/ppt/slides/slide15.xml" ContentType="application/vnd.openxmlformats-officedocument.presentationml.slide+xml"/>
  <Override PartName="/ppt/slides/slide62.xml" ContentType="application/vnd.openxmlformats-officedocument.presentationml.slide+xml"/>
  <Override PartName="/ppt/slides/slide110.xml" ContentType="application/vnd.openxmlformats-officedocument.presentationml.slide+xml"/>
  <Override PartName="/ppt/slideLayouts/slideLayout114.xml" ContentType="application/vnd.openxmlformats-officedocument.presentationml.slideLayout+xml"/>
  <Override PartName="/ppt/slideLayouts/slideLayout161.xml" ContentType="application/vnd.openxmlformats-officedocument.presentationml.slideLayout+xml"/>
  <Override PartName="/ppt/slideLayouts/slideLayout259.xml" ContentType="application/vnd.openxmlformats-officedocument.presentationml.slideLayout+xml"/>
  <Override PartName="/ppt/notesSlides/notesSlide28.xml" ContentType="application/vnd.openxmlformats-officedocument.presentationml.notesSlide+xml"/>
  <Override PartName="/ppt/notesSlides/notesSlide75.xml" ContentType="application/vnd.openxmlformats-officedocument.presentationml.notesSlide+xml"/>
  <Override PartName="/ppt/slideMasters/slideMaster45.xml" ContentType="application/vnd.openxmlformats-officedocument.presentationml.slideMaster+xml"/>
  <Override PartName="/ppt/slideLayouts/slideLayout14.xml" ContentType="application/vnd.openxmlformats-officedocument.presentationml.slideLayout+xml"/>
  <Override PartName="/ppt/slideLayouts/slideLayout61.xml" ContentType="application/vnd.openxmlformats-officedocument.presentationml.slideLayout+xml"/>
  <Override PartName="/ppt/theme/theme19.xml" ContentType="application/vnd.openxmlformats-officedocument.theme+xml"/>
  <Override PartName="/ppt/slideLayouts/slideLayout300.xml" ContentType="application/vnd.openxmlformats-officedocument.presentationml.slideLayout+xml"/>
  <Override PartName="/ppt/slideLayouts/slideLayout445.xml" ContentType="application/vnd.openxmlformats-officedocument.presentationml.slideLayout+xml"/>
  <Override PartName="/ppt/slideLayouts/slideLayout492.xml" ContentType="application/vnd.openxmlformats-officedocument.presentationml.slideLayout+xml"/>
  <Override PartName="/ppt/theme/themeOverride2.xml" ContentType="application/vnd.openxmlformats-officedocument.themeOverride+xml"/>
  <Override PartName="/ppt/notesSlides/notesSlide53.xml" ContentType="application/vnd.openxmlformats-officedocument.presentationml.notesSlide+xml"/>
  <Override PartName="/ppt/slideMasters/slideMaster23.xml" ContentType="application/vnd.openxmlformats-officedocument.presentationml.slideMaster+xml"/>
  <Override PartName="/ppt/slides/slide40.xml" ContentType="application/vnd.openxmlformats-officedocument.presentationml.slide+xml"/>
  <Override PartName="/ppt/slideLayouts/slideLayout237.xml" ContentType="application/vnd.openxmlformats-officedocument.presentationml.slideLayout+xml"/>
  <Override PartName="/ppt/slideLayouts/slideLayout284.xml" ContentType="application/vnd.openxmlformats-officedocument.presentationml.slideLayout+xml"/>
  <Override PartName="/ppt/slideLayouts/slideLayout423.xml" ContentType="application/vnd.openxmlformats-officedocument.presentationml.slideLayout+xml"/>
  <Override PartName="/ppt/theme/theme44.xml" ContentType="application/vnd.openxmlformats-officedocument.theme+xml"/>
  <Override PartName="/ppt/slideLayouts/slideLayout470.xml" ContentType="application/vnd.openxmlformats-officedocument.presentationml.slideLayout+xml"/>
  <Override PartName="/ppt/theme/themeOverride29.xml" ContentType="application/vnd.openxmlformats-officedocument.themeOverride+xml"/>
  <Override PartName="/ppt/slideLayouts/slideLayout215.xml" ContentType="application/vnd.openxmlformats-officedocument.presentationml.slideLayout+xml"/>
  <Override PartName="/ppt/slideLayouts/slideLayout262.xml" ContentType="application/vnd.openxmlformats-officedocument.presentationml.slideLayout+xml"/>
  <Override PartName="/ppt/slideLayouts/slideLayout546.xml" ContentType="application/vnd.openxmlformats-officedocument.presentationml.slideLayout+xml"/>
  <Default Extension="vml" ContentType="application/vnd.openxmlformats-officedocument.vmlDrawing"/>
  <Override PartName="/ppt/notesSlides/notesSlide31.xml" ContentType="application/vnd.openxmlformats-officedocument.presentationml.notesSlide+xml"/>
  <Override PartName="/ppt/slideLayouts/slideLayout99.xml" ContentType="application/vnd.openxmlformats-officedocument.presentationml.slideLayout+xml"/>
  <Override PartName="/ppt/slideLayouts/slideLayout199.xml" ContentType="application/vnd.openxmlformats-officedocument.presentationml.slideLayout+xml"/>
  <Override PartName="/ppt/theme/theme22.xml" ContentType="application/vnd.openxmlformats-officedocument.theme+xml"/>
  <Override PartName="/ppt/slideLayouts/slideLayout338.xml" ContentType="application/vnd.openxmlformats-officedocument.presentationml.slideLayout+xml"/>
  <Override PartName="/ppt/slideLayouts/slideLayout385.xml" ContentType="application/vnd.openxmlformats-officedocument.presentationml.slideLayout+xml"/>
  <Override PartName="/ppt/slideLayouts/slideLayout401.xml" ContentType="application/vnd.openxmlformats-officedocument.presentationml.slideLayout+xml"/>
  <Override PartName="/ppt/theme/themeOverride54.xml" ContentType="application/vnd.openxmlformats-officedocument.themeOverride+xml"/>
  <Override PartName="/ppt/slides/slide78.xml" ContentType="application/vnd.openxmlformats-officedocument.presentationml.slide+xml"/>
  <Override PartName="/ppt/slideLayouts/slideLayout177.xml" ContentType="application/vnd.openxmlformats-officedocument.presentationml.slideLayout+xml"/>
  <Override PartName="/ppt/slideLayouts/slideLayout240.xml" ContentType="application/vnd.openxmlformats-officedocument.presentationml.slideLayout+xml"/>
  <Override PartName="/ppt/slideLayouts/slideLayout524.xml" ContentType="application/vnd.openxmlformats-officedocument.presentationml.slideLayout+xml"/>
  <Override PartName="/ppt/theme/themeOverride32.xml" ContentType="application/vnd.openxmlformats-officedocument.themeOverride+xml"/>
  <Override PartName="/docProps/core.xml" ContentType="application/vnd.openxmlformats-package.core-properties+xml"/>
  <Override PartName="/ppt/slides/slide6.xml" ContentType="application/vnd.openxmlformats-officedocument.presentationml.slide+xml"/>
  <Override PartName="/ppt/slides/slide56.xml" ContentType="application/vnd.openxmlformats-officedocument.presentationml.slide+xml"/>
  <Override PartName="/ppt/slides/slide104.xml" ContentType="application/vnd.openxmlformats-officedocument.presentationml.slide+xml"/>
  <Override PartName="/ppt/slideLayouts/slideLayout8.xml" ContentType="application/vnd.openxmlformats-officedocument.presentationml.slideLayout+xml"/>
  <Override PartName="/ppt/slideLayouts/slideLayout77.xml" ContentType="application/vnd.openxmlformats-officedocument.presentationml.slideLayout+xml"/>
  <Override PartName="/ppt/slideLayouts/slideLayout316.xml" ContentType="application/vnd.openxmlformats-officedocument.presentationml.slideLayout+xml"/>
  <Override PartName="/ppt/slideLayouts/slideLayout363.xml" ContentType="application/vnd.openxmlformats-officedocument.presentationml.slideLayout+xml"/>
  <Override PartName="/ppt/slideLayouts/slideLayout502.xml" ContentType="application/vnd.openxmlformats-officedocument.presentationml.slideLayout+xml"/>
  <Override PartName="/ppt/notesSlides/notesSlide69.xml" ContentType="application/vnd.openxmlformats-officedocument.presentationml.notesSlide+xml"/>
  <Override PartName="/ppt/slideMasters/slideMaster1.xml" ContentType="application/vnd.openxmlformats-officedocument.presentationml.slideMaster+xml"/>
  <Override PartName="/ppt/slideMasters/slideMaster39.xml" ContentType="application/vnd.openxmlformats-officedocument.presentationml.slideMaster+xml"/>
  <Override PartName="/ppt/slideLayouts/slideLayout55.xml" ContentType="application/vnd.openxmlformats-officedocument.presentationml.slideLayout+xml"/>
  <Override PartName="/ppt/slideLayouts/slideLayout108.xml" ContentType="application/vnd.openxmlformats-officedocument.presentationml.slideLayout+xml"/>
  <Override PartName="/ppt/slideLayouts/slideLayout155.xml" ContentType="application/vnd.openxmlformats-officedocument.presentationml.slideLayout+xml"/>
  <Override PartName="/ppt/slideLayouts/slideLayout341.xml" ContentType="application/vnd.openxmlformats-officedocument.presentationml.slideLayout+xml"/>
  <Override PartName="/ppt/slideLayouts/slideLayout439.xml" ContentType="application/vnd.openxmlformats-officedocument.presentationml.slideLayout+xml"/>
  <Override PartName="/ppt/slideLayouts/slideLayout486.xml" ContentType="application/vnd.openxmlformats-officedocument.presentationml.slideLayout+xml"/>
  <Override PartName="/ppt/theme/themeOverride10.xml" ContentType="application/vnd.openxmlformats-officedocument.themeOverride+xml"/>
  <Override PartName="/ppt/notesSlides/notesSlide47.xml" ContentType="application/vnd.openxmlformats-officedocument.presentationml.notesSlide+xml"/>
  <Override PartName="/ppt/notesSlides/notesSlide94.xml" ContentType="application/vnd.openxmlformats-officedocument.presentationml.notesSlide+xml"/>
  <Override PartName="/ppt/notesSlides/notesSlide103.xml" ContentType="application/vnd.openxmlformats-officedocument.presentationml.notesSlide+xml"/>
  <Override PartName="/ppt/slides/slide34.xml" ContentType="application/vnd.openxmlformats-officedocument.presentationml.slide+xml"/>
  <Override PartName="/ppt/slides/slide81.xml" ContentType="application/vnd.openxmlformats-officedocument.presentationml.slide+xml"/>
  <Override PartName="/ppt/slideLayouts/slideLayout133.xml" ContentType="application/vnd.openxmlformats-officedocument.presentationml.slideLayout+xml"/>
  <Override PartName="/ppt/slideLayouts/slideLayout180.xml" ContentType="application/vnd.openxmlformats-officedocument.presentationml.slideLayout+xml"/>
  <Override PartName="/ppt/slideLayouts/slideLayout278.xml" ContentType="application/vnd.openxmlformats-officedocument.presentationml.slideLayout+xml"/>
  <Override PartName="/ppt/slideLayouts/slideLayout417.xml" ContentType="application/vnd.openxmlformats-officedocument.presentationml.slideLayout+xml"/>
  <Override PartName="/ppt/slideLayouts/slideLayout464.xml" ContentType="application/vnd.openxmlformats-officedocument.presentationml.slideLayout+xml"/>
  <Default Extension="rels" ContentType="application/vnd.openxmlformats-package.relationships+xml"/>
  <Override PartName="/ppt/slideMasters/slideMaster17.xml" ContentType="application/vnd.openxmlformats-officedocument.presentationml.slideMaster+xml"/>
  <Override PartName="/ppt/slideLayouts/slideLayout33.xml" ContentType="application/vnd.openxmlformats-officedocument.presentationml.slideLayout+xml"/>
  <Override PartName="/ppt/slideLayouts/slideLayout80.xml" ContentType="application/vnd.openxmlformats-officedocument.presentationml.slideLayout+xml"/>
  <Override PartName="/ppt/slideLayouts/slideLayout209.xml" ContentType="application/vnd.openxmlformats-officedocument.presentationml.slideLayout+xml"/>
  <Override PartName="/ppt/slideLayouts/slideLayout256.xml" ContentType="application/vnd.openxmlformats-officedocument.presentationml.slideLayout+xml"/>
  <Override PartName="/ppt/theme/theme38.xml" ContentType="application/vnd.openxmlformats-officedocument.theme+xml"/>
  <Override PartName="/ppt/notesSlides/notesSlide25.xml" ContentType="application/vnd.openxmlformats-officedocument.presentationml.notesSlide+xml"/>
  <Override PartName="/ppt/notesSlides/notesSlide72.xml" ContentType="application/vnd.openxmlformats-officedocument.presentationml.notesSlide+xml"/>
  <Override PartName="/ppt/slideMasters/slideMaster42.xml" ContentType="application/vnd.openxmlformats-officedocument.presentationml.slideMaster+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111.xml" ContentType="application/vnd.openxmlformats-officedocument.presentationml.slideLayout+xml"/>
  <Override PartName="/ppt/theme/theme16.xml" ContentType="application/vnd.openxmlformats-officedocument.theme+xml"/>
  <Override PartName="/ppt/slideLayouts/slideLayout442.xml" ContentType="application/vnd.openxmlformats-officedocument.presentationml.slideLayout+xml"/>
  <Default Extension="pptx" ContentType="application/vnd.openxmlformats-officedocument.presentationml.presentation"/>
  <Override PartName="/ppt/theme/themeOverride48.xml" ContentType="application/vnd.openxmlformats-officedocument.themeOverride+xml"/>
  <Override PartName="/ppt/slideLayouts/slideLayout234.xml" ContentType="application/vnd.openxmlformats-officedocument.presentationml.slideLayout+xml"/>
  <Override PartName="/ppt/slideLayouts/slideLayout281.xml" ContentType="application/vnd.openxmlformats-officedocument.presentationml.slideLayout+xml"/>
  <Override PartName="/ppt/slideLayouts/slideLayout379.xml" ContentType="application/vnd.openxmlformats-officedocument.presentationml.slideLayout+xml"/>
  <Override PartName="/ppt/slideLayouts/slideLayout518.xml" ContentType="application/vnd.openxmlformats-officedocument.presentationml.slideLayout+xml"/>
  <Override PartName="/ppt/notesSlides/notesSlide50.xml" ContentType="application/vnd.openxmlformats-officedocument.presentationml.notesSlide+xml"/>
  <Override PartName="/ppt/slideMasters/slideMaster20.xml" ContentType="application/vnd.openxmlformats-officedocument.presentationml.slideMaster+xml"/>
  <Override PartName="/ppt/theme/theme8.xml" ContentType="application/vnd.openxmlformats-officedocument.theme+xml"/>
  <Override PartName="/ppt/slideLayouts/slideLayout357.xml" ContentType="application/vnd.openxmlformats-officedocument.presentationml.slideLayout+xml"/>
  <Override PartName="/ppt/slideLayouts/slideLayout420.xml" ContentType="application/vnd.openxmlformats-officedocument.presentationml.slideLayout+xml"/>
  <Override PartName="/ppt/theme/theme41.xml" ContentType="application/vnd.openxmlformats-officedocument.theme+xml"/>
  <Override PartName="/ppt/theme/themeOverride26.xml" ContentType="application/vnd.openxmlformats-officedocument.themeOverride+xml"/>
  <Override PartName="/ppt/notesSlides/notesSlide119.xml" ContentType="application/vnd.openxmlformats-officedocument.presentationml.notesSlide+xml"/>
  <Override PartName="/ppt/slides/slide97.xml" ContentType="application/vnd.openxmlformats-officedocument.presentationml.slide+xml"/>
  <Override PartName="/ppt/slideLayouts/slideLayout149.xml" ContentType="application/vnd.openxmlformats-officedocument.presentationml.slideLayout+xml"/>
  <Override PartName="/ppt/slideLayouts/slideLayout196.xml" ContentType="application/vnd.openxmlformats-officedocument.presentationml.slideLayout+xml"/>
  <Override PartName="/ppt/slideLayouts/slideLayout212.xml" ContentType="application/vnd.openxmlformats-officedocument.presentationml.slideLayout+xml"/>
  <Override PartName="/ppt/slideLayouts/slideLayout543.xml" ContentType="application/vnd.openxmlformats-officedocument.presentationml.slideLayout+xml"/>
  <Override PartName="/ppt/theme/themeOverride51.xml" ContentType="application/vnd.openxmlformats-officedocument.themeOverride+xml"/>
  <Override PartName="/ppt/slides/slide28.xml" ContentType="application/vnd.openxmlformats-officedocument.presentationml.slide+xml"/>
  <Override PartName="/ppt/slides/slide75.xml" ContentType="application/vnd.openxmlformats-officedocument.presentationml.slide+xml"/>
  <Override PartName="/ppt/slideLayouts/slideLayout49.xml" ContentType="application/vnd.openxmlformats-officedocument.presentationml.slideLayout+xml"/>
  <Override PartName="/ppt/slideLayouts/slideLayout96.xml" ContentType="application/vnd.openxmlformats-officedocument.presentationml.slideLayout+xml"/>
  <Override PartName="/ppt/slideLayouts/slideLayout335.xml" ContentType="application/vnd.openxmlformats-officedocument.presentationml.slideLayout+xml"/>
  <Override PartName="/ppt/slideLayouts/slideLayout382.xml" ContentType="application/vnd.openxmlformats-officedocument.presentationml.slideLayout+xml"/>
  <Override PartName="/ppt/slideLayouts/slideLayout521.xml" ContentType="application/vnd.openxmlformats-officedocument.presentationml.slideLayout+xml"/>
  <Override PartName="/ppt/notesSlides/notesSlide88.xml" ContentType="application/vnd.openxmlformats-officedocument.presentationml.notesSlide+xml"/>
  <Override PartName="/ppt/slides/slide3.xml" ContentType="application/vnd.openxmlformats-officedocument.presentationml.slide+xml"/>
  <Override PartName="/ppt/slides/slide101.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74.xml" ContentType="application/vnd.openxmlformats-officedocument.presentationml.slideLayout+xml"/>
  <Override PartName="/ppt/slideLayouts/slideLayout127.xml" ContentType="application/vnd.openxmlformats-officedocument.presentationml.slideLayout+xml"/>
  <Override PartName="/ppt/slideLayouts/slideLayout174.xml" ContentType="application/vnd.openxmlformats-officedocument.presentationml.slideLayout+xml"/>
  <Override PartName="/ppt/slideLayouts/slideLayout313.xml" ContentType="application/vnd.openxmlformats-officedocument.presentationml.slideLayout+xml"/>
  <Override PartName="/ppt/slideLayouts/slideLayout360.xml" ContentType="application/vnd.openxmlformats-officedocument.presentationml.slideLayout+xml"/>
  <Override PartName="/ppt/slideLayouts/slideLayout458.xml" ContentType="application/vnd.openxmlformats-officedocument.presentationml.slideLayout+xml"/>
  <Override PartName="/ppt/notesSlides/notesSlide19.xml" ContentType="application/vnd.openxmlformats-officedocument.presentationml.notesSlide+xml"/>
  <Override PartName="/ppt/notesSlides/notesSlide66.xml" ContentType="application/vnd.openxmlformats-officedocument.presentationml.notesSlide+xml"/>
  <Override PartName="/ppt/slides/slide53.xml" ContentType="application/vnd.openxmlformats-officedocument.presentationml.slide+xml"/>
  <Override PartName="/ppt/slideLayouts/slideLayout105.xml" ContentType="application/vnd.openxmlformats-officedocument.presentationml.slideLayout+xml"/>
  <Override PartName="/ppt/slideLayouts/slideLayout152.xml" ContentType="application/vnd.openxmlformats-officedocument.presentationml.slideLayout+xml"/>
  <Override PartName="/ppt/slideLayouts/slideLayout297.xml" ContentType="application/vnd.openxmlformats-officedocument.presentationml.slideLayout+xml"/>
  <Override PartName="/ppt/slideLayouts/slideLayout436.xml" ContentType="application/vnd.openxmlformats-officedocument.presentationml.slideLayout+xml"/>
  <Override PartName="/ppt/slideLayouts/slideLayout483.xml" ContentType="application/vnd.openxmlformats-officedocument.presentationml.slideLayout+xml"/>
  <Default Extension="jpeg" ContentType="image/jpeg"/>
  <Override PartName="/ppt/notesSlides/notesSlide100.xml" ContentType="application/vnd.openxmlformats-officedocument.presentationml.notesSlide+xml"/>
  <Override PartName="/ppt/slideMasters/slideMaster36.xml" ContentType="application/vnd.openxmlformats-officedocument.presentationml.slideMaster+xml"/>
  <Override PartName="/ppt/slides/slide31.xml" ContentType="application/vnd.openxmlformats-officedocument.presentationml.slide+xml"/>
  <Override PartName="/ppt/slideLayouts/slideLayout52.xml" ContentType="application/vnd.openxmlformats-officedocument.presentationml.slideLayout+xml"/>
  <Override PartName="/ppt/slideLayouts/slideLayout228.xml" ContentType="application/vnd.openxmlformats-officedocument.presentationml.slideLayout+xml"/>
  <Override PartName="/ppt/slideLayouts/slideLayout275.xml" ContentType="application/vnd.openxmlformats-officedocument.presentationml.slideLayout+xml"/>
  <Override PartName="/ppt/notesSlides/notesSlide44.xml" ContentType="application/vnd.openxmlformats-officedocument.presentationml.notesSlide+xml"/>
  <Override PartName="/ppt/notesSlides/notesSlide91.xml" ContentType="application/vnd.openxmlformats-officedocument.presentationml.notesSlide+xml"/>
  <Override PartName="/ppt/slideMasters/slideMaster14.xml" ContentType="application/vnd.openxmlformats-officedocument.presentationml.slideMaster+xml"/>
  <Override PartName="/ppt/slideLayouts/slideLayout30.xml" ContentType="application/vnd.openxmlformats-officedocument.presentationml.slideLayout+xml"/>
  <Override PartName="/ppt/slideLayouts/slideLayout130.xml" ContentType="application/vnd.openxmlformats-officedocument.presentationml.slideLayout+xml"/>
  <Override PartName="/ppt/theme/theme35.xml" ContentType="application/vnd.openxmlformats-officedocument.theme+xml"/>
  <Override PartName="/ppt/slideLayouts/slideLayout414.xml" ContentType="application/vnd.openxmlformats-officedocument.presentationml.slideLayout+xml"/>
  <Override PartName="/ppt/slideLayouts/slideLayout461.xml" ContentType="application/vnd.openxmlformats-officedocument.presentationml.slideLayout+xml"/>
  <Override PartName="/ppt/slideLayouts/slideLayout559.xml" ContentType="application/vnd.openxmlformats-officedocument.presentationml.slideLayout+xml"/>
  <Override PartName="/ppt/notesSlides/notesSlide22.xml" ContentType="application/vnd.openxmlformats-officedocument.presentationml.notesSlide+xml"/>
  <Override PartName="/ppt/slideLayouts/slideLayout206.xml" ContentType="application/vnd.openxmlformats-officedocument.presentationml.slideLayout+xml"/>
  <Override PartName="/ppt/slideLayouts/slideLayout253.xml" ContentType="application/vnd.openxmlformats-officedocument.presentationml.slideLayout+xml"/>
  <Override PartName="/ppt/slideLayouts/slideLayout398.xml" ContentType="application/vnd.openxmlformats-officedocument.presentationml.slideLayout+xml"/>
  <Override PartName="/ppt/slideLayouts/slideLayout537.xml" ContentType="application/vnd.openxmlformats-officedocument.presentationml.slideLayout+xml"/>
  <Override PartName="/ppt/theme/themeOverride45.xml" ContentType="application/vnd.openxmlformats-officedocument.themeOverride+xml"/>
  <Override PartName="/ppt/slides/slide117.xml" ContentType="application/vnd.openxmlformats-officedocument.presentationml.slide+xml"/>
  <Override PartName="/ppt/theme/theme13.xml" ContentType="application/vnd.openxmlformats-officedocument.theme+xml"/>
  <Override PartName="/ppt/slideLayouts/slideLayout231.xml" ContentType="application/vnd.openxmlformats-officedocument.presentationml.slideLayout+xml"/>
  <Override PartName="/ppt/slideLayouts/slideLayout329.xml" ContentType="application/vnd.openxmlformats-officedocument.presentationml.slideLayout+xml"/>
  <Override PartName="/ppt/slideLayouts/slideLayout376.xml" ContentType="application/vnd.openxmlformats-officedocument.presentationml.slideLayout+xml"/>
  <Override PartName="/ppt/slides/slide69.xml" ContentType="application/vnd.openxmlformats-officedocument.presentationml.slide+xml"/>
  <Override PartName="/ppt/slideLayouts/slideLayout68.xml" ContentType="application/vnd.openxmlformats-officedocument.presentationml.slideLayout+xml"/>
  <Override PartName="/ppt/slideLayouts/slideLayout168.xml" ContentType="application/vnd.openxmlformats-officedocument.presentationml.slideLayout+xml"/>
  <Override PartName="/ppt/slideLayouts/slideLayout499.xml" ContentType="application/vnd.openxmlformats-officedocument.presentationml.slideLayout+xml"/>
  <Override PartName="/ppt/slideLayouts/slideLayout515.xml" ContentType="application/vnd.openxmlformats-officedocument.presentationml.slideLayout+xml"/>
  <Override PartName="/ppt/slideLayouts/slideLayout562.xml" ContentType="application/vnd.openxmlformats-officedocument.presentationml.slideLayout+xml"/>
  <Override PartName="/ppt/theme/themeOverride9.xml" ContentType="application/vnd.openxmlformats-officedocument.themeOverride+xml"/>
  <Override PartName="/ppt/theme/themeOverride23.xml" ContentType="application/vnd.openxmlformats-officedocument.themeOverride+xml"/>
  <Override PartName="/ppt/notesSlides/notesSlide116.xml" ContentType="application/vnd.openxmlformats-officedocument.presentationml.notesSlide+xml"/>
  <Override PartName="/ppt/slides/slide47.xml" ContentType="application/vnd.openxmlformats-officedocument.presentationml.slide+xml"/>
  <Override PartName="/ppt/theme/theme5.xml" ContentType="application/vnd.openxmlformats-officedocument.theme+xml"/>
  <Override PartName="/ppt/slideLayouts/slideLayout354.xml" ContentType="application/vnd.openxmlformats-officedocument.presentationml.slideLayout+xml"/>
  <Override PartName="/ppt/slideLayouts/slideLayout540.xml" ContentType="application/vnd.openxmlformats-officedocument.presentationml.slideLayout+xml"/>
  <Override PartName="/ppt/slideLayouts/slideLayout46.xml" ContentType="application/vnd.openxmlformats-officedocument.presentationml.slideLayout+xml"/>
  <Override PartName="/ppt/slideLayouts/slideLayout193.xml" ContentType="application/vnd.openxmlformats-officedocument.presentationml.slideLayout+xml"/>
  <Override PartName="/ppt/notesSlides/notesSlide38.xml" ContentType="application/vnd.openxmlformats-officedocument.presentationml.notesSlide+xml"/>
  <Override PartName="/ppt/slides/slide72.xml" ContentType="application/vnd.openxmlformats-officedocument.presentationml.slide+xml"/>
  <Override PartName="/ppt/slideLayouts/slideLayout124.xml" ContentType="application/vnd.openxmlformats-officedocument.presentationml.slideLayout+xml"/>
  <Override PartName="/ppt/slideLayouts/slideLayout269.xml" ContentType="application/vnd.openxmlformats-officedocument.presentationml.slideLayout+xml"/>
  <Override PartName="/ppt/slideLayouts/slideLayout455.xml" ContentType="application/vnd.openxmlformats-officedocument.presentationml.slideLayout+xml"/>
  <Override PartName="/ppt/slideLayouts/slideLayout71.xml" ContentType="application/vnd.openxmlformats-officedocument.presentationml.slideLayout+xml"/>
  <Override PartName="/ppt/slideLayouts/slideLayout294.xml" ContentType="application/vnd.openxmlformats-officedocument.presentationml.slideLayout+xml"/>
  <Override PartName="/ppt/theme/theme29.xml" ContentType="application/vnd.openxmlformats-officedocument.theme+xml"/>
  <Override PartName="/ppt/slideLayouts/slideLayout310.xml" ContentType="application/vnd.openxmlformats-officedocument.presentationml.slideLayout+xml"/>
  <Override PartName="/ppt/notesSlides/notesSlide63.xml" ContentType="application/vnd.openxmlformats-officedocument.presentationml.notesSlide+xml"/>
  <Override PartName="/ppt/slideMasters/slideMaster33.xml" ContentType="application/vnd.openxmlformats-officedocument.presentationml.slideMaster+xml"/>
  <Override PartName="/ppt/slideLayouts/slideLayout480.xml" ContentType="application/vnd.openxmlformats-officedocument.presentationml.slideLayout+xml"/>
  <Override PartName="/ppt/theme/theme54.xml" ContentType="application/vnd.openxmlformats-officedocument.theme+xml"/>
  <Override PartName="/ppt/theme/themeOverride39.xml" ContentType="application/vnd.openxmlformats-officedocument.themeOverride+xml"/>
  <Override PartName="/ppt/slideMasters/slideMaster8.xml" ContentType="application/vnd.openxmlformats-officedocument.presentationml.slideMaster+xml"/>
  <Override PartName="/ppt/slideLayouts/slideLayout225.xml" ContentType="application/vnd.openxmlformats-officedocument.presentationml.slideLayout+xml"/>
  <Override PartName="/ppt/slideLayouts/slideLayout411.xml" ContentType="application/vnd.openxmlformats-officedocument.presentationml.slideLayout+xml"/>
  <Override PartName="/ppt/slideLayouts/slideLayout556.xml" ContentType="application/vnd.openxmlformats-officedocument.presentationml.slideLayout+xml"/>
  <Override PartName="/ppt/slideLayouts/slideLayout250.xml" ContentType="application/vnd.openxmlformats-officedocument.presentationml.slideLayout+xml"/>
  <Override PartName="/ppt/slideLayouts/slideLayout395.xml" ContentType="application/vnd.openxmlformats-officedocument.presentationml.slideLayout+xml"/>
  <Override PartName="/ppt/slides/slide88.xml" ContentType="application/vnd.openxmlformats-officedocument.presentationml.slide+xml"/>
  <Override PartName="/ppt/slideLayouts/slideLayout87.xml" ContentType="application/vnd.openxmlformats-officedocument.presentationml.slideLayout+xml"/>
  <Override PartName="/ppt/theme/theme10.xml" ContentType="application/vnd.openxmlformats-officedocument.theme+xml"/>
  <Override PartName="/ppt/slideLayouts/slideLayout326.xml" ContentType="application/vnd.openxmlformats-officedocument.presentationml.slideLayout+xml"/>
  <Override PartName="/ppt/slides/slide19.xml" ContentType="application/vnd.openxmlformats-officedocument.presentationml.slide+xml"/>
  <Override PartName="/ppt/slideLayouts/slideLayout165.xml" ContentType="application/vnd.openxmlformats-officedocument.presentationml.slideLayout+xml"/>
  <Override PartName="/ppt/slideLayouts/slideLayout512.xml" ContentType="application/vnd.openxmlformats-officedocument.presentationml.slideLayout+xml"/>
  <Override PartName="/ppt/theme/themeOverride20.xml" ContentType="application/vnd.openxmlformats-officedocument.themeOverride+xml"/>
  <Override PartName="/ppt/notesSlides/notesSlide79.xml" ContentType="application/vnd.openxmlformats-officedocument.presentationml.notesSlide+xml"/>
  <Override PartName="/ppt/slideMasters/slideMaster49.xml" ContentType="application/vnd.openxmlformats-officedocument.presentationml.slideMaster+xml"/>
  <Override PartName="/ppt/slideLayouts/slideLayout18.xml" ContentType="application/vnd.openxmlformats-officedocument.presentationml.slideLayout+xml"/>
  <Override PartName="/ppt/theme/theme2.xml" ContentType="application/vnd.openxmlformats-officedocument.theme+xml"/>
  <Override PartName="/ppt/slideLayouts/slideLayout351.xml" ContentType="application/vnd.openxmlformats-officedocument.presentationml.slideLayout+xml"/>
  <Override PartName="/ppt/slideLayouts/slideLayout496.xml" ContentType="application/vnd.openxmlformats-officedocument.presentationml.slideLayout+xml"/>
  <Override PartName="/ppt/slides/slide44.xml" ContentType="application/vnd.openxmlformats-officedocument.presentationml.slide+xml"/>
  <Override PartName="/ppt/slideLayouts/slideLayout43.xml" ContentType="application/vnd.openxmlformats-officedocument.presentationml.slideLayout+xml"/>
  <Override PartName="/ppt/slideLayouts/slideLayout190.xml" ContentType="application/vnd.openxmlformats-officedocument.presentationml.slideLayout+xml"/>
  <Override PartName="/ppt/slideLayouts/slideLayout427.xml" ContentType="application/vnd.openxmlformats-officedocument.presentationml.slideLayout+xml"/>
  <Default Extension="emf" ContentType="image/x-emf"/>
  <Override PartName="/ppt/slideLayouts/slideLayout266.xml" ContentType="application/vnd.openxmlformats-officedocument.presentationml.slideLayout+xml"/>
  <Override PartName="/ppt/notesSlides/notesSlide35.xml" ContentType="application/vnd.openxmlformats-officedocument.presentationml.notesSlide+xml"/>
  <Override PartName="/ppt/slideLayouts/slideLayout121.xml" ContentType="application/vnd.openxmlformats-officedocument.presentationml.slideLayout+xml"/>
  <Override PartName="/ppt/theme/theme26.xml" ContentType="application/vnd.openxmlformats-officedocument.theme+xml"/>
  <Override PartName="/ppt/slideLayouts/slideLayout452.xml" ContentType="application/vnd.openxmlformats-officedocument.presentationml.slideLayout+xml"/>
  <Override PartName="/ppt/notesSlides/notesSlide60.xml" ContentType="application/vnd.openxmlformats-officedocument.presentationml.notesSlide+xml"/>
  <Override PartName="/ppt/slideMasters/slideMaster30.xml" ContentType="application/vnd.openxmlformats-officedocument.presentationml.slideMaster+xml"/>
  <Override PartName="/ppt/slideLayouts/slideLayout291.xml" ContentType="application/vnd.openxmlformats-officedocument.presentationml.slideLayout+xml"/>
  <Override PartName="/ppt/slideLayouts/slideLayout528.xml" ContentType="application/vnd.openxmlformats-officedocument.presentationml.slideLayout+xml"/>
  <Override PartName="/ppt/theme/themeOverride36.xml" ContentType="application/vnd.openxmlformats-officedocument.themeOverride+xml"/>
  <Override PartName="/ppt/slides/slide108.xml" ContentType="application/vnd.openxmlformats-officedocument.presentationml.slide+xml"/>
  <Override PartName="/ppt/slideLayouts/slideLayout222.xml" ContentType="application/vnd.openxmlformats-officedocument.presentationml.slideLayout+xml"/>
  <Override PartName="/ppt/slideLayouts/slideLayout367.xml" ContentType="application/vnd.openxmlformats-officedocument.presentationml.slideLayout+xml"/>
  <Override PartName="/ppt/theme/theme51.xml" ContentType="application/vnd.openxmlformats-officedocument.theme+xml"/>
  <Override PartName="/ppt/slideLayouts/slideLayout553.xml" ContentType="application/vnd.openxmlformats-officedocument.presentationml.slideLayout+xml"/>
  <Override PartName="/ppt/slideMasters/slideMaster5.xml" ContentType="application/vnd.openxmlformats-officedocument.presentationml.slideMaster+xml"/>
  <Override PartName="/ppt/slideLayouts/slideLayout59.xml" ContentType="application/vnd.openxmlformats-officedocument.presentationml.slideLayout+xml"/>
  <Override PartName="/ppt/slideLayouts/slideLayout392.xml" ContentType="application/vnd.openxmlformats-officedocument.presentationml.slideLayout+xml"/>
  <Override PartName="/ppt/notesSlides/notesSlide107.xml" ContentType="application/vnd.openxmlformats-officedocument.presentationml.notesSlide+xml"/>
  <Override PartName="/ppt/slides/slide85.xml" ContentType="application/vnd.openxmlformats-officedocument.presentationml.slide+xml"/>
  <Override PartName="/ppt/slideLayouts/slideLayout137.xml" ContentType="application/vnd.openxmlformats-officedocument.presentationml.slideLayout+xml"/>
  <Override PartName="/ppt/slideLayouts/slideLayout84.xml" ContentType="application/vnd.openxmlformats-officedocument.presentationml.slideLayout+xml"/>
  <Override PartName="/ppt/slideLayouts/slideLayout323.xml" ContentType="application/vnd.openxmlformats-officedocument.presentationml.slideLayout+xml"/>
  <Override PartName="/ppt/slideLayouts/slideLayout468.xml" ContentType="application/vnd.openxmlformats-officedocument.presentationml.slideLayout+xml"/>
  <Override PartName="/ppt/notesSlides/notesSlide76.xml" ContentType="application/vnd.openxmlformats-officedocument.presentationml.notesSlide+xml"/>
  <Override PartName="/ppt/slideMasters/slideMaster46.xml" ContentType="application/vnd.openxmlformats-officedocument.presentationml.slideMaster+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162.xml" ContentType="application/vnd.openxmlformats-officedocument.presentationml.slideLayout+xml"/>
  <Override PartName="/ppt/slideLayouts/slideLayout493.xml" ContentType="application/vnd.openxmlformats-officedocument.presentationml.slideLayout+xml"/>
  <Override PartName="/ppt/slides/slide41.xml" ContentType="application/vnd.openxmlformats-officedocument.presentationml.slide+xml"/>
  <Override PartName="/ppt/slideLayouts/slideLayout238.xml" ContentType="application/vnd.openxmlformats-officedocument.presentationml.slideLayout+xml"/>
  <Override PartName="/ppt/slideLayouts/slideLayout40.xml" ContentType="application/vnd.openxmlformats-officedocument.presentationml.slideLayout+xml"/>
  <Override PartName="/ppt/slideLayouts/slideLayout424.xml" ContentType="application/vnd.openxmlformats-officedocument.presentationml.slideLayout+xml"/>
  <Override PartName="/ppt/notesSlides/notesSlide32.xml" ContentType="application/vnd.openxmlformats-officedocument.presentationml.notesSlide+xml"/>
  <Override PartName="/ppt/theme/theme23.xml" ContentType="application/vnd.openxmlformats-officedocument.theme+xml"/>
  <Override PartName="/ppt/slideLayouts/slideLayout263.xml" ContentType="application/vnd.openxmlformats-officedocument.presentationml.slideLayout+xml"/>
  <Override PartName="/ppt/slideLayouts/slideLayout339.xml" ContentType="application/vnd.openxmlformats-officedocument.presentationml.slideLayout+xml"/>
  <Override PartName="/ppt/slideLayouts/slideLayout525.xml" ContentType="application/vnd.openxmlformats-officedocument.presentationml.slideLayout+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178.xml" ContentType="application/vnd.openxmlformats-officedocument.presentationml.slideLayout+xml"/>
  <Override PartName="/ppt/slideLayouts/slideLayout364.xml" ContentType="application/vnd.openxmlformats-officedocument.presentationml.slideLayout+xml"/>
  <Override PartName="/ppt/theme/themeOverride33.xml" ContentType="application/vnd.openxmlformats-officedocument.themeOverride+xml"/>
  <Override PartName="/ppt/slideMasters/slideMaster2.xml" ContentType="application/vnd.openxmlformats-officedocument.presentationml.slideMaster+xml"/>
  <Override PartName="/ppt/slides/slide57.xml" ContentType="application/vnd.openxmlformats-officedocument.presentationml.slide+xml"/>
  <Override PartName="/ppt/slides/slide105.xml" ContentType="application/vnd.openxmlformats-officedocument.presentationml.slide+xml"/>
  <Override PartName="/ppt/slideLayouts/slideLayout109.xml" ContentType="application/vnd.openxmlformats-officedocument.presentationml.slideLayout+xml"/>
  <Override PartName="/ppt/slideLayouts/slideLayout550.xml" ContentType="application/vnd.openxmlformats-officedocument.presentationml.slideLayout+xml"/>
  <Override PartName="/ppt/notesSlides/notesSlide104.xml" ContentType="application/vnd.openxmlformats-officedocument.presentationml.notesSlide+xml"/>
  <Override PartName="/ppt/slideLayouts/slideLayout56.xml" ContentType="application/vnd.openxmlformats-officedocument.presentationml.slideLayout+xml"/>
  <Override PartName="/ppt/slideLayouts/slideLayout279.xml" ContentType="application/vnd.openxmlformats-officedocument.presentationml.slideLayout+xml"/>
  <Override PartName="/ppt/notesSlides/notesSlide48.xml" ContentType="application/vnd.openxmlformats-officedocument.presentationml.notesSlide+xml"/>
  <Override PartName="/ppt/slideMasters/slideMaster18.xml" ContentType="application/vnd.openxmlformats-officedocument.presentationml.slideMaster+xml"/>
  <Override PartName="/ppt/slides/slide82.xml" ContentType="application/vnd.openxmlformats-officedocument.presentationml.slide+xml"/>
  <Override PartName="/ppt/slideLayouts/slideLayout81.xml" ContentType="application/vnd.openxmlformats-officedocument.presentationml.slideLayout+xml"/>
  <Override PartName="/ppt/slideLayouts/slideLayout134.xml" ContentType="application/vnd.openxmlformats-officedocument.presentationml.slideLayout+xml"/>
  <Override PartName="/ppt/slideLayouts/slideLayout320.xml" ContentType="application/vnd.openxmlformats-officedocument.presentationml.slideLayout+xml"/>
  <Override PartName="/ppt/theme/theme39.xml" ContentType="application/vnd.openxmlformats-officedocument.theme+xml"/>
  <Override PartName="/ppt/slideLayouts/slideLayout465.xml" ContentType="application/vnd.openxmlformats-officedocument.presentationml.slideLayout+xml"/>
  <Override PartName="/ppt/slides/slide13.xml" ContentType="application/vnd.openxmlformats-officedocument.presentationml.slide+xml"/>
  <Override PartName="/ppt/notesSlides/notesSlide73.xml" ContentType="application/vnd.openxmlformats-officedocument.presentationml.notesSlide+xml"/>
  <Override PartName="/ppt/slideMasters/slideMaster43.xml" ContentType="application/vnd.openxmlformats-officedocument.presentationml.slideMaster+xml"/>
  <Override PartName="/ppt/slideLayouts/slideLayout12.xml" ContentType="application/vnd.openxmlformats-officedocument.presentationml.slideLayout+xml"/>
  <Override PartName="/ppt/slideLayouts/slideLayout235.xml" ContentType="application/vnd.openxmlformats-officedocument.presentationml.slideLayout+xml"/>
  <Override PartName="/ppt/slideLayouts/slideLayout490.xml" ContentType="application/vnd.openxmlformats-officedocument.presentationml.slideLayout+xml"/>
  <Override PartName="/ppt/theme/themeOverride49.xml" ContentType="application/vnd.openxmlformats-officedocument.themeOverride+xml"/>
  <Override PartName="/ppt/slideLayouts/slideLayout421.xml" ContentType="application/vnd.openxmlformats-officedocument.presentationml.slideLayout+xml"/>
  <Override PartName="/ppt/slides/slide98.xml" ContentType="application/vnd.openxmlformats-officedocument.presentationml.slide+xml"/>
  <Override PartName="/ppt/slideLayouts/slideLayout260.xml" ContentType="application/vnd.openxmlformats-officedocument.presentationml.slideLayout+xml"/>
  <Override PartName="/ppt/slideLayouts/slideLayout97.xml" ContentType="application/vnd.openxmlformats-officedocument.presentationml.slideLayout+xml"/>
  <Override PartName="/ppt/theme/theme20.xml" ContentType="application/vnd.openxmlformats-officedocument.theme+xml"/>
  <Override PartName="/ppt/slideLayouts/slideLayout336.xml" ContentType="application/vnd.openxmlformats-officedocument.presentationml.slideLayout+xml"/>
  <Override PartName="/ppt/notesSlides/notesSlide89.xml" ContentType="application/vnd.openxmlformats-officedocument.presentationml.notesSlide+xml"/>
  <Override PartName="/ppt/slides/slide29.xml" ContentType="application/vnd.openxmlformats-officedocument.presentationml.slide+xml"/>
  <Override PartName="/ppt/slideLayouts/slideLayout175.xml" ContentType="application/vnd.openxmlformats-officedocument.presentationml.slideLayout+xml"/>
  <Override PartName="/ppt/slideLayouts/slideLayout522.xml" ContentType="application/vnd.openxmlformats-officedocument.presentationml.slideLayout+xml"/>
  <Override PartName="/ppt/theme/themeOverride30.xml" ContentType="application/vnd.openxmlformats-officedocument.themeOverride+xml"/>
  <Override PartName="/ppt/slides/slide4.xml" ContentType="application/vnd.openxmlformats-officedocument.presentationml.slide+xml"/>
  <Override PartName="/ppt/slides/slide54.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slideLayouts/slideLayout28.xml" ContentType="application/vnd.openxmlformats-officedocument.presentationml.slideLayout+xml"/>
  <Override PartName="/ppt/slideLayouts/slideLayout361.xml" ContentType="application/vnd.openxmlformats-officedocument.presentationml.slideLayout+xml"/>
  <Override PartName="/ppt/slideLayouts/slideLayout53.xml" ContentType="application/vnd.openxmlformats-officedocument.presentationml.slideLayout+xml"/>
  <Override PartName="/ppt/slideLayouts/slideLayout106.xml" ContentType="application/vnd.openxmlformats-officedocument.presentationml.slideLayout+xml"/>
  <Override PartName="/ppt/slideLayouts/slideLayout437.xml" ContentType="application/vnd.openxmlformats-officedocument.presentationml.slideLayout+xml"/>
  <Override PartName="/ppt/notesSlides/notesSlide45.xml" ContentType="application/vnd.openxmlformats-officedocument.presentationml.notesSlide+xml"/>
  <Override PartName="/ppt/notesSlides/notesSlide101.xml" ContentType="application/vnd.openxmlformats-officedocument.presentationml.notesSlide+xml"/>
  <Override PartName="/ppt/slideLayouts/slideLayout131.xml" ContentType="application/vnd.openxmlformats-officedocument.presentationml.slideLayout+xml"/>
  <Override PartName="/ppt/slideLayouts/slideLayout276.xml" ContentType="application/vnd.openxmlformats-officedocument.presentationml.slideLayout+xml"/>
  <Override PartName="/ppt/slideLayouts/slideLayout462.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44" r:id="rId1"/>
    <p:sldMasterId id="2147483657" r:id="rId2"/>
    <p:sldMasterId id="2147483652" r:id="rId3"/>
    <p:sldMasterId id="2147483667" r:id="rId4"/>
    <p:sldMasterId id="2147483681" r:id="rId5"/>
    <p:sldMasterId id="2147483688" r:id="rId6"/>
    <p:sldMasterId id="2147483861" r:id="rId7"/>
    <p:sldMasterId id="2147485419" r:id="rId8"/>
    <p:sldMasterId id="2147486304" r:id="rId9"/>
    <p:sldMasterId id="2147486964" r:id="rId10"/>
    <p:sldMasterId id="2147487002" r:id="rId11"/>
    <p:sldMasterId id="2147487041" r:id="rId12"/>
    <p:sldMasterId id="2147487067" r:id="rId13"/>
    <p:sldMasterId id="2147487082" r:id="rId14"/>
    <p:sldMasterId id="2147487107" r:id="rId15"/>
    <p:sldMasterId id="2147487131" r:id="rId16"/>
    <p:sldMasterId id="2147487144" r:id="rId17"/>
    <p:sldMasterId id="2147488353" r:id="rId18"/>
    <p:sldMasterId id="2147488368" r:id="rId19"/>
    <p:sldMasterId id="2147489260" r:id="rId20"/>
    <p:sldMasterId id="2147489737" r:id="rId21"/>
    <p:sldMasterId id="2147491061" r:id="rId22"/>
    <p:sldMasterId id="2147491063" r:id="rId23"/>
    <p:sldMasterId id="2147491088" r:id="rId24"/>
    <p:sldMasterId id="2147497664" r:id="rId25"/>
    <p:sldMasterId id="2147497676" r:id="rId26"/>
    <p:sldMasterId id="2147497689" r:id="rId27"/>
    <p:sldMasterId id="2147497732" r:id="rId28"/>
    <p:sldMasterId id="2147497768" r:id="rId29"/>
    <p:sldMasterId id="2147497780" r:id="rId30"/>
    <p:sldMasterId id="2147497792" r:id="rId31"/>
    <p:sldMasterId id="2147497804" r:id="rId32"/>
    <p:sldMasterId id="2147497816" r:id="rId33"/>
    <p:sldMasterId id="2147497828" r:id="rId34"/>
    <p:sldMasterId id="2147497840" r:id="rId35"/>
    <p:sldMasterId id="2147497855" r:id="rId36"/>
    <p:sldMasterId id="2147506117" r:id="rId37"/>
    <p:sldMasterId id="2147506142" r:id="rId38"/>
    <p:sldMasterId id="2147506155" r:id="rId39"/>
    <p:sldMasterId id="2147506171" r:id="rId40"/>
    <p:sldMasterId id="2147507287" r:id="rId41"/>
    <p:sldMasterId id="2147507299" r:id="rId42"/>
    <p:sldMasterId id="2147509535" r:id="rId43"/>
    <p:sldMasterId id="2147509548" r:id="rId44"/>
    <p:sldMasterId id="2147509577" r:id="rId45"/>
    <p:sldMasterId id="2147509589" r:id="rId46"/>
    <p:sldMasterId id="2147509604" r:id="rId47"/>
    <p:sldMasterId id="2147509619" r:id="rId48"/>
    <p:sldMasterId id="2147509643" r:id="rId49"/>
    <p:sldMasterId id="2147509655" r:id="rId50"/>
    <p:sldMasterId id="2147509667" r:id="rId51"/>
    <p:sldMasterId id="2147511559" r:id="rId52"/>
    <p:sldMasterId id="2147511561" r:id="rId53"/>
  </p:sldMasterIdLst>
  <p:notesMasterIdLst>
    <p:notesMasterId r:id="rId173"/>
  </p:notesMasterIdLst>
  <p:sldIdLst>
    <p:sldId id="1313" r:id="rId54"/>
    <p:sldId id="1314" r:id="rId55"/>
    <p:sldId id="1177" r:id="rId56"/>
    <p:sldId id="913" r:id="rId57"/>
    <p:sldId id="1178" r:id="rId58"/>
    <p:sldId id="1204" r:id="rId59"/>
    <p:sldId id="1195" r:id="rId60"/>
    <p:sldId id="1336" r:id="rId61"/>
    <p:sldId id="1338" r:id="rId62"/>
    <p:sldId id="1339" r:id="rId63"/>
    <p:sldId id="1315" r:id="rId64"/>
    <p:sldId id="1316" r:id="rId65"/>
    <p:sldId id="1317" r:id="rId66"/>
    <p:sldId id="1318" r:id="rId67"/>
    <p:sldId id="1319" r:id="rId68"/>
    <p:sldId id="1320" r:id="rId69"/>
    <p:sldId id="1321" r:id="rId70"/>
    <p:sldId id="1322" r:id="rId71"/>
    <p:sldId id="1323" r:id="rId72"/>
    <p:sldId id="1324" r:id="rId73"/>
    <p:sldId id="1325" r:id="rId74"/>
    <p:sldId id="1169" r:id="rId75"/>
    <p:sldId id="1285" r:id="rId76"/>
    <p:sldId id="1300" r:id="rId77"/>
    <p:sldId id="1261" r:id="rId78"/>
    <p:sldId id="1029" r:id="rId79"/>
    <p:sldId id="1221" r:id="rId80"/>
    <p:sldId id="1223" r:id="rId81"/>
    <p:sldId id="1219" r:id="rId82"/>
    <p:sldId id="1375" r:id="rId83"/>
    <p:sldId id="1374" r:id="rId84"/>
    <p:sldId id="1376" r:id="rId85"/>
    <p:sldId id="1302" r:id="rId86"/>
    <p:sldId id="1118" r:id="rId87"/>
    <p:sldId id="1172" r:id="rId88"/>
    <p:sldId id="1200" r:id="rId89"/>
    <p:sldId id="1174" r:id="rId90"/>
    <p:sldId id="1270" r:id="rId91"/>
    <p:sldId id="1268" r:id="rId92"/>
    <p:sldId id="1269" r:id="rId93"/>
    <p:sldId id="1266" r:id="rId94"/>
    <p:sldId id="1293" r:id="rId95"/>
    <p:sldId id="1286" r:id="rId96"/>
    <p:sldId id="1287" r:id="rId97"/>
    <p:sldId id="1292" r:id="rId98"/>
    <p:sldId id="1241" r:id="rId99"/>
    <p:sldId id="817" r:id="rId100"/>
    <p:sldId id="847" r:id="rId101"/>
    <p:sldId id="1176" r:id="rId102"/>
    <p:sldId id="1175" r:id="rId103"/>
    <p:sldId id="1162" r:id="rId104"/>
    <p:sldId id="854" r:id="rId105"/>
    <p:sldId id="1015" r:id="rId106"/>
    <p:sldId id="1032" r:id="rId107"/>
    <p:sldId id="1218" r:id="rId108"/>
    <p:sldId id="1303" r:id="rId109"/>
    <p:sldId id="1304" r:id="rId110"/>
    <p:sldId id="1305" r:id="rId111"/>
    <p:sldId id="1306" r:id="rId112"/>
    <p:sldId id="1307" r:id="rId113"/>
    <p:sldId id="1308" r:id="rId114"/>
    <p:sldId id="1309" r:id="rId115"/>
    <p:sldId id="1310" r:id="rId116"/>
    <p:sldId id="1311" r:id="rId117"/>
    <p:sldId id="1312" r:id="rId118"/>
    <p:sldId id="1124" r:id="rId119"/>
    <p:sldId id="1008" r:id="rId120"/>
    <p:sldId id="1275" r:id="rId121"/>
    <p:sldId id="1006" r:id="rId122"/>
    <p:sldId id="859" r:id="rId123"/>
    <p:sldId id="1342" r:id="rId124"/>
    <p:sldId id="1368" r:id="rId125"/>
    <p:sldId id="1369" r:id="rId126"/>
    <p:sldId id="1370" r:id="rId127"/>
    <p:sldId id="1357" r:id="rId128"/>
    <p:sldId id="1358" r:id="rId129"/>
    <p:sldId id="1359" r:id="rId130"/>
    <p:sldId id="1360" r:id="rId131"/>
    <p:sldId id="1361" r:id="rId132"/>
    <p:sldId id="1362" r:id="rId133"/>
    <p:sldId id="1363" r:id="rId134"/>
    <p:sldId id="1364" r:id="rId135"/>
    <p:sldId id="1365" r:id="rId136"/>
    <p:sldId id="1366" r:id="rId137"/>
    <p:sldId id="1367" r:id="rId138"/>
    <p:sldId id="1050" r:id="rId139"/>
    <p:sldId id="1244" r:id="rId140"/>
    <p:sldId id="1245" r:id="rId141"/>
    <p:sldId id="1246" r:id="rId142"/>
    <p:sldId id="1247" r:id="rId143"/>
    <p:sldId id="1248" r:id="rId144"/>
    <p:sldId id="1249" r:id="rId145"/>
    <p:sldId id="1256" r:id="rId146"/>
    <p:sldId id="1138" r:id="rId147"/>
    <p:sldId id="1137" r:id="rId148"/>
    <p:sldId id="1139" r:id="rId149"/>
    <p:sldId id="1000" r:id="rId150"/>
    <p:sldId id="999" r:id="rId151"/>
    <p:sldId id="1371" r:id="rId152"/>
    <p:sldId id="1373" r:id="rId153"/>
    <p:sldId id="1211" r:id="rId154"/>
    <p:sldId id="1276" r:id="rId155"/>
    <p:sldId id="1277" r:id="rId156"/>
    <p:sldId id="1278" r:id="rId157"/>
    <p:sldId id="1279" r:id="rId158"/>
    <p:sldId id="1280" r:id="rId159"/>
    <p:sldId id="1281" r:id="rId160"/>
    <p:sldId id="1282" r:id="rId161"/>
    <p:sldId id="1283" r:id="rId162"/>
    <p:sldId id="1028" r:id="rId163"/>
    <p:sldId id="1264" r:id="rId164"/>
    <p:sldId id="1203" r:id="rId165"/>
    <p:sldId id="1301" r:id="rId166"/>
    <p:sldId id="788" r:id="rId167"/>
    <p:sldId id="1326" r:id="rId168"/>
    <p:sldId id="1327" r:id="rId169"/>
    <p:sldId id="1328" r:id="rId170"/>
    <p:sldId id="1329" r:id="rId171"/>
    <p:sldId id="1206" r:id="rId172"/>
  </p:sldIdLst>
  <p:sldSz cx="9144000" cy="6858000" type="screen4x3"/>
  <p:notesSz cx="7315200" cy="9601200"/>
  <p:defaultTextStyle>
    <a:defPPr>
      <a:defRPr lang="en-US"/>
    </a:defPPr>
    <a:lvl1pPr algn="l" rtl="0" fontAlgn="base">
      <a:spcBef>
        <a:spcPct val="0"/>
      </a:spcBef>
      <a:spcAft>
        <a:spcPct val="0"/>
      </a:spcAft>
      <a:defRPr sz="1600" kern="1200">
        <a:solidFill>
          <a:schemeClr val="tx1"/>
        </a:solidFill>
        <a:latin typeface="Arial" pitchFamily="34" charset="0"/>
        <a:ea typeface="+mn-ea"/>
        <a:cs typeface="Arial" pitchFamily="34" charset="0"/>
      </a:defRPr>
    </a:lvl1pPr>
    <a:lvl2pPr marL="457200" algn="l" rtl="0" fontAlgn="base">
      <a:spcBef>
        <a:spcPct val="0"/>
      </a:spcBef>
      <a:spcAft>
        <a:spcPct val="0"/>
      </a:spcAft>
      <a:defRPr sz="1600" kern="1200">
        <a:solidFill>
          <a:schemeClr val="tx1"/>
        </a:solidFill>
        <a:latin typeface="Arial" pitchFamily="34" charset="0"/>
        <a:ea typeface="+mn-ea"/>
        <a:cs typeface="Arial" pitchFamily="34" charset="0"/>
      </a:defRPr>
    </a:lvl2pPr>
    <a:lvl3pPr marL="914400" algn="l" rtl="0" fontAlgn="base">
      <a:spcBef>
        <a:spcPct val="0"/>
      </a:spcBef>
      <a:spcAft>
        <a:spcPct val="0"/>
      </a:spcAft>
      <a:defRPr sz="1600"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sz="1600"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sz="1600" kern="1200">
        <a:solidFill>
          <a:schemeClr val="tx1"/>
        </a:solidFill>
        <a:latin typeface="Arial" pitchFamily="34" charset="0"/>
        <a:ea typeface="+mn-ea"/>
        <a:cs typeface="Arial" pitchFamily="34" charset="0"/>
      </a:defRPr>
    </a:lvl5pPr>
    <a:lvl6pPr marL="2286000" algn="l" defTabSz="914400" rtl="0" eaLnBrk="1" latinLnBrk="0" hangingPunct="1">
      <a:defRPr sz="1600" kern="1200">
        <a:solidFill>
          <a:schemeClr val="tx1"/>
        </a:solidFill>
        <a:latin typeface="Arial" pitchFamily="34" charset="0"/>
        <a:ea typeface="+mn-ea"/>
        <a:cs typeface="Arial" pitchFamily="34" charset="0"/>
      </a:defRPr>
    </a:lvl6pPr>
    <a:lvl7pPr marL="2743200" algn="l" defTabSz="914400" rtl="0" eaLnBrk="1" latinLnBrk="0" hangingPunct="1">
      <a:defRPr sz="1600" kern="1200">
        <a:solidFill>
          <a:schemeClr val="tx1"/>
        </a:solidFill>
        <a:latin typeface="Arial" pitchFamily="34" charset="0"/>
        <a:ea typeface="+mn-ea"/>
        <a:cs typeface="Arial" pitchFamily="34" charset="0"/>
      </a:defRPr>
    </a:lvl7pPr>
    <a:lvl8pPr marL="3200400" algn="l" defTabSz="914400" rtl="0" eaLnBrk="1" latinLnBrk="0" hangingPunct="1">
      <a:defRPr sz="1600" kern="1200">
        <a:solidFill>
          <a:schemeClr val="tx1"/>
        </a:solidFill>
        <a:latin typeface="Arial" pitchFamily="34" charset="0"/>
        <a:ea typeface="+mn-ea"/>
        <a:cs typeface="Arial" pitchFamily="34" charset="0"/>
      </a:defRPr>
    </a:lvl8pPr>
    <a:lvl9pPr marL="3657600" algn="l" defTabSz="914400" rtl="0" eaLnBrk="1" latinLnBrk="0" hangingPunct="1">
      <a:defRPr sz="1600"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20000"/>
    <a:srgbClr val="000099"/>
    <a:srgbClr val="00467A"/>
    <a:srgbClr val="C20A17"/>
    <a:srgbClr val="005024"/>
    <a:srgbClr val="004376"/>
    <a:srgbClr val="C30D68"/>
    <a:srgbClr val="19066A"/>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1651" autoAdjust="0"/>
    <p:restoredTop sz="98569" autoAdjust="0"/>
  </p:normalViewPr>
  <p:slideViewPr>
    <p:cSldViewPr snapToGrid="0">
      <p:cViewPr>
        <p:scale>
          <a:sx n="100" d="100"/>
          <a:sy n="100" d="100"/>
        </p:scale>
        <p:origin x="-1854" y="-42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4970"/>
    </p:cViewPr>
  </p:sorterViewPr>
  <p:notesViewPr>
    <p:cSldViewPr snapToGrid="0">
      <p:cViewPr varScale="1">
        <p:scale>
          <a:sx n="64" d="100"/>
          <a:sy n="64" d="100"/>
        </p:scale>
        <p:origin x="-3258" y="-114"/>
      </p:cViewPr>
      <p:guideLst>
        <p:guide orient="horz" pos="3024"/>
        <p:guide pos="2304"/>
      </p:guideLst>
    </p:cSldViewPr>
  </p:notesViewPr>
  <p:gridSpacing cx="36868100" cy="36868100"/>
</p:viewPr>
</file>

<file path=ppt/_rels/presentation.xml.rels><?xml version="1.0" encoding="UTF-8" standalone="yes"?>
<Relationships xmlns="http://schemas.openxmlformats.org/package/2006/relationships"><Relationship Id="rId26" Type="http://schemas.openxmlformats.org/officeDocument/2006/relationships/slideMaster" Target="slideMasters/slideMaster26.xml"/><Relationship Id="rId117" Type="http://schemas.openxmlformats.org/officeDocument/2006/relationships/slide" Target="slides/slide64.xml"/><Relationship Id="rId21" Type="http://schemas.openxmlformats.org/officeDocument/2006/relationships/slideMaster" Target="slideMasters/slideMaster21.xml"/><Relationship Id="rId42" Type="http://schemas.openxmlformats.org/officeDocument/2006/relationships/slideMaster" Target="slideMasters/slideMaster42.xml"/><Relationship Id="rId47" Type="http://schemas.openxmlformats.org/officeDocument/2006/relationships/slideMaster" Target="slideMasters/slideMaster47.xml"/><Relationship Id="rId63" Type="http://schemas.openxmlformats.org/officeDocument/2006/relationships/slide" Target="slides/slide10.xml"/><Relationship Id="rId68" Type="http://schemas.openxmlformats.org/officeDocument/2006/relationships/slide" Target="slides/slide15.xml"/><Relationship Id="rId84" Type="http://schemas.openxmlformats.org/officeDocument/2006/relationships/slide" Target="slides/slide31.xml"/><Relationship Id="rId89" Type="http://schemas.openxmlformats.org/officeDocument/2006/relationships/slide" Target="slides/slide36.xml"/><Relationship Id="rId112" Type="http://schemas.openxmlformats.org/officeDocument/2006/relationships/slide" Target="slides/slide59.xml"/><Relationship Id="rId133" Type="http://schemas.openxmlformats.org/officeDocument/2006/relationships/slide" Target="slides/slide80.xml"/><Relationship Id="rId138" Type="http://schemas.openxmlformats.org/officeDocument/2006/relationships/slide" Target="slides/slide85.xml"/><Relationship Id="rId154" Type="http://schemas.openxmlformats.org/officeDocument/2006/relationships/slide" Target="slides/slide101.xml"/><Relationship Id="rId159" Type="http://schemas.openxmlformats.org/officeDocument/2006/relationships/slide" Target="slides/slide106.xml"/><Relationship Id="rId175" Type="http://schemas.openxmlformats.org/officeDocument/2006/relationships/viewProps" Target="viewProps.xml"/><Relationship Id="rId170" Type="http://schemas.openxmlformats.org/officeDocument/2006/relationships/slide" Target="slides/slide117.xml"/><Relationship Id="rId16" Type="http://schemas.openxmlformats.org/officeDocument/2006/relationships/slideMaster" Target="slideMasters/slideMaster16.xml"/><Relationship Id="rId107" Type="http://schemas.openxmlformats.org/officeDocument/2006/relationships/slide" Target="slides/slide54.xml"/><Relationship Id="rId11" Type="http://schemas.openxmlformats.org/officeDocument/2006/relationships/slideMaster" Target="slideMasters/slideMaster11.xml"/><Relationship Id="rId32" Type="http://schemas.openxmlformats.org/officeDocument/2006/relationships/slideMaster" Target="slideMasters/slideMaster32.xml"/><Relationship Id="rId37" Type="http://schemas.openxmlformats.org/officeDocument/2006/relationships/slideMaster" Target="slideMasters/slideMaster37.xml"/><Relationship Id="rId53" Type="http://schemas.openxmlformats.org/officeDocument/2006/relationships/slideMaster" Target="slideMasters/slideMaster53.xml"/><Relationship Id="rId58" Type="http://schemas.openxmlformats.org/officeDocument/2006/relationships/slide" Target="slides/slide5.xml"/><Relationship Id="rId74" Type="http://schemas.openxmlformats.org/officeDocument/2006/relationships/slide" Target="slides/slide21.xml"/><Relationship Id="rId79" Type="http://schemas.openxmlformats.org/officeDocument/2006/relationships/slide" Target="slides/slide26.xml"/><Relationship Id="rId102" Type="http://schemas.openxmlformats.org/officeDocument/2006/relationships/slide" Target="slides/slide49.xml"/><Relationship Id="rId123" Type="http://schemas.openxmlformats.org/officeDocument/2006/relationships/slide" Target="slides/slide70.xml"/><Relationship Id="rId128" Type="http://schemas.openxmlformats.org/officeDocument/2006/relationships/slide" Target="slides/slide75.xml"/><Relationship Id="rId144" Type="http://schemas.openxmlformats.org/officeDocument/2006/relationships/slide" Target="slides/slide91.xml"/><Relationship Id="rId149" Type="http://schemas.openxmlformats.org/officeDocument/2006/relationships/slide" Target="slides/slide96.xml"/><Relationship Id="rId5" Type="http://schemas.openxmlformats.org/officeDocument/2006/relationships/slideMaster" Target="slideMasters/slideMaster5.xml"/><Relationship Id="rId90" Type="http://schemas.openxmlformats.org/officeDocument/2006/relationships/slide" Target="slides/slide37.xml"/><Relationship Id="rId95" Type="http://schemas.openxmlformats.org/officeDocument/2006/relationships/slide" Target="slides/slide42.xml"/><Relationship Id="rId160" Type="http://schemas.openxmlformats.org/officeDocument/2006/relationships/slide" Target="slides/slide107.xml"/><Relationship Id="rId165" Type="http://schemas.openxmlformats.org/officeDocument/2006/relationships/slide" Target="slides/slide112.xml"/><Relationship Id="rId22" Type="http://schemas.openxmlformats.org/officeDocument/2006/relationships/slideMaster" Target="slideMasters/slideMaster22.xml"/><Relationship Id="rId27" Type="http://schemas.openxmlformats.org/officeDocument/2006/relationships/slideMaster" Target="slideMasters/slideMaster27.xml"/><Relationship Id="rId43" Type="http://schemas.openxmlformats.org/officeDocument/2006/relationships/slideMaster" Target="slideMasters/slideMaster43.xml"/><Relationship Id="rId48" Type="http://schemas.openxmlformats.org/officeDocument/2006/relationships/slideMaster" Target="slideMasters/slideMaster48.xml"/><Relationship Id="rId64" Type="http://schemas.openxmlformats.org/officeDocument/2006/relationships/slide" Target="slides/slide11.xml"/><Relationship Id="rId69" Type="http://schemas.openxmlformats.org/officeDocument/2006/relationships/slide" Target="slides/slide16.xml"/><Relationship Id="rId113" Type="http://schemas.openxmlformats.org/officeDocument/2006/relationships/slide" Target="slides/slide60.xml"/><Relationship Id="rId118" Type="http://schemas.openxmlformats.org/officeDocument/2006/relationships/slide" Target="slides/slide65.xml"/><Relationship Id="rId134" Type="http://schemas.openxmlformats.org/officeDocument/2006/relationships/slide" Target="slides/slide81.xml"/><Relationship Id="rId139" Type="http://schemas.openxmlformats.org/officeDocument/2006/relationships/slide" Target="slides/slide86.xml"/><Relationship Id="rId80" Type="http://schemas.openxmlformats.org/officeDocument/2006/relationships/slide" Target="slides/slide27.xml"/><Relationship Id="rId85" Type="http://schemas.openxmlformats.org/officeDocument/2006/relationships/slide" Target="slides/slide32.xml"/><Relationship Id="rId150" Type="http://schemas.openxmlformats.org/officeDocument/2006/relationships/slide" Target="slides/slide97.xml"/><Relationship Id="rId155" Type="http://schemas.openxmlformats.org/officeDocument/2006/relationships/slide" Target="slides/slide102.xml"/><Relationship Id="rId171" Type="http://schemas.openxmlformats.org/officeDocument/2006/relationships/slide" Target="slides/slide118.xml"/><Relationship Id="rId176" Type="http://schemas.openxmlformats.org/officeDocument/2006/relationships/theme" Target="theme/theme1.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33" Type="http://schemas.openxmlformats.org/officeDocument/2006/relationships/slideMaster" Target="slideMasters/slideMaster33.xml"/><Relationship Id="rId38" Type="http://schemas.openxmlformats.org/officeDocument/2006/relationships/slideMaster" Target="slideMasters/slideMaster38.xml"/><Relationship Id="rId59" Type="http://schemas.openxmlformats.org/officeDocument/2006/relationships/slide" Target="slides/slide6.xml"/><Relationship Id="rId103" Type="http://schemas.openxmlformats.org/officeDocument/2006/relationships/slide" Target="slides/slide50.xml"/><Relationship Id="rId108" Type="http://schemas.openxmlformats.org/officeDocument/2006/relationships/slide" Target="slides/slide55.xml"/><Relationship Id="rId124" Type="http://schemas.openxmlformats.org/officeDocument/2006/relationships/slide" Target="slides/slide71.xml"/><Relationship Id="rId129" Type="http://schemas.openxmlformats.org/officeDocument/2006/relationships/slide" Target="slides/slide76.xml"/><Relationship Id="rId54" Type="http://schemas.openxmlformats.org/officeDocument/2006/relationships/slide" Target="slides/slide1.xml"/><Relationship Id="rId70" Type="http://schemas.openxmlformats.org/officeDocument/2006/relationships/slide" Target="slides/slide17.xml"/><Relationship Id="rId75" Type="http://schemas.openxmlformats.org/officeDocument/2006/relationships/slide" Target="slides/slide22.xml"/><Relationship Id="rId91" Type="http://schemas.openxmlformats.org/officeDocument/2006/relationships/slide" Target="slides/slide38.xml"/><Relationship Id="rId96" Type="http://schemas.openxmlformats.org/officeDocument/2006/relationships/slide" Target="slides/slide43.xml"/><Relationship Id="rId140" Type="http://schemas.openxmlformats.org/officeDocument/2006/relationships/slide" Target="slides/slide87.xml"/><Relationship Id="rId145" Type="http://schemas.openxmlformats.org/officeDocument/2006/relationships/slide" Target="slides/slide92.xml"/><Relationship Id="rId161" Type="http://schemas.openxmlformats.org/officeDocument/2006/relationships/slide" Target="slides/slide108.xml"/><Relationship Id="rId166" Type="http://schemas.openxmlformats.org/officeDocument/2006/relationships/slide" Target="slides/slide113.xml"/><Relationship Id="rId1" Type="http://schemas.openxmlformats.org/officeDocument/2006/relationships/slideMaster" Target="slideMasters/slideMaster1.xml"/><Relationship Id="rId6" Type="http://schemas.openxmlformats.org/officeDocument/2006/relationships/slideMaster" Target="slideMasters/slideMaster6.xml"/><Relationship Id="rId23" Type="http://schemas.openxmlformats.org/officeDocument/2006/relationships/slideMaster" Target="slideMasters/slideMaster23.xml"/><Relationship Id="rId28" Type="http://schemas.openxmlformats.org/officeDocument/2006/relationships/slideMaster" Target="slideMasters/slideMaster28.xml"/><Relationship Id="rId49" Type="http://schemas.openxmlformats.org/officeDocument/2006/relationships/slideMaster" Target="slideMasters/slideMaster49.xml"/><Relationship Id="rId114" Type="http://schemas.openxmlformats.org/officeDocument/2006/relationships/slide" Target="slides/slide61.xml"/><Relationship Id="rId119" Type="http://schemas.openxmlformats.org/officeDocument/2006/relationships/slide" Target="slides/slide66.xml"/><Relationship Id="rId10" Type="http://schemas.openxmlformats.org/officeDocument/2006/relationships/slideMaster" Target="slideMasters/slideMaster10.xml"/><Relationship Id="rId31" Type="http://schemas.openxmlformats.org/officeDocument/2006/relationships/slideMaster" Target="slideMasters/slideMaster31.xml"/><Relationship Id="rId44" Type="http://schemas.openxmlformats.org/officeDocument/2006/relationships/slideMaster" Target="slideMasters/slideMaster44.xml"/><Relationship Id="rId52" Type="http://schemas.openxmlformats.org/officeDocument/2006/relationships/slideMaster" Target="slideMasters/slideMaster52.xml"/><Relationship Id="rId60" Type="http://schemas.openxmlformats.org/officeDocument/2006/relationships/slide" Target="slides/slide7.xml"/><Relationship Id="rId65" Type="http://schemas.openxmlformats.org/officeDocument/2006/relationships/slide" Target="slides/slide12.xml"/><Relationship Id="rId73" Type="http://schemas.openxmlformats.org/officeDocument/2006/relationships/slide" Target="slides/slide20.xml"/><Relationship Id="rId78" Type="http://schemas.openxmlformats.org/officeDocument/2006/relationships/slide" Target="slides/slide25.xml"/><Relationship Id="rId81" Type="http://schemas.openxmlformats.org/officeDocument/2006/relationships/slide" Target="slides/slide28.xml"/><Relationship Id="rId86" Type="http://schemas.openxmlformats.org/officeDocument/2006/relationships/slide" Target="slides/slide33.xml"/><Relationship Id="rId94" Type="http://schemas.openxmlformats.org/officeDocument/2006/relationships/slide" Target="slides/slide41.xml"/><Relationship Id="rId99" Type="http://schemas.openxmlformats.org/officeDocument/2006/relationships/slide" Target="slides/slide46.xml"/><Relationship Id="rId101" Type="http://schemas.openxmlformats.org/officeDocument/2006/relationships/slide" Target="slides/slide48.xml"/><Relationship Id="rId122" Type="http://schemas.openxmlformats.org/officeDocument/2006/relationships/slide" Target="slides/slide69.xml"/><Relationship Id="rId130" Type="http://schemas.openxmlformats.org/officeDocument/2006/relationships/slide" Target="slides/slide77.xml"/><Relationship Id="rId135" Type="http://schemas.openxmlformats.org/officeDocument/2006/relationships/slide" Target="slides/slide82.xml"/><Relationship Id="rId143" Type="http://schemas.openxmlformats.org/officeDocument/2006/relationships/slide" Target="slides/slide90.xml"/><Relationship Id="rId148" Type="http://schemas.openxmlformats.org/officeDocument/2006/relationships/slide" Target="slides/slide95.xml"/><Relationship Id="rId151" Type="http://schemas.openxmlformats.org/officeDocument/2006/relationships/slide" Target="slides/slide98.xml"/><Relationship Id="rId156" Type="http://schemas.openxmlformats.org/officeDocument/2006/relationships/slide" Target="slides/slide103.xml"/><Relationship Id="rId164" Type="http://schemas.openxmlformats.org/officeDocument/2006/relationships/slide" Target="slides/slide111.xml"/><Relationship Id="rId169" Type="http://schemas.openxmlformats.org/officeDocument/2006/relationships/slide" Target="slides/slide116.xml"/><Relationship Id="rId177"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72" Type="http://schemas.openxmlformats.org/officeDocument/2006/relationships/slide" Target="slides/slide11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Master" Target="slideMasters/slideMaster39.xml"/><Relationship Id="rId109" Type="http://schemas.openxmlformats.org/officeDocument/2006/relationships/slide" Target="slides/slide56.xml"/><Relationship Id="rId34" Type="http://schemas.openxmlformats.org/officeDocument/2006/relationships/slideMaster" Target="slideMasters/slideMaster34.xml"/><Relationship Id="rId50" Type="http://schemas.openxmlformats.org/officeDocument/2006/relationships/slideMaster" Target="slideMasters/slideMaster50.xml"/><Relationship Id="rId55" Type="http://schemas.openxmlformats.org/officeDocument/2006/relationships/slide" Target="slides/slide2.xml"/><Relationship Id="rId76" Type="http://schemas.openxmlformats.org/officeDocument/2006/relationships/slide" Target="slides/slide23.xml"/><Relationship Id="rId97" Type="http://schemas.openxmlformats.org/officeDocument/2006/relationships/slide" Target="slides/slide44.xml"/><Relationship Id="rId104" Type="http://schemas.openxmlformats.org/officeDocument/2006/relationships/slide" Target="slides/slide51.xml"/><Relationship Id="rId120" Type="http://schemas.openxmlformats.org/officeDocument/2006/relationships/slide" Target="slides/slide67.xml"/><Relationship Id="rId125" Type="http://schemas.openxmlformats.org/officeDocument/2006/relationships/slide" Target="slides/slide72.xml"/><Relationship Id="rId141" Type="http://schemas.openxmlformats.org/officeDocument/2006/relationships/slide" Target="slides/slide88.xml"/><Relationship Id="rId146" Type="http://schemas.openxmlformats.org/officeDocument/2006/relationships/slide" Target="slides/slide93.xml"/><Relationship Id="rId167" Type="http://schemas.openxmlformats.org/officeDocument/2006/relationships/slide" Target="slides/slide114.xml"/><Relationship Id="rId7" Type="http://schemas.openxmlformats.org/officeDocument/2006/relationships/slideMaster" Target="slideMasters/slideMaster7.xml"/><Relationship Id="rId71" Type="http://schemas.openxmlformats.org/officeDocument/2006/relationships/slide" Target="slides/slide18.xml"/><Relationship Id="rId92" Type="http://schemas.openxmlformats.org/officeDocument/2006/relationships/slide" Target="slides/slide39.xml"/><Relationship Id="rId162" Type="http://schemas.openxmlformats.org/officeDocument/2006/relationships/slide" Target="slides/slide109.xml"/><Relationship Id="rId2" Type="http://schemas.openxmlformats.org/officeDocument/2006/relationships/slideMaster" Target="slideMasters/slideMaster2.xml"/><Relationship Id="rId29" Type="http://schemas.openxmlformats.org/officeDocument/2006/relationships/slideMaster" Target="slideMasters/slideMaster29.xml"/><Relationship Id="rId24" Type="http://schemas.openxmlformats.org/officeDocument/2006/relationships/slideMaster" Target="slideMasters/slideMaster24.xml"/><Relationship Id="rId40" Type="http://schemas.openxmlformats.org/officeDocument/2006/relationships/slideMaster" Target="slideMasters/slideMaster40.xml"/><Relationship Id="rId45" Type="http://schemas.openxmlformats.org/officeDocument/2006/relationships/slideMaster" Target="slideMasters/slideMaster45.xml"/><Relationship Id="rId66" Type="http://schemas.openxmlformats.org/officeDocument/2006/relationships/slide" Target="slides/slide13.xml"/><Relationship Id="rId87" Type="http://schemas.openxmlformats.org/officeDocument/2006/relationships/slide" Target="slides/slide34.xml"/><Relationship Id="rId110" Type="http://schemas.openxmlformats.org/officeDocument/2006/relationships/slide" Target="slides/slide57.xml"/><Relationship Id="rId115" Type="http://schemas.openxmlformats.org/officeDocument/2006/relationships/slide" Target="slides/slide62.xml"/><Relationship Id="rId131" Type="http://schemas.openxmlformats.org/officeDocument/2006/relationships/slide" Target="slides/slide78.xml"/><Relationship Id="rId136" Type="http://schemas.openxmlformats.org/officeDocument/2006/relationships/slide" Target="slides/slide83.xml"/><Relationship Id="rId157" Type="http://schemas.openxmlformats.org/officeDocument/2006/relationships/slide" Target="slides/slide104.xml"/><Relationship Id="rId61" Type="http://schemas.openxmlformats.org/officeDocument/2006/relationships/slide" Target="slides/slide8.xml"/><Relationship Id="rId82" Type="http://schemas.openxmlformats.org/officeDocument/2006/relationships/slide" Target="slides/slide29.xml"/><Relationship Id="rId152" Type="http://schemas.openxmlformats.org/officeDocument/2006/relationships/slide" Target="slides/slide99.xml"/><Relationship Id="rId173" Type="http://schemas.openxmlformats.org/officeDocument/2006/relationships/notesMaster" Target="notesMasters/notesMaster1.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30" Type="http://schemas.openxmlformats.org/officeDocument/2006/relationships/slideMaster" Target="slideMasters/slideMaster30.xml"/><Relationship Id="rId35" Type="http://schemas.openxmlformats.org/officeDocument/2006/relationships/slideMaster" Target="slideMasters/slideMaster35.xml"/><Relationship Id="rId56" Type="http://schemas.openxmlformats.org/officeDocument/2006/relationships/slide" Target="slides/slide3.xml"/><Relationship Id="rId77" Type="http://schemas.openxmlformats.org/officeDocument/2006/relationships/slide" Target="slides/slide24.xml"/><Relationship Id="rId100" Type="http://schemas.openxmlformats.org/officeDocument/2006/relationships/slide" Target="slides/slide47.xml"/><Relationship Id="rId105" Type="http://schemas.openxmlformats.org/officeDocument/2006/relationships/slide" Target="slides/slide52.xml"/><Relationship Id="rId126" Type="http://schemas.openxmlformats.org/officeDocument/2006/relationships/slide" Target="slides/slide73.xml"/><Relationship Id="rId147" Type="http://schemas.openxmlformats.org/officeDocument/2006/relationships/slide" Target="slides/slide94.xml"/><Relationship Id="rId168" Type="http://schemas.openxmlformats.org/officeDocument/2006/relationships/slide" Target="slides/slide115.xml"/><Relationship Id="rId8" Type="http://schemas.openxmlformats.org/officeDocument/2006/relationships/slideMaster" Target="slideMasters/slideMaster8.xml"/><Relationship Id="rId51" Type="http://schemas.openxmlformats.org/officeDocument/2006/relationships/slideMaster" Target="slideMasters/slideMaster51.xml"/><Relationship Id="rId72" Type="http://schemas.openxmlformats.org/officeDocument/2006/relationships/slide" Target="slides/slide19.xml"/><Relationship Id="rId93" Type="http://schemas.openxmlformats.org/officeDocument/2006/relationships/slide" Target="slides/slide40.xml"/><Relationship Id="rId98" Type="http://schemas.openxmlformats.org/officeDocument/2006/relationships/slide" Target="slides/slide45.xml"/><Relationship Id="rId121" Type="http://schemas.openxmlformats.org/officeDocument/2006/relationships/slide" Target="slides/slide68.xml"/><Relationship Id="rId142" Type="http://schemas.openxmlformats.org/officeDocument/2006/relationships/slide" Target="slides/slide89.xml"/><Relationship Id="rId163" Type="http://schemas.openxmlformats.org/officeDocument/2006/relationships/slide" Target="slides/slide110.xml"/><Relationship Id="rId3" Type="http://schemas.openxmlformats.org/officeDocument/2006/relationships/slideMaster" Target="slideMasters/slideMaster3.xml"/><Relationship Id="rId25" Type="http://schemas.openxmlformats.org/officeDocument/2006/relationships/slideMaster" Target="slideMasters/slideMaster25.xml"/><Relationship Id="rId46" Type="http://schemas.openxmlformats.org/officeDocument/2006/relationships/slideMaster" Target="slideMasters/slideMaster46.xml"/><Relationship Id="rId67" Type="http://schemas.openxmlformats.org/officeDocument/2006/relationships/slide" Target="slides/slide14.xml"/><Relationship Id="rId116" Type="http://schemas.openxmlformats.org/officeDocument/2006/relationships/slide" Target="slides/slide63.xml"/><Relationship Id="rId137" Type="http://schemas.openxmlformats.org/officeDocument/2006/relationships/slide" Target="slides/slide84.xml"/><Relationship Id="rId158" Type="http://schemas.openxmlformats.org/officeDocument/2006/relationships/slide" Target="slides/slide105.xml"/><Relationship Id="rId20" Type="http://schemas.openxmlformats.org/officeDocument/2006/relationships/slideMaster" Target="slideMasters/slideMaster20.xml"/><Relationship Id="rId41" Type="http://schemas.openxmlformats.org/officeDocument/2006/relationships/slideMaster" Target="slideMasters/slideMaster41.xml"/><Relationship Id="rId62" Type="http://schemas.openxmlformats.org/officeDocument/2006/relationships/slide" Target="slides/slide9.xml"/><Relationship Id="rId83" Type="http://schemas.openxmlformats.org/officeDocument/2006/relationships/slide" Target="slides/slide30.xml"/><Relationship Id="rId88" Type="http://schemas.openxmlformats.org/officeDocument/2006/relationships/slide" Target="slides/slide35.xml"/><Relationship Id="rId111" Type="http://schemas.openxmlformats.org/officeDocument/2006/relationships/slide" Target="slides/slide58.xml"/><Relationship Id="rId132" Type="http://schemas.openxmlformats.org/officeDocument/2006/relationships/slide" Target="slides/slide79.xml"/><Relationship Id="rId153" Type="http://schemas.openxmlformats.org/officeDocument/2006/relationships/slide" Target="slides/slide100.xml"/><Relationship Id="rId174" Type="http://schemas.openxmlformats.org/officeDocument/2006/relationships/presProps" Target="presProps.xml"/><Relationship Id="rId15" Type="http://schemas.openxmlformats.org/officeDocument/2006/relationships/slideMaster" Target="slideMasters/slideMaster15.xml"/><Relationship Id="rId36" Type="http://schemas.openxmlformats.org/officeDocument/2006/relationships/slideMaster" Target="slideMasters/slideMaster36.xml"/><Relationship Id="rId57" Type="http://schemas.openxmlformats.org/officeDocument/2006/relationships/slide" Target="slides/slide4.xml"/><Relationship Id="rId106" Type="http://schemas.openxmlformats.org/officeDocument/2006/relationships/slide" Target="slides/slide53.xml"/><Relationship Id="rId127" Type="http://schemas.openxmlformats.org/officeDocument/2006/relationships/slide" Target="slides/slide74.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wmf"/><Relationship Id="rId1" Type="http://schemas.openxmlformats.org/officeDocument/2006/relationships/image" Target="../media/image1.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image" Target="../media/image30.wmf"/><Relationship Id="rId1" Type="http://schemas.openxmlformats.org/officeDocument/2006/relationships/image" Target="../media/image24.wmf"/><Relationship Id="rId5" Type="http://schemas.openxmlformats.org/officeDocument/2006/relationships/image" Target="../media/image33.wmf"/><Relationship Id="rId4" Type="http://schemas.openxmlformats.org/officeDocument/2006/relationships/image" Target="../media/image32.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34.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37.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41.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42.w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45.wmf"/><Relationship Id="rId2" Type="http://schemas.openxmlformats.org/officeDocument/2006/relationships/image" Target="../media/image44.wmf"/><Relationship Id="rId1" Type="http://schemas.openxmlformats.org/officeDocument/2006/relationships/image" Target="../media/image43.wmf"/></Relationships>
</file>

<file path=ppt/drawings/_rels/vmlDrawing16.vml.rels><?xml version="1.0" encoding="UTF-8" standalone="yes"?>
<Relationships xmlns="http://schemas.openxmlformats.org/package/2006/relationships"><Relationship Id="rId3" Type="http://schemas.openxmlformats.org/officeDocument/2006/relationships/image" Target="../media/image48.wmf"/><Relationship Id="rId2" Type="http://schemas.openxmlformats.org/officeDocument/2006/relationships/image" Target="../media/image47.wmf"/><Relationship Id="rId1" Type="http://schemas.openxmlformats.org/officeDocument/2006/relationships/image" Target="../media/image46.wmf"/></Relationships>
</file>

<file path=ppt/drawings/_rels/vmlDrawing17.vml.rels><?xml version="1.0" encoding="UTF-8" standalone="yes"?>
<Relationships xmlns="http://schemas.openxmlformats.org/package/2006/relationships"><Relationship Id="rId2" Type="http://schemas.openxmlformats.org/officeDocument/2006/relationships/image" Target="../media/image50.wmf"/><Relationship Id="rId1" Type="http://schemas.openxmlformats.org/officeDocument/2006/relationships/image" Target="../media/image49.w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51.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56.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wmf"/><Relationship Id="rId1" Type="http://schemas.openxmlformats.org/officeDocument/2006/relationships/image" Target="../media/image1.wmf"/></Relationships>
</file>

<file path=ppt/drawings/_rels/vmlDrawing20.vml.rels><?xml version="1.0" encoding="UTF-8" standalone="yes"?>
<Relationships xmlns="http://schemas.openxmlformats.org/package/2006/relationships"><Relationship Id="rId2" Type="http://schemas.openxmlformats.org/officeDocument/2006/relationships/image" Target="../media/image67.wmf"/><Relationship Id="rId1" Type="http://schemas.openxmlformats.org/officeDocument/2006/relationships/image" Target="../media/image66.wmf"/></Relationships>
</file>

<file path=ppt/drawings/_rels/vmlDrawing21.vml.rels><?xml version="1.0" encoding="UTF-8" standalone="yes"?>
<Relationships xmlns="http://schemas.openxmlformats.org/package/2006/relationships"><Relationship Id="rId3" Type="http://schemas.openxmlformats.org/officeDocument/2006/relationships/image" Target="../media/image73.wmf"/><Relationship Id="rId2" Type="http://schemas.openxmlformats.org/officeDocument/2006/relationships/image" Target="../media/image72.wmf"/><Relationship Id="rId1" Type="http://schemas.openxmlformats.org/officeDocument/2006/relationships/image" Target="../media/image71.w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51.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92.w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101.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image" Target="../media/image14.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image" Target="../media/image19.wmf"/><Relationship Id="rId1" Type="http://schemas.openxmlformats.org/officeDocument/2006/relationships/image" Target="../media/image18.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image" Target="../media/image22.wmf"/><Relationship Id="rId1" Type="http://schemas.openxmlformats.org/officeDocument/2006/relationships/image" Target="../media/image21.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image" Target="../media/image25.wmf"/><Relationship Id="rId1" Type="http://schemas.openxmlformats.org/officeDocument/2006/relationships/image" Target="../media/image24.wmf"/><Relationship Id="rId5" Type="http://schemas.openxmlformats.org/officeDocument/2006/relationships/image" Target="../media/image28.wmf"/><Relationship Id="rId4" Type="http://schemas.openxmlformats.org/officeDocument/2006/relationships/image" Target="../media/image2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hdr" sz="quarter"/>
          </p:nvPr>
        </p:nvSpPr>
        <p:spPr bwMode="auto">
          <a:xfrm>
            <a:off x="0" y="0"/>
            <a:ext cx="3170238" cy="481013"/>
          </a:xfrm>
          <a:prstGeom prst="rect">
            <a:avLst/>
          </a:prstGeom>
          <a:noFill/>
          <a:ln w="9525">
            <a:noFill/>
            <a:miter lim="800000"/>
            <a:headEnd/>
            <a:tailEnd/>
          </a:ln>
          <a:effectLst/>
        </p:spPr>
        <p:txBody>
          <a:bodyPr vert="horz" wrap="square" lIns="96332" tIns="48166" rIns="96332" bIns="48166" numCol="1" anchor="t" anchorCtr="0" compatLnSpc="1">
            <a:prstTxWarp prst="textNoShape">
              <a:avLst/>
            </a:prstTxWarp>
          </a:bodyPr>
          <a:lstStyle>
            <a:lvl1pPr algn="l" defTabSz="963613" eaLnBrk="1" hangingPunct="1">
              <a:spcBef>
                <a:spcPct val="0"/>
              </a:spcBef>
              <a:defRPr sz="1300">
                <a:latin typeface="Arial" charset="0"/>
                <a:cs typeface="Arial" charset="0"/>
              </a:defRPr>
            </a:lvl1pPr>
          </a:lstStyle>
          <a:p>
            <a:pPr>
              <a:defRPr/>
            </a:pPr>
            <a:endParaRPr lang="en-US"/>
          </a:p>
        </p:txBody>
      </p:sp>
      <p:sp>
        <p:nvSpPr>
          <p:cNvPr id="28675" name="Rectangle 3"/>
          <p:cNvSpPr>
            <a:spLocks noGrp="1" noChangeArrowheads="1"/>
          </p:cNvSpPr>
          <p:nvPr>
            <p:ph type="dt" idx="1"/>
          </p:nvPr>
        </p:nvSpPr>
        <p:spPr bwMode="auto">
          <a:xfrm>
            <a:off x="4143375" y="0"/>
            <a:ext cx="3170238" cy="481013"/>
          </a:xfrm>
          <a:prstGeom prst="rect">
            <a:avLst/>
          </a:prstGeom>
          <a:noFill/>
          <a:ln w="9525">
            <a:noFill/>
            <a:miter lim="800000"/>
            <a:headEnd/>
            <a:tailEnd/>
          </a:ln>
          <a:effectLst/>
        </p:spPr>
        <p:txBody>
          <a:bodyPr vert="horz" wrap="square" lIns="96332" tIns="48166" rIns="96332" bIns="48166" numCol="1" anchor="t" anchorCtr="0" compatLnSpc="1">
            <a:prstTxWarp prst="textNoShape">
              <a:avLst/>
            </a:prstTxWarp>
          </a:bodyPr>
          <a:lstStyle>
            <a:lvl1pPr algn="r" defTabSz="963613" eaLnBrk="1" hangingPunct="1">
              <a:spcBef>
                <a:spcPct val="0"/>
              </a:spcBef>
              <a:defRPr sz="1300">
                <a:latin typeface="Arial" charset="0"/>
                <a:cs typeface="Arial" charset="0"/>
              </a:defRPr>
            </a:lvl1pPr>
          </a:lstStyle>
          <a:p>
            <a:pPr>
              <a:defRPr/>
            </a:pPr>
            <a:endParaRPr lang="en-US"/>
          </a:p>
        </p:txBody>
      </p:sp>
      <p:sp>
        <p:nvSpPr>
          <p:cNvPr id="248836"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p:spPr>
      </p:sp>
      <p:sp>
        <p:nvSpPr>
          <p:cNvPr id="28677" name="Rectangle 5"/>
          <p:cNvSpPr>
            <a:spLocks noGrp="1" noChangeArrowheads="1"/>
          </p:cNvSpPr>
          <p:nvPr>
            <p:ph type="body" sz="quarter" idx="3"/>
          </p:nvPr>
        </p:nvSpPr>
        <p:spPr bwMode="auto">
          <a:xfrm>
            <a:off x="731838" y="4562475"/>
            <a:ext cx="5851525" cy="4318000"/>
          </a:xfrm>
          <a:prstGeom prst="rect">
            <a:avLst/>
          </a:prstGeom>
          <a:noFill/>
          <a:ln w="9525">
            <a:noFill/>
            <a:miter lim="800000"/>
            <a:headEnd/>
            <a:tailEnd/>
          </a:ln>
          <a:effectLst/>
        </p:spPr>
        <p:txBody>
          <a:bodyPr vert="horz" wrap="square" lIns="96332" tIns="48166" rIns="96332" bIns="48166"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8678" name="Rectangle 6"/>
          <p:cNvSpPr>
            <a:spLocks noGrp="1" noChangeArrowheads="1"/>
          </p:cNvSpPr>
          <p:nvPr>
            <p:ph type="ftr" sz="quarter" idx="4"/>
          </p:nvPr>
        </p:nvSpPr>
        <p:spPr bwMode="auto">
          <a:xfrm>
            <a:off x="0" y="9118600"/>
            <a:ext cx="3170238" cy="481013"/>
          </a:xfrm>
          <a:prstGeom prst="rect">
            <a:avLst/>
          </a:prstGeom>
          <a:noFill/>
          <a:ln w="9525">
            <a:noFill/>
            <a:miter lim="800000"/>
            <a:headEnd/>
            <a:tailEnd/>
          </a:ln>
          <a:effectLst/>
        </p:spPr>
        <p:txBody>
          <a:bodyPr vert="horz" wrap="square" lIns="96332" tIns="48166" rIns="96332" bIns="48166" numCol="1" anchor="b" anchorCtr="0" compatLnSpc="1">
            <a:prstTxWarp prst="textNoShape">
              <a:avLst/>
            </a:prstTxWarp>
          </a:bodyPr>
          <a:lstStyle>
            <a:lvl1pPr algn="l" defTabSz="963613" eaLnBrk="1" hangingPunct="1">
              <a:spcBef>
                <a:spcPct val="0"/>
              </a:spcBef>
              <a:defRPr sz="1300">
                <a:latin typeface="Arial" charset="0"/>
                <a:cs typeface="Arial" charset="0"/>
              </a:defRPr>
            </a:lvl1pPr>
          </a:lstStyle>
          <a:p>
            <a:pPr>
              <a:defRPr/>
            </a:pPr>
            <a:endParaRPr lang="en-US"/>
          </a:p>
        </p:txBody>
      </p:sp>
      <p:sp>
        <p:nvSpPr>
          <p:cNvPr id="28679" name="Rectangle 7"/>
          <p:cNvSpPr>
            <a:spLocks noGrp="1" noChangeArrowheads="1"/>
          </p:cNvSpPr>
          <p:nvPr>
            <p:ph type="sldNum" sz="quarter" idx="5"/>
          </p:nvPr>
        </p:nvSpPr>
        <p:spPr bwMode="auto">
          <a:xfrm>
            <a:off x="4143375" y="9118600"/>
            <a:ext cx="3170238" cy="481013"/>
          </a:xfrm>
          <a:prstGeom prst="rect">
            <a:avLst/>
          </a:prstGeom>
          <a:noFill/>
          <a:ln w="9525">
            <a:noFill/>
            <a:miter lim="800000"/>
            <a:headEnd/>
            <a:tailEnd/>
          </a:ln>
          <a:effectLst/>
        </p:spPr>
        <p:txBody>
          <a:bodyPr vert="horz" wrap="square" lIns="96332" tIns="48166" rIns="96332" bIns="48166" numCol="1" anchor="b" anchorCtr="0" compatLnSpc="1">
            <a:prstTxWarp prst="textNoShape">
              <a:avLst/>
            </a:prstTxWarp>
          </a:bodyPr>
          <a:lstStyle>
            <a:lvl1pPr algn="r" defTabSz="963613" eaLnBrk="1" hangingPunct="1">
              <a:spcBef>
                <a:spcPct val="0"/>
              </a:spcBef>
              <a:defRPr sz="1300">
                <a:latin typeface="Arial" charset="0"/>
                <a:cs typeface="Arial" charset="0"/>
              </a:defRPr>
            </a:lvl1pPr>
          </a:lstStyle>
          <a:p>
            <a:pPr>
              <a:defRPr/>
            </a:pPr>
            <a:fld id="{18880DDA-3252-4EF1-ACC8-F7012C2B4E9A}"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Rectangle 7"/>
          <p:cNvSpPr>
            <a:spLocks noGrp="1" noChangeArrowheads="1"/>
          </p:cNvSpPr>
          <p:nvPr>
            <p:ph type="sldNum" sz="quarter" idx="5"/>
          </p:nvPr>
        </p:nvSpPr>
        <p:spPr>
          <a:noFill/>
        </p:spPr>
        <p:txBody>
          <a:bodyPr/>
          <a:lstStyle/>
          <a:p>
            <a:fld id="{1DA0D7A7-AB0C-4AFF-A57C-7D17B889DA85}" type="slidenum">
              <a:rPr lang="en-US" smtClean="0">
                <a:solidFill>
                  <a:srgbClr val="000000"/>
                </a:solidFill>
                <a:latin typeface="Arial" pitchFamily="34" charset="0"/>
                <a:cs typeface="Arial" pitchFamily="34" charset="0"/>
              </a:rPr>
              <a:pPr/>
              <a:t>1</a:t>
            </a:fld>
            <a:endParaRPr lang="en-US" smtClean="0">
              <a:solidFill>
                <a:srgbClr val="000000"/>
              </a:solidFill>
              <a:latin typeface="Arial" pitchFamily="34" charset="0"/>
              <a:cs typeface="Arial" pitchFamily="34" charset="0"/>
            </a:endParaRPr>
          </a:p>
        </p:txBody>
      </p:sp>
      <p:sp>
        <p:nvSpPr>
          <p:cNvPr id="249859" name="Rectangle 2"/>
          <p:cNvSpPr>
            <a:spLocks noGrp="1" noRot="1" noChangeAspect="1" noChangeArrowheads="1" noTextEdit="1"/>
          </p:cNvSpPr>
          <p:nvPr>
            <p:ph type="sldImg"/>
          </p:nvPr>
        </p:nvSpPr>
        <p:spPr>
          <a:ln/>
        </p:spPr>
      </p:sp>
      <p:sp>
        <p:nvSpPr>
          <p:cNvPr id="249860" name="Rectangle 3"/>
          <p:cNvSpPr>
            <a:spLocks noGrp="1" noChangeArrowheads="1"/>
          </p:cNvSpPr>
          <p:nvPr>
            <p:ph type="body" idx="1"/>
          </p:nvPr>
        </p:nvSpPr>
        <p:spPr>
          <a:noFill/>
          <a:ln/>
        </p:spPr>
        <p:txBody>
          <a:bodyPr/>
          <a:lstStyle/>
          <a:p>
            <a:endParaRPr lang="en-US" smtClean="0">
              <a:latin typeface="Arial" pitchFamily="34" charset="0"/>
              <a:cs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Rectangle 7"/>
          <p:cNvSpPr>
            <a:spLocks noGrp="1" noChangeArrowheads="1"/>
          </p:cNvSpPr>
          <p:nvPr>
            <p:ph type="sldNum" sz="quarter" idx="5"/>
          </p:nvPr>
        </p:nvSpPr>
        <p:spPr>
          <a:noFill/>
        </p:spPr>
        <p:txBody>
          <a:bodyPr/>
          <a:lstStyle/>
          <a:p>
            <a:fld id="{7DD9DB35-662E-4FBA-8AEB-768F39E052F5}" type="slidenum">
              <a:rPr lang="en-US" smtClean="0">
                <a:solidFill>
                  <a:srgbClr val="000000"/>
                </a:solidFill>
                <a:latin typeface="Arial" pitchFamily="34" charset="0"/>
                <a:cs typeface="Arial" pitchFamily="34" charset="0"/>
              </a:rPr>
              <a:pPr/>
              <a:t>10</a:t>
            </a:fld>
            <a:endParaRPr lang="en-US" smtClean="0">
              <a:solidFill>
                <a:srgbClr val="000000"/>
              </a:solidFill>
              <a:latin typeface="Arial" pitchFamily="34" charset="0"/>
              <a:cs typeface="Arial" pitchFamily="34" charset="0"/>
            </a:endParaRPr>
          </a:p>
        </p:txBody>
      </p:sp>
      <p:sp>
        <p:nvSpPr>
          <p:cNvPr id="259075" name="Rectangle 2"/>
          <p:cNvSpPr>
            <a:spLocks noGrp="1" noRot="1" noChangeAspect="1" noChangeArrowheads="1" noTextEdit="1"/>
          </p:cNvSpPr>
          <p:nvPr>
            <p:ph type="sldImg"/>
          </p:nvPr>
        </p:nvSpPr>
        <p:spPr>
          <a:ln/>
        </p:spPr>
      </p:sp>
      <p:sp>
        <p:nvSpPr>
          <p:cNvPr id="259076" name="Rectangle 3"/>
          <p:cNvSpPr>
            <a:spLocks noGrp="1" noChangeArrowheads="1"/>
          </p:cNvSpPr>
          <p:nvPr>
            <p:ph type="body" idx="1"/>
          </p:nvPr>
        </p:nvSpPr>
        <p:spPr>
          <a:noFill/>
          <a:ln/>
        </p:spPr>
        <p:txBody>
          <a:bodyPr/>
          <a:lstStyle/>
          <a:p>
            <a:pPr eaLnBrk="1" hangingPunct="1"/>
            <a:endParaRPr lang="en-US" smtClean="0">
              <a:latin typeface="Arial" pitchFamily="34" charset="0"/>
              <a:cs typeface="Arial" pitchFamily="34" charset="0"/>
            </a:endParaRPr>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1234" name="Rectangle 7"/>
          <p:cNvSpPr>
            <a:spLocks noGrp="1" noChangeArrowheads="1"/>
          </p:cNvSpPr>
          <p:nvPr>
            <p:ph type="sldNum" sz="quarter" idx="5"/>
          </p:nvPr>
        </p:nvSpPr>
        <p:spPr>
          <a:noFill/>
        </p:spPr>
        <p:txBody>
          <a:bodyPr/>
          <a:lstStyle/>
          <a:p>
            <a:fld id="{3AD8ABCA-1D9B-4DB8-A415-27D214047AA9}" type="slidenum">
              <a:rPr lang="en-US" smtClean="0">
                <a:solidFill>
                  <a:srgbClr val="000000"/>
                </a:solidFill>
                <a:latin typeface="Arial" pitchFamily="34" charset="0"/>
                <a:cs typeface="Arial" pitchFamily="34" charset="0"/>
              </a:rPr>
              <a:pPr/>
              <a:t>100</a:t>
            </a:fld>
            <a:endParaRPr lang="en-US" smtClean="0">
              <a:solidFill>
                <a:srgbClr val="000000"/>
              </a:solidFill>
              <a:latin typeface="Arial" pitchFamily="34" charset="0"/>
              <a:cs typeface="Arial" pitchFamily="34" charset="0"/>
            </a:endParaRPr>
          </a:p>
        </p:txBody>
      </p:sp>
      <p:sp>
        <p:nvSpPr>
          <p:cNvPr id="351235" name="Rectangle 2"/>
          <p:cNvSpPr>
            <a:spLocks noGrp="1" noRot="1" noChangeAspect="1" noChangeArrowheads="1" noTextEdit="1"/>
          </p:cNvSpPr>
          <p:nvPr>
            <p:ph type="sldImg"/>
          </p:nvPr>
        </p:nvSpPr>
        <p:spPr>
          <a:ln/>
        </p:spPr>
      </p:sp>
      <p:sp>
        <p:nvSpPr>
          <p:cNvPr id="351236" name="Rectangle 3"/>
          <p:cNvSpPr>
            <a:spLocks noGrp="1" noChangeArrowheads="1"/>
          </p:cNvSpPr>
          <p:nvPr>
            <p:ph type="body" idx="1"/>
          </p:nvPr>
        </p:nvSpPr>
        <p:spPr>
          <a:noFill/>
          <a:ln/>
        </p:spPr>
        <p:txBody>
          <a:bodyPr/>
          <a:lstStyle/>
          <a:p>
            <a:pPr eaLnBrk="1" hangingPunct="1"/>
            <a:endParaRPr lang="en-US" smtClean="0">
              <a:latin typeface="Arial" pitchFamily="34" charset="0"/>
              <a:cs typeface="Arial" pitchFamily="34" charset="0"/>
            </a:endParaRPr>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2258" name="Rectangle 7"/>
          <p:cNvSpPr>
            <a:spLocks noGrp="1" noChangeArrowheads="1"/>
          </p:cNvSpPr>
          <p:nvPr>
            <p:ph type="sldNum" sz="quarter" idx="5"/>
          </p:nvPr>
        </p:nvSpPr>
        <p:spPr>
          <a:noFill/>
        </p:spPr>
        <p:txBody>
          <a:bodyPr/>
          <a:lstStyle/>
          <a:p>
            <a:fld id="{4B005D27-584D-4B48-89A1-CEB27B6E424D}" type="slidenum">
              <a:rPr lang="en-US" smtClean="0">
                <a:solidFill>
                  <a:srgbClr val="000000"/>
                </a:solidFill>
                <a:latin typeface="Arial" pitchFamily="34" charset="0"/>
                <a:cs typeface="Arial" pitchFamily="34" charset="0"/>
              </a:rPr>
              <a:pPr/>
              <a:t>101</a:t>
            </a:fld>
            <a:endParaRPr lang="en-US" smtClean="0">
              <a:solidFill>
                <a:srgbClr val="000000"/>
              </a:solidFill>
              <a:latin typeface="Arial" pitchFamily="34" charset="0"/>
              <a:cs typeface="Arial" pitchFamily="34" charset="0"/>
            </a:endParaRPr>
          </a:p>
        </p:txBody>
      </p:sp>
      <p:sp>
        <p:nvSpPr>
          <p:cNvPr id="352259" name="Rectangle 2"/>
          <p:cNvSpPr>
            <a:spLocks noGrp="1" noRot="1" noChangeAspect="1" noChangeArrowheads="1" noTextEdit="1"/>
          </p:cNvSpPr>
          <p:nvPr>
            <p:ph type="sldImg"/>
          </p:nvPr>
        </p:nvSpPr>
        <p:spPr>
          <a:ln/>
        </p:spPr>
      </p:sp>
      <p:sp>
        <p:nvSpPr>
          <p:cNvPr id="352260" name="Rectangle 3"/>
          <p:cNvSpPr>
            <a:spLocks noGrp="1" noChangeArrowheads="1"/>
          </p:cNvSpPr>
          <p:nvPr>
            <p:ph type="body" idx="1"/>
          </p:nvPr>
        </p:nvSpPr>
        <p:spPr>
          <a:noFill/>
          <a:ln/>
        </p:spPr>
        <p:txBody>
          <a:bodyPr/>
          <a:lstStyle/>
          <a:p>
            <a:pPr eaLnBrk="1" hangingPunct="1"/>
            <a:endParaRPr lang="en-US" smtClean="0">
              <a:latin typeface="Arial" pitchFamily="34" charset="0"/>
              <a:cs typeface="Arial" pitchFamily="34" charset="0"/>
            </a:endParaRPr>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3282" name="Slide Image Placeholder 1"/>
          <p:cNvSpPr>
            <a:spLocks noGrp="1" noRot="1" noChangeAspect="1" noTextEdit="1"/>
          </p:cNvSpPr>
          <p:nvPr>
            <p:ph type="sldImg"/>
          </p:nvPr>
        </p:nvSpPr>
        <p:spPr>
          <a:ln/>
        </p:spPr>
      </p:sp>
      <p:sp>
        <p:nvSpPr>
          <p:cNvPr id="353283" name="Notes Placeholder 2"/>
          <p:cNvSpPr>
            <a:spLocks noGrp="1"/>
          </p:cNvSpPr>
          <p:nvPr>
            <p:ph type="body" idx="1"/>
          </p:nvPr>
        </p:nvSpPr>
        <p:spPr>
          <a:noFill/>
          <a:ln/>
        </p:spPr>
        <p:txBody>
          <a:bodyPr/>
          <a:lstStyle/>
          <a:p>
            <a:endParaRPr lang="en-US" smtClean="0">
              <a:latin typeface="Arial" pitchFamily="34" charset="0"/>
              <a:cs typeface="Arial" pitchFamily="34" charset="0"/>
            </a:endParaRPr>
          </a:p>
        </p:txBody>
      </p:sp>
      <p:sp>
        <p:nvSpPr>
          <p:cNvPr id="353284" name="Slide Number Placeholder 3"/>
          <p:cNvSpPr>
            <a:spLocks noGrp="1"/>
          </p:cNvSpPr>
          <p:nvPr>
            <p:ph type="sldNum" sz="quarter" idx="5"/>
          </p:nvPr>
        </p:nvSpPr>
        <p:spPr>
          <a:noFill/>
        </p:spPr>
        <p:txBody>
          <a:bodyPr/>
          <a:lstStyle/>
          <a:p>
            <a:fld id="{ECFA163C-531B-48A9-8FBF-9D24B4D70F06}" type="slidenum">
              <a:rPr lang="en-US" smtClean="0">
                <a:solidFill>
                  <a:srgbClr val="000000"/>
                </a:solidFill>
                <a:latin typeface="Arial" pitchFamily="34" charset="0"/>
                <a:cs typeface="Arial" pitchFamily="34" charset="0"/>
              </a:rPr>
              <a:pPr/>
              <a:t>102</a:t>
            </a:fld>
            <a:endParaRPr lang="en-US" smtClean="0">
              <a:solidFill>
                <a:srgbClr val="000000"/>
              </a:solidFill>
              <a:latin typeface="Arial" pitchFamily="34" charset="0"/>
              <a:cs typeface="Arial" pitchFamily="34" charset="0"/>
            </a:endParaRPr>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4306" name="Slide Image Placeholder 1"/>
          <p:cNvSpPr>
            <a:spLocks noGrp="1" noRot="1" noChangeAspect="1" noTextEdit="1"/>
          </p:cNvSpPr>
          <p:nvPr>
            <p:ph type="sldImg"/>
          </p:nvPr>
        </p:nvSpPr>
        <p:spPr>
          <a:ln/>
        </p:spPr>
      </p:sp>
      <p:sp>
        <p:nvSpPr>
          <p:cNvPr id="354307" name="Notes Placeholder 2"/>
          <p:cNvSpPr>
            <a:spLocks noGrp="1"/>
          </p:cNvSpPr>
          <p:nvPr>
            <p:ph type="body" idx="1"/>
          </p:nvPr>
        </p:nvSpPr>
        <p:spPr>
          <a:noFill/>
          <a:ln/>
        </p:spPr>
        <p:txBody>
          <a:bodyPr/>
          <a:lstStyle/>
          <a:p>
            <a:endParaRPr lang="en-US" smtClean="0">
              <a:latin typeface="Arial" pitchFamily="34" charset="0"/>
              <a:cs typeface="Arial" pitchFamily="34" charset="0"/>
            </a:endParaRPr>
          </a:p>
        </p:txBody>
      </p:sp>
      <p:sp>
        <p:nvSpPr>
          <p:cNvPr id="354308" name="Slide Number Placeholder 3"/>
          <p:cNvSpPr>
            <a:spLocks noGrp="1"/>
          </p:cNvSpPr>
          <p:nvPr>
            <p:ph type="sldNum" sz="quarter" idx="5"/>
          </p:nvPr>
        </p:nvSpPr>
        <p:spPr>
          <a:noFill/>
        </p:spPr>
        <p:txBody>
          <a:bodyPr/>
          <a:lstStyle/>
          <a:p>
            <a:fld id="{B0FBAE35-E32E-435B-A40C-600B12634685}" type="slidenum">
              <a:rPr lang="en-US" smtClean="0">
                <a:solidFill>
                  <a:srgbClr val="000000"/>
                </a:solidFill>
                <a:latin typeface="Arial" pitchFamily="34" charset="0"/>
                <a:cs typeface="Arial" pitchFamily="34" charset="0"/>
              </a:rPr>
              <a:pPr/>
              <a:t>103</a:t>
            </a:fld>
            <a:endParaRPr lang="en-US" smtClean="0">
              <a:solidFill>
                <a:srgbClr val="000000"/>
              </a:solidFill>
              <a:latin typeface="Arial" pitchFamily="34" charset="0"/>
              <a:cs typeface="Arial" pitchFamily="34" charset="0"/>
            </a:endParaRPr>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5330" name="Rectangle 7"/>
          <p:cNvSpPr>
            <a:spLocks noGrp="1" noChangeArrowheads="1"/>
          </p:cNvSpPr>
          <p:nvPr>
            <p:ph type="sldNum" sz="quarter" idx="5"/>
          </p:nvPr>
        </p:nvSpPr>
        <p:spPr>
          <a:noFill/>
        </p:spPr>
        <p:txBody>
          <a:bodyPr/>
          <a:lstStyle/>
          <a:p>
            <a:fld id="{82DD8CB6-E826-4534-8EA1-F5E80ABB5D55}" type="slidenum">
              <a:rPr lang="en-US" smtClean="0">
                <a:solidFill>
                  <a:srgbClr val="000000"/>
                </a:solidFill>
                <a:latin typeface="Arial" pitchFamily="34" charset="0"/>
                <a:cs typeface="Arial" pitchFamily="34" charset="0"/>
              </a:rPr>
              <a:pPr/>
              <a:t>104</a:t>
            </a:fld>
            <a:endParaRPr lang="en-US" smtClean="0">
              <a:solidFill>
                <a:srgbClr val="000000"/>
              </a:solidFill>
              <a:latin typeface="Arial" pitchFamily="34" charset="0"/>
              <a:cs typeface="Arial" pitchFamily="34" charset="0"/>
            </a:endParaRPr>
          </a:p>
        </p:txBody>
      </p:sp>
      <p:sp>
        <p:nvSpPr>
          <p:cNvPr id="355331" name="Rectangle 2"/>
          <p:cNvSpPr>
            <a:spLocks noGrp="1" noRot="1" noChangeAspect="1" noChangeArrowheads="1" noTextEdit="1"/>
          </p:cNvSpPr>
          <p:nvPr>
            <p:ph type="sldImg"/>
          </p:nvPr>
        </p:nvSpPr>
        <p:spPr>
          <a:ln/>
        </p:spPr>
      </p:sp>
      <p:sp>
        <p:nvSpPr>
          <p:cNvPr id="355332" name="Rectangle 3"/>
          <p:cNvSpPr>
            <a:spLocks noGrp="1" noChangeArrowheads="1"/>
          </p:cNvSpPr>
          <p:nvPr>
            <p:ph type="body" idx="1"/>
          </p:nvPr>
        </p:nvSpPr>
        <p:spPr>
          <a:noFill/>
          <a:ln/>
        </p:spPr>
        <p:txBody>
          <a:bodyPr/>
          <a:lstStyle/>
          <a:p>
            <a:pPr eaLnBrk="1" hangingPunct="1"/>
            <a:endParaRPr lang="en-US" smtClean="0">
              <a:latin typeface="Arial" pitchFamily="34" charset="0"/>
              <a:cs typeface="Arial" pitchFamily="34" charset="0"/>
            </a:endParaRPr>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6354" name="Slide Image Placeholder 1"/>
          <p:cNvSpPr>
            <a:spLocks noGrp="1" noRot="1" noChangeAspect="1" noTextEdit="1"/>
          </p:cNvSpPr>
          <p:nvPr>
            <p:ph type="sldImg"/>
          </p:nvPr>
        </p:nvSpPr>
        <p:spPr>
          <a:ln/>
        </p:spPr>
      </p:sp>
      <p:sp>
        <p:nvSpPr>
          <p:cNvPr id="356355" name="Notes Placeholder 2"/>
          <p:cNvSpPr>
            <a:spLocks noGrp="1"/>
          </p:cNvSpPr>
          <p:nvPr>
            <p:ph type="body" idx="1"/>
          </p:nvPr>
        </p:nvSpPr>
        <p:spPr>
          <a:noFill/>
          <a:ln/>
        </p:spPr>
        <p:txBody>
          <a:bodyPr/>
          <a:lstStyle/>
          <a:p>
            <a:endParaRPr lang="en-US" smtClean="0">
              <a:latin typeface="Arial" pitchFamily="34" charset="0"/>
              <a:cs typeface="Arial" pitchFamily="34" charset="0"/>
            </a:endParaRPr>
          </a:p>
        </p:txBody>
      </p:sp>
      <p:sp>
        <p:nvSpPr>
          <p:cNvPr id="356356" name="Slide Number Placeholder 3"/>
          <p:cNvSpPr>
            <a:spLocks noGrp="1"/>
          </p:cNvSpPr>
          <p:nvPr>
            <p:ph type="sldNum" sz="quarter" idx="5"/>
          </p:nvPr>
        </p:nvSpPr>
        <p:spPr>
          <a:noFill/>
        </p:spPr>
        <p:txBody>
          <a:bodyPr/>
          <a:lstStyle/>
          <a:p>
            <a:fld id="{A62E6303-62D8-4B50-BF68-0B85654DF751}" type="slidenum">
              <a:rPr lang="en-US" smtClean="0">
                <a:latin typeface="Arial" pitchFamily="34" charset="0"/>
                <a:cs typeface="Arial" pitchFamily="34" charset="0"/>
              </a:rPr>
              <a:pPr/>
              <a:t>105</a:t>
            </a:fld>
            <a:endParaRPr lang="en-US" smtClean="0">
              <a:latin typeface="Arial" pitchFamily="34" charset="0"/>
              <a:cs typeface="Arial" pitchFamily="34" charset="0"/>
            </a:endParaRPr>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7378" name="Slide Image Placeholder 1"/>
          <p:cNvSpPr>
            <a:spLocks noGrp="1" noRot="1" noChangeAspect="1" noTextEdit="1"/>
          </p:cNvSpPr>
          <p:nvPr>
            <p:ph type="sldImg"/>
          </p:nvPr>
        </p:nvSpPr>
        <p:spPr>
          <a:ln/>
        </p:spPr>
      </p:sp>
      <p:sp>
        <p:nvSpPr>
          <p:cNvPr id="357379" name="Notes Placeholder 2"/>
          <p:cNvSpPr>
            <a:spLocks noGrp="1"/>
          </p:cNvSpPr>
          <p:nvPr>
            <p:ph type="body" idx="1"/>
          </p:nvPr>
        </p:nvSpPr>
        <p:spPr>
          <a:noFill/>
          <a:ln/>
        </p:spPr>
        <p:txBody>
          <a:bodyPr/>
          <a:lstStyle/>
          <a:p>
            <a:endParaRPr lang="en-US" smtClean="0">
              <a:latin typeface="Arial" pitchFamily="34" charset="0"/>
              <a:cs typeface="Arial" pitchFamily="34" charset="0"/>
            </a:endParaRPr>
          </a:p>
        </p:txBody>
      </p:sp>
      <p:sp>
        <p:nvSpPr>
          <p:cNvPr id="357380" name="Slide Number Placeholder 3"/>
          <p:cNvSpPr>
            <a:spLocks noGrp="1"/>
          </p:cNvSpPr>
          <p:nvPr>
            <p:ph type="sldNum" sz="quarter" idx="5"/>
          </p:nvPr>
        </p:nvSpPr>
        <p:spPr>
          <a:noFill/>
        </p:spPr>
        <p:txBody>
          <a:bodyPr/>
          <a:lstStyle/>
          <a:p>
            <a:fld id="{C4591551-7320-406E-8980-9C33A9A310B1}" type="slidenum">
              <a:rPr lang="en-US" smtClean="0">
                <a:latin typeface="Arial" pitchFamily="34" charset="0"/>
                <a:cs typeface="Arial" pitchFamily="34" charset="0"/>
              </a:rPr>
              <a:pPr/>
              <a:t>106</a:t>
            </a:fld>
            <a:endParaRPr lang="en-US" smtClean="0">
              <a:latin typeface="Arial" pitchFamily="34" charset="0"/>
              <a:cs typeface="Arial" pitchFamily="34" charset="0"/>
            </a:endParaRPr>
          </a:p>
        </p:txBody>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02" name="Slide Image Placeholder 1"/>
          <p:cNvSpPr>
            <a:spLocks noGrp="1" noRot="1" noChangeAspect="1" noTextEdit="1"/>
          </p:cNvSpPr>
          <p:nvPr>
            <p:ph type="sldImg"/>
          </p:nvPr>
        </p:nvSpPr>
        <p:spPr>
          <a:ln/>
        </p:spPr>
      </p:sp>
      <p:sp>
        <p:nvSpPr>
          <p:cNvPr id="358403" name="Notes Placeholder 2"/>
          <p:cNvSpPr>
            <a:spLocks noGrp="1"/>
          </p:cNvSpPr>
          <p:nvPr>
            <p:ph type="body" idx="1"/>
          </p:nvPr>
        </p:nvSpPr>
        <p:spPr>
          <a:noFill/>
          <a:ln/>
        </p:spPr>
        <p:txBody>
          <a:bodyPr/>
          <a:lstStyle/>
          <a:p>
            <a:endParaRPr lang="en-US" smtClean="0">
              <a:latin typeface="Arial" pitchFamily="34" charset="0"/>
              <a:cs typeface="Arial" pitchFamily="34" charset="0"/>
            </a:endParaRPr>
          </a:p>
        </p:txBody>
      </p:sp>
      <p:sp>
        <p:nvSpPr>
          <p:cNvPr id="358404" name="Slide Number Placeholder 3"/>
          <p:cNvSpPr>
            <a:spLocks noGrp="1"/>
          </p:cNvSpPr>
          <p:nvPr>
            <p:ph type="sldNum" sz="quarter" idx="5"/>
          </p:nvPr>
        </p:nvSpPr>
        <p:spPr>
          <a:noFill/>
        </p:spPr>
        <p:txBody>
          <a:bodyPr/>
          <a:lstStyle/>
          <a:p>
            <a:fld id="{39CAC38B-D848-4A86-9602-4C12596ECE6C}" type="slidenum">
              <a:rPr lang="en-US" smtClean="0">
                <a:latin typeface="Arial" pitchFamily="34" charset="0"/>
                <a:cs typeface="Arial" pitchFamily="34" charset="0"/>
              </a:rPr>
              <a:pPr/>
              <a:t>107</a:t>
            </a:fld>
            <a:endParaRPr lang="en-US" smtClean="0">
              <a:latin typeface="Arial" pitchFamily="34" charset="0"/>
              <a:cs typeface="Arial" pitchFamily="34" charset="0"/>
            </a:endParaRPr>
          </a:p>
        </p:txBody>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426" name="Slide Image Placeholder 1"/>
          <p:cNvSpPr>
            <a:spLocks noGrp="1" noRot="1" noChangeAspect="1" noTextEdit="1"/>
          </p:cNvSpPr>
          <p:nvPr>
            <p:ph type="sldImg"/>
          </p:nvPr>
        </p:nvSpPr>
        <p:spPr>
          <a:ln/>
        </p:spPr>
      </p:sp>
      <p:sp>
        <p:nvSpPr>
          <p:cNvPr id="359427" name="Notes Placeholder 2"/>
          <p:cNvSpPr>
            <a:spLocks noGrp="1"/>
          </p:cNvSpPr>
          <p:nvPr>
            <p:ph type="body" idx="1"/>
          </p:nvPr>
        </p:nvSpPr>
        <p:spPr>
          <a:noFill/>
          <a:ln/>
        </p:spPr>
        <p:txBody>
          <a:bodyPr/>
          <a:lstStyle/>
          <a:p>
            <a:endParaRPr lang="en-US" smtClean="0">
              <a:latin typeface="Arial" pitchFamily="34" charset="0"/>
              <a:cs typeface="Arial" pitchFamily="34" charset="0"/>
            </a:endParaRPr>
          </a:p>
        </p:txBody>
      </p:sp>
      <p:sp>
        <p:nvSpPr>
          <p:cNvPr id="359428" name="Slide Number Placeholder 3"/>
          <p:cNvSpPr>
            <a:spLocks noGrp="1"/>
          </p:cNvSpPr>
          <p:nvPr>
            <p:ph type="sldNum" sz="quarter" idx="5"/>
          </p:nvPr>
        </p:nvSpPr>
        <p:spPr>
          <a:noFill/>
        </p:spPr>
        <p:txBody>
          <a:bodyPr/>
          <a:lstStyle/>
          <a:p>
            <a:fld id="{EC2FEC8E-BF7D-4B9D-B56C-35CA8D11EA84}" type="slidenum">
              <a:rPr lang="en-US" smtClean="0">
                <a:latin typeface="Arial" pitchFamily="34" charset="0"/>
                <a:cs typeface="Arial" pitchFamily="34" charset="0"/>
              </a:rPr>
              <a:pPr/>
              <a:t>108</a:t>
            </a:fld>
            <a:endParaRPr lang="en-US" smtClean="0">
              <a:latin typeface="Arial" pitchFamily="34" charset="0"/>
              <a:cs typeface="Arial" pitchFamily="34" charset="0"/>
            </a:endParaRPr>
          </a:p>
        </p:txBody>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0450" name="Rectangle 1"/>
          <p:cNvSpPr>
            <a:spLocks noGrp="1" noRot="1" noChangeAspect="1" noChangeArrowheads="1" noTextEdit="1"/>
          </p:cNvSpPr>
          <p:nvPr>
            <p:ph type="sldImg"/>
          </p:nvPr>
        </p:nvSpPr>
        <p:spPr>
          <a:xfrm>
            <a:off x="1463675" y="960438"/>
            <a:ext cx="4386263" cy="3290887"/>
          </a:xfrm>
          <a:solidFill>
            <a:srgbClr val="FFFFFF"/>
          </a:solidFill>
          <a:ln/>
        </p:spPr>
      </p:sp>
      <p:sp>
        <p:nvSpPr>
          <p:cNvPr id="360451" name="Text Box 2"/>
          <p:cNvSpPr>
            <a:spLocks noGrp="1" noChangeArrowheads="1"/>
          </p:cNvSpPr>
          <p:nvPr>
            <p:ph type="body" idx="1"/>
          </p:nvPr>
        </p:nvSpPr>
        <p:spPr>
          <a:xfrm>
            <a:off x="1116013" y="4570413"/>
            <a:ext cx="5089525" cy="2776537"/>
          </a:xfrm>
          <a:noFill/>
          <a:ln/>
        </p:spPr>
        <p:txBody>
          <a:bodyPr lIns="0" tIns="0" rIns="0" bIns="0">
            <a:spAutoFit/>
          </a:bodyPr>
          <a:lstStyle/>
          <a:p>
            <a:pPr marL="80963" indent="-80963" eaLnBrk="1">
              <a:lnSpc>
                <a:spcPct val="94000"/>
              </a:lnSpc>
              <a:spcBef>
                <a:spcPct val="0"/>
              </a:spcBef>
              <a:buSzPct val="45000"/>
              <a:tabLst>
                <a:tab pos="685800" algn="l"/>
                <a:tab pos="1373188" algn="l"/>
                <a:tab pos="2058988" algn="l"/>
                <a:tab pos="2746375" algn="l"/>
                <a:tab pos="3433763" algn="l"/>
                <a:tab pos="4119563" algn="l"/>
                <a:tab pos="4806950" algn="l"/>
              </a:tabLst>
            </a:pPr>
            <a:r>
              <a:rPr lang="en-GB" smtClean="0">
                <a:latin typeface="Arial" pitchFamily="34" charset="0"/>
                <a:ea typeface="Gothic"/>
                <a:cs typeface="Gothic"/>
              </a:rPr>
              <a:t>Channel activation and inactivation. At rest, the S4s of all domains are fully deactivated, forced inward by negative Vm. This pinches closed the a gate at the inner end of the pore. The scallops represent the selectivity filter. Path O: On depolarizing to 0 mV, the most likely path is shown by arrows O1–O4, with dashed arrows indicating multiple steps. Conduction begins when all four domains are activated, with D4 activated to stage 1. Stage 2 activation of D4 removes the steric hindrance that prevents closing of the inactivation gate and quenches fluorescence of the tag attached to the S3–4 linker of D4. Path C: At −30 mV, paths C and O are equally probable. After step C1, the a gate is held closed by D1 and D2, which are not activated, but inactivation is possible because D3 and D4 are activated, the latter to stage 2. The inactivation gate closes in step C2. Recovery: Steps R1 close the a gate as D1 and D2 deactivate, generating the inactivation resistant component of Ig. During step R2, negative Vm drives the S4s of D3 and D4 inward, the latter forcing the inactivation particle out of blocking position.</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Rectangle 7"/>
          <p:cNvSpPr>
            <a:spLocks noGrp="1" noChangeArrowheads="1"/>
          </p:cNvSpPr>
          <p:nvPr>
            <p:ph type="sldNum" sz="quarter" idx="5"/>
          </p:nvPr>
        </p:nvSpPr>
        <p:spPr>
          <a:noFill/>
        </p:spPr>
        <p:txBody>
          <a:bodyPr/>
          <a:lstStyle/>
          <a:p>
            <a:fld id="{4A5B0913-1515-4DA6-B871-1080C37893E2}" type="slidenum">
              <a:rPr lang="en-US" smtClean="0">
                <a:solidFill>
                  <a:srgbClr val="000000"/>
                </a:solidFill>
                <a:latin typeface="Arial" pitchFamily="34" charset="0"/>
                <a:cs typeface="Arial" pitchFamily="34" charset="0"/>
              </a:rPr>
              <a:pPr/>
              <a:t>11</a:t>
            </a:fld>
            <a:endParaRPr lang="en-US" smtClean="0">
              <a:solidFill>
                <a:srgbClr val="000000"/>
              </a:solidFill>
              <a:latin typeface="Arial" pitchFamily="34" charset="0"/>
              <a:cs typeface="Arial" pitchFamily="34" charset="0"/>
            </a:endParaRPr>
          </a:p>
        </p:txBody>
      </p:sp>
      <p:sp>
        <p:nvSpPr>
          <p:cNvPr id="260099" name="Rectangle 2"/>
          <p:cNvSpPr>
            <a:spLocks noGrp="1" noRot="1" noChangeAspect="1" noChangeArrowheads="1" noTextEdit="1"/>
          </p:cNvSpPr>
          <p:nvPr>
            <p:ph type="sldImg"/>
          </p:nvPr>
        </p:nvSpPr>
        <p:spPr>
          <a:ln/>
        </p:spPr>
      </p:sp>
      <p:sp>
        <p:nvSpPr>
          <p:cNvPr id="260100" name="Rectangle 3"/>
          <p:cNvSpPr>
            <a:spLocks noGrp="1" noChangeArrowheads="1"/>
          </p:cNvSpPr>
          <p:nvPr>
            <p:ph type="body" idx="1"/>
          </p:nvPr>
        </p:nvSpPr>
        <p:spPr>
          <a:noFill/>
          <a:ln/>
        </p:spPr>
        <p:txBody>
          <a:bodyPr/>
          <a:lstStyle/>
          <a:p>
            <a:pPr eaLnBrk="1" hangingPunct="1"/>
            <a:endParaRPr lang="en-US" smtClean="0">
              <a:latin typeface="Arial" pitchFamily="34" charset="0"/>
              <a:cs typeface="Arial" pitchFamily="34" charset="0"/>
            </a:endParaRPr>
          </a:p>
        </p:txBody>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4759CF7B-F373-4904-AC36-4F87BDC31537}" type="slidenum">
              <a:rPr lang="hu-HU" smtClean="0">
                <a:solidFill>
                  <a:prstClr val="black"/>
                </a:solidFill>
                <a:cs typeface="+mn-cs"/>
              </a:rPr>
              <a:pPr>
                <a:defRPr/>
              </a:pPr>
              <a:t>110</a:t>
            </a:fld>
            <a:endParaRPr lang="hu-HU" dirty="0" smtClean="0">
              <a:solidFill>
                <a:prstClr val="black"/>
              </a:solidFill>
              <a:cs typeface="+mn-cs"/>
            </a:endParaRPr>
          </a:p>
        </p:txBody>
      </p:sp>
      <p:sp>
        <p:nvSpPr>
          <p:cNvPr id="361475" name="Rectangle 2"/>
          <p:cNvSpPr>
            <a:spLocks noGrp="1" noRot="1" noChangeAspect="1" noChangeArrowheads="1" noTextEdit="1"/>
          </p:cNvSpPr>
          <p:nvPr>
            <p:ph type="sldImg"/>
          </p:nvPr>
        </p:nvSpPr>
        <p:spPr>
          <a:ln/>
        </p:spPr>
      </p:sp>
      <p:sp>
        <p:nvSpPr>
          <p:cNvPr id="361476" name="Rectangle 3"/>
          <p:cNvSpPr>
            <a:spLocks noGrp="1" noChangeArrowheads="1"/>
          </p:cNvSpPr>
          <p:nvPr>
            <p:ph type="body" idx="1"/>
          </p:nvPr>
        </p:nvSpPr>
        <p:spPr>
          <a:noFill/>
          <a:ln/>
        </p:spPr>
        <p:txBody>
          <a:bodyPr/>
          <a:lstStyle/>
          <a:p>
            <a:pPr>
              <a:lnSpc>
                <a:spcPct val="90000"/>
              </a:lnSpc>
            </a:pPr>
            <a:r>
              <a:rPr lang="fr-FR" smtClean="0">
                <a:latin typeface="Arial" pitchFamily="34" charset="0"/>
                <a:cs typeface="Arial" pitchFamily="34" charset="0"/>
              </a:rPr>
              <a:t>Composed of two proteins associated: the RyR and the DHPR. </a:t>
            </a:r>
          </a:p>
        </p:txBody>
      </p:sp>
    </p:spTree>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498" name="Slide Image Placeholder 1"/>
          <p:cNvSpPr>
            <a:spLocks noGrp="1" noRot="1" noChangeAspect="1" noTextEdit="1"/>
          </p:cNvSpPr>
          <p:nvPr>
            <p:ph type="sldImg"/>
          </p:nvPr>
        </p:nvSpPr>
        <p:spPr>
          <a:ln/>
        </p:spPr>
      </p:sp>
      <p:sp>
        <p:nvSpPr>
          <p:cNvPr id="362499" name="Notes Placeholder 2"/>
          <p:cNvSpPr>
            <a:spLocks noGrp="1"/>
          </p:cNvSpPr>
          <p:nvPr>
            <p:ph type="body" idx="1"/>
          </p:nvPr>
        </p:nvSpPr>
        <p:spPr>
          <a:noFill/>
          <a:ln/>
        </p:spPr>
        <p:txBody>
          <a:bodyPr/>
          <a:lstStyle/>
          <a:p>
            <a:endParaRPr lang="en-US" smtClean="0">
              <a:latin typeface="Arial" pitchFamily="34" charset="0"/>
              <a:cs typeface="Arial" pitchFamily="34" charset="0"/>
            </a:endParaRPr>
          </a:p>
        </p:txBody>
      </p:sp>
      <p:sp>
        <p:nvSpPr>
          <p:cNvPr id="362500" name="Slide Number Placeholder 3"/>
          <p:cNvSpPr>
            <a:spLocks noGrp="1"/>
          </p:cNvSpPr>
          <p:nvPr>
            <p:ph type="sldNum" sz="quarter" idx="5"/>
          </p:nvPr>
        </p:nvSpPr>
        <p:spPr>
          <a:noFill/>
        </p:spPr>
        <p:txBody>
          <a:bodyPr/>
          <a:lstStyle/>
          <a:p>
            <a:fld id="{20A8E4CE-8AFD-4F81-A878-3499228F71D4}" type="slidenum">
              <a:rPr lang="en-US" smtClean="0">
                <a:latin typeface="Arial" pitchFamily="34" charset="0"/>
                <a:cs typeface="Arial" pitchFamily="34" charset="0"/>
              </a:rPr>
              <a:pPr/>
              <a:t>111</a:t>
            </a:fld>
            <a:endParaRPr lang="en-US" smtClean="0">
              <a:latin typeface="Arial" pitchFamily="34" charset="0"/>
              <a:cs typeface="Arial" pitchFamily="34" charset="0"/>
            </a:endParaRPr>
          </a:p>
        </p:txBody>
      </p:sp>
    </p:spTree>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3522" name="Rectangle 7"/>
          <p:cNvSpPr>
            <a:spLocks noGrp="1" noChangeArrowheads="1"/>
          </p:cNvSpPr>
          <p:nvPr>
            <p:ph type="sldNum" sz="quarter" idx="5"/>
          </p:nvPr>
        </p:nvSpPr>
        <p:spPr>
          <a:noFill/>
        </p:spPr>
        <p:txBody>
          <a:bodyPr/>
          <a:lstStyle/>
          <a:p>
            <a:fld id="{DC9BED23-033B-4032-96F3-F7D2DECB8DD0}" type="slidenum">
              <a:rPr lang="en-US" smtClean="0">
                <a:solidFill>
                  <a:srgbClr val="000000"/>
                </a:solidFill>
                <a:latin typeface="Arial" pitchFamily="34" charset="0"/>
                <a:cs typeface="Arial" pitchFamily="34" charset="0"/>
              </a:rPr>
              <a:pPr/>
              <a:t>112</a:t>
            </a:fld>
            <a:endParaRPr lang="en-US" smtClean="0">
              <a:solidFill>
                <a:srgbClr val="000000"/>
              </a:solidFill>
              <a:latin typeface="Arial" pitchFamily="34" charset="0"/>
              <a:cs typeface="Arial" pitchFamily="34" charset="0"/>
            </a:endParaRPr>
          </a:p>
        </p:txBody>
      </p:sp>
      <p:sp>
        <p:nvSpPr>
          <p:cNvPr id="363523" name="Rectangle 2"/>
          <p:cNvSpPr>
            <a:spLocks noGrp="1" noRot="1" noChangeAspect="1" noChangeArrowheads="1" noTextEdit="1"/>
          </p:cNvSpPr>
          <p:nvPr>
            <p:ph type="sldImg"/>
          </p:nvPr>
        </p:nvSpPr>
        <p:spPr>
          <a:ln/>
        </p:spPr>
      </p:sp>
      <p:sp>
        <p:nvSpPr>
          <p:cNvPr id="363524" name="Rectangle 3"/>
          <p:cNvSpPr>
            <a:spLocks noGrp="1" noChangeArrowheads="1"/>
          </p:cNvSpPr>
          <p:nvPr>
            <p:ph type="body" idx="1"/>
          </p:nvPr>
        </p:nvSpPr>
        <p:spPr>
          <a:xfrm>
            <a:off x="974725" y="4560888"/>
            <a:ext cx="5365750" cy="4319587"/>
          </a:xfrm>
          <a:noFill/>
          <a:ln/>
        </p:spPr>
        <p:txBody>
          <a:bodyPr/>
          <a:lstStyle/>
          <a:p>
            <a:r>
              <a:rPr lang="en-US" smtClean="0">
                <a:latin typeface="Arial" pitchFamily="34" charset="0"/>
                <a:cs typeface="Arial" pitchFamily="34" charset="0"/>
              </a:rPr>
              <a:t>The patch clamp allows one to record the tiny currents flowing through a single ion channel. They look like rectangles - what could be simpler? The height of the rectangle is the current, the width is the open duration. Counting rectangles gives you the opening frequency.</a:t>
            </a:r>
          </a:p>
          <a:p>
            <a:r>
              <a:rPr lang="en-US" smtClean="0">
                <a:latin typeface="Arial" pitchFamily="34" charset="0"/>
                <a:cs typeface="Arial" pitchFamily="34" charset="0"/>
              </a:rPr>
              <a:t>The rest of this lecture deals with Gating (width of the rectangle) and permeation (height of the rectangle). Note that the widths show a wide variation (exponential distribution) but the heights are relatively constant and are normally distributed.</a:t>
            </a:r>
          </a:p>
        </p:txBody>
      </p:sp>
    </p:spTree>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4546" name="Slide Image Placeholder 1"/>
          <p:cNvSpPr>
            <a:spLocks noGrp="1" noRot="1" noChangeAspect="1" noTextEdit="1"/>
          </p:cNvSpPr>
          <p:nvPr>
            <p:ph type="sldImg"/>
          </p:nvPr>
        </p:nvSpPr>
        <p:spPr>
          <a:ln/>
        </p:spPr>
      </p:sp>
      <p:sp>
        <p:nvSpPr>
          <p:cNvPr id="364547" name="Notes Placeholder 2"/>
          <p:cNvSpPr>
            <a:spLocks noGrp="1"/>
          </p:cNvSpPr>
          <p:nvPr>
            <p:ph type="body" idx="1"/>
          </p:nvPr>
        </p:nvSpPr>
        <p:spPr>
          <a:noFill/>
          <a:ln/>
        </p:spPr>
        <p:txBody>
          <a:bodyPr/>
          <a:lstStyle/>
          <a:p>
            <a:endParaRPr lang="en-US" smtClean="0">
              <a:latin typeface="Arial" pitchFamily="34" charset="0"/>
              <a:cs typeface="Arial" pitchFamily="34" charset="0"/>
            </a:endParaRPr>
          </a:p>
        </p:txBody>
      </p:sp>
      <p:sp>
        <p:nvSpPr>
          <p:cNvPr id="364548" name="Slide Number Placeholder 3"/>
          <p:cNvSpPr>
            <a:spLocks noGrp="1"/>
          </p:cNvSpPr>
          <p:nvPr>
            <p:ph type="sldNum" sz="quarter" idx="5"/>
          </p:nvPr>
        </p:nvSpPr>
        <p:spPr>
          <a:noFill/>
        </p:spPr>
        <p:txBody>
          <a:bodyPr/>
          <a:lstStyle/>
          <a:p>
            <a:fld id="{F2D40F93-0B73-4636-A2CC-03198E9E9999}" type="slidenum">
              <a:rPr lang="en-US" smtClean="0">
                <a:solidFill>
                  <a:srgbClr val="000000"/>
                </a:solidFill>
                <a:latin typeface="Arial" pitchFamily="34" charset="0"/>
                <a:cs typeface="Arial" pitchFamily="34" charset="0"/>
              </a:rPr>
              <a:pPr/>
              <a:t>113</a:t>
            </a:fld>
            <a:endParaRPr lang="en-US" smtClean="0">
              <a:solidFill>
                <a:srgbClr val="000000"/>
              </a:solidFill>
              <a:latin typeface="Arial" pitchFamily="34" charset="0"/>
              <a:cs typeface="Arial" pitchFamily="34" charset="0"/>
            </a:endParaRPr>
          </a:p>
        </p:txBody>
      </p:sp>
    </p:spTree>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5570" name="Rectangle 7"/>
          <p:cNvSpPr>
            <a:spLocks noGrp="1" noChangeArrowheads="1"/>
          </p:cNvSpPr>
          <p:nvPr>
            <p:ph type="sldNum" sz="quarter" idx="5"/>
          </p:nvPr>
        </p:nvSpPr>
        <p:spPr>
          <a:noFill/>
        </p:spPr>
        <p:txBody>
          <a:bodyPr/>
          <a:lstStyle/>
          <a:p>
            <a:fld id="{F2B2834B-7A31-4D2A-8EE5-FA1A0279395E}" type="slidenum">
              <a:rPr lang="en-US" smtClean="0">
                <a:latin typeface="Arial" pitchFamily="34" charset="0"/>
                <a:cs typeface="Arial" pitchFamily="34" charset="0"/>
              </a:rPr>
              <a:pPr/>
              <a:t>114</a:t>
            </a:fld>
            <a:endParaRPr lang="en-US" smtClean="0">
              <a:latin typeface="Arial" pitchFamily="34" charset="0"/>
              <a:cs typeface="Arial" pitchFamily="34" charset="0"/>
            </a:endParaRPr>
          </a:p>
        </p:txBody>
      </p:sp>
      <p:sp>
        <p:nvSpPr>
          <p:cNvPr id="365571" name="Rectangle 2"/>
          <p:cNvSpPr>
            <a:spLocks noGrp="1" noRot="1" noChangeAspect="1" noChangeArrowheads="1" noTextEdit="1"/>
          </p:cNvSpPr>
          <p:nvPr>
            <p:ph type="sldImg"/>
          </p:nvPr>
        </p:nvSpPr>
        <p:spPr>
          <a:ln/>
        </p:spPr>
      </p:sp>
      <p:sp>
        <p:nvSpPr>
          <p:cNvPr id="365572" name="Rectangle 3"/>
          <p:cNvSpPr>
            <a:spLocks noGrp="1" noChangeArrowheads="1"/>
          </p:cNvSpPr>
          <p:nvPr>
            <p:ph type="body" idx="1"/>
          </p:nvPr>
        </p:nvSpPr>
        <p:spPr>
          <a:noFill/>
          <a:ln/>
        </p:spPr>
        <p:txBody>
          <a:bodyPr/>
          <a:lstStyle/>
          <a:p>
            <a:pPr eaLnBrk="1" hangingPunct="1"/>
            <a:endParaRPr lang="en-US" smtClean="0">
              <a:latin typeface="Arial" pitchFamily="34" charset="0"/>
              <a:cs typeface="Arial" pitchFamily="34" charset="0"/>
            </a:endParaRPr>
          </a:p>
        </p:txBody>
      </p:sp>
    </p:spTree>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6594" name="Slide Image Placeholder 1"/>
          <p:cNvSpPr>
            <a:spLocks noGrp="1" noRot="1" noChangeAspect="1" noTextEdit="1"/>
          </p:cNvSpPr>
          <p:nvPr>
            <p:ph type="sldImg"/>
          </p:nvPr>
        </p:nvSpPr>
        <p:spPr>
          <a:ln/>
        </p:spPr>
      </p:sp>
      <p:sp>
        <p:nvSpPr>
          <p:cNvPr id="366595" name="Notes Placeholder 2"/>
          <p:cNvSpPr>
            <a:spLocks noGrp="1"/>
          </p:cNvSpPr>
          <p:nvPr>
            <p:ph type="body" idx="1"/>
          </p:nvPr>
        </p:nvSpPr>
        <p:spPr>
          <a:noFill/>
          <a:ln/>
        </p:spPr>
        <p:txBody>
          <a:bodyPr/>
          <a:lstStyle/>
          <a:p>
            <a:endParaRPr lang="en-US" smtClean="0">
              <a:latin typeface="Arial" pitchFamily="34" charset="0"/>
              <a:cs typeface="Arial" pitchFamily="34" charset="0"/>
            </a:endParaRPr>
          </a:p>
        </p:txBody>
      </p:sp>
      <p:sp>
        <p:nvSpPr>
          <p:cNvPr id="366596" name="Slide Number Placeholder 3"/>
          <p:cNvSpPr>
            <a:spLocks noGrp="1"/>
          </p:cNvSpPr>
          <p:nvPr>
            <p:ph type="sldNum" sz="quarter" idx="5"/>
          </p:nvPr>
        </p:nvSpPr>
        <p:spPr>
          <a:noFill/>
        </p:spPr>
        <p:txBody>
          <a:bodyPr/>
          <a:lstStyle/>
          <a:p>
            <a:fld id="{08D3AD87-A3D2-4FAF-94C4-AA0DDAF7508E}" type="slidenum">
              <a:rPr lang="en-US" smtClean="0">
                <a:solidFill>
                  <a:srgbClr val="000000"/>
                </a:solidFill>
                <a:latin typeface="Arial" pitchFamily="34" charset="0"/>
                <a:cs typeface="Arial" pitchFamily="34" charset="0"/>
              </a:rPr>
              <a:pPr/>
              <a:t>115</a:t>
            </a:fld>
            <a:endParaRPr lang="en-US" smtClean="0">
              <a:solidFill>
                <a:srgbClr val="000000"/>
              </a:solidFill>
              <a:latin typeface="Arial" pitchFamily="34" charset="0"/>
              <a:cs typeface="Arial" pitchFamily="34" charset="0"/>
            </a:endParaRPr>
          </a:p>
        </p:txBody>
      </p:sp>
    </p:spTree>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7618" name="Slide Image Placeholder 1"/>
          <p:cNvSpPr>
            <a:spLocks noGrp="1" noRot="1" noChangeAspect="1" noTextEdit="1"/>
          </p:cNvSpPr>
          <p:nvPr>
            <p:ph type="sldImg"/>
          </p:nvPr>
        </p:nvSpPr>
        <p:spPr>
          <a:ln/>
        </p:spPr>
      </p:sp>
      <p:sp>
        <p:nvSpPr>
          <p:cNvPr id="367619" name="Notes Placeholder 2"/>
          <p:cNvSpPr>
            <a:spLocks noGrp="1"/>
          </p:cNvSpPr>
          <p:nvPr>
            <p:ph type="body" idx="1"/>
          </p:nvPr>
        </p:nvSpPr>
        <p:spPr>
          <a:noFill/>
          <a:ln/>
        </p:spPr>
        <p:txBody>
          <a:bodyPr/>
          <a:lstStyle/>
          <a:p>
            <a:endParaRPr lang="en-US" smtClean="0">
              <a:latin typeface="Arial" pitchFamily="34" charset="0"/>
              <a:cs typeface="Arial" pitchFamily="34" charset="0"/>
            </a:endParaRPr>
          </a:p>
        </p:txBody>
      </p:sp>
      <p:sp>
        <p:nvSpPr>
          <p:cNvPr id="367620" name="Slide Number Placeholder 3"/>
          <p:cNvSpPr>
            <a:spLocks noGrp="1"/>
          </p:cNvSpPr>
          <p:nvPr>
            <p:ph type="sldNum" sz="quarter" idx="5"/>
          </p:nvPr>
        </p:nvSpPr>
        <p:spPr>
          <a:noFill/>
        </p:spPr>
        <p:txBody>
          <a:bodyPr/>
          <a:lstStyle/>
          <a:p>
            <a:fld id="{CE1532A6-51FA-4239-9BBD-FCA07388F78E}" type="slidenum">
              <a:rPr lang="en-US" smtClean="0">
                <a:solidFill>
                  <a:srgbClr val="000000"/>
                </a:solidFill>
                <a:latin typeface="Arial" pitchFamily="34" charset="0"/>
                <a:cs typeface="Arial" pitchFamily="34" charset="0"/>
              </a:rPr>
              <a:pPr/>
              <a:t>116</a:t>
            </a:fld>
            <a:endParaRPr lang="en-US" smtClean="0">
              <a:solidFill>
                <a:srgbClr val="000000"/>
              </a:solidFill>
              <a:latin typeface="Arial" pitchFamily="34" charset="0"/>
              <a:cs typeface="Arial" pitchFamily="34" charset="0"/>
            </a:endParaRPr>
          </a:p>
        </p:txBody>
      </p:sp>
    </p:spTree>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42" name="Slide Image Placeholder 1"/>
          <p:cNvSpPr>
            <a:spLocks noGrp="1" noRot="1" noChangeAspect="1" noTextEdit="1"/>
          </p:cNvSpPr>
          <p:nvPr>
            <p:ph type="sldImg"/>
          </p:nvPr>
        </p:nvSpPr>
        <p:spPr>
          <a:ln/>
        </p:spPr>
      </p:sp>
      <p:sp>
        <p:nvSpPr>
          <p:cNvPr id="368643" name="Notes Placeholder 2"/>
          <p:cNvSpPr>
            <a:spLocks noGrp="1"/>
          </p:cNvSpPr>
          <p:nvPr>
            <p:ph type="body" idx="1"/>
          </p:nvPr>
        </p:nvSpPr>
        <p:spPr>
          <a:noFill/>
          <a:ln/>
        </p:spPr>
        <p:txBody>
          <a:bodyPr/>
          <a:lstStyle/>
          <a:p>
            <a:endParaRPr lang="en-US" smtClean="0">
              <a:latin typeface="Arial" pitchFamily="34" charset="0"/>
              <a:cs typeface="Arial" pitchFamily="34" charset="0"/>
            </a:endParaRPr>
          </a:p>
        </p:txBody>
      </p:sp>
      <p:sp>
        <p:nvSpPr>
          <p:cNvPr id="368644" name="Slide Number Placeholder 3"/>
          <p:cNvSpPr>
            <a:spLocks noGrp="1"/>
          </p:cNvSpPr>
          <p:nvPr>
            <p:ph type="sldNum" sz="quarter" idx="5"/>
          </p:nvPr>
        </p:nvSpPr>
        <p:spPr>
          <a:noFill/>
        </p:spPr>
        <p:txBody>
          <a:bodyPr/>
          <a:lstStyle/>
          <a:p>
            <a:fld id="{870ABF8B-25DF-49F5-9DB7-C445A663432A}" type="slidenum">
              <a:rPr lang="en-US" smtClean="0">
                <a:solidFill>
                  <a:srgbClr val="000000"/>
                </a:solidFill>
                <a:latin typeface="Arial" pitchFamily="34" charset="0"/>
                <a:cs typeface="Arial" pitchFamily="34" charset="0"/>
              </a:rPr>
              <a:pPr/>
              <a:t>117</a:t>
            </a:fld>
            <a:endParaRPr lang="en-US" smtClean="0">
              <a:solidFill>
                <a:srgbClr val="000000"/>
              </a:solidFill>
              <a:latin typeface="Arial" pitchFamily="34" charset="0"/>
              <a:cs typeface="Arial" pitchFamily="34" charset="0"/>
            </a:endParaRPr>
          </a:p>
        </p:txBody>
      </p:sp>
    </p:spTree>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9666" name="Slide Image Placeholder 1"/>
          <p:cNvSpPr>
            <a:spLocks noGrp="1" noRot="1" noChangeAspect="1" noTextEdit="1"/>
          </p:cNvSpPr>
          <p:nvPr>
            <p:ph type="sldImg"/>
          </p:nvPr>
        </p:nvSpPr>
        <p:spPr>
          <a:ln/>
        </p:spPr>
      </p:sp>
      <p:sp>
        <p:nvSpPr>
          <p:cNvPr id="369667" name="Notes Placeholder 2"/>
          <p:cNvSpPr>
            <a:spLocks noGrp="1"/>
          </p:cNvSpPr>
          <p:nvPr>
            <p:ph type="body" idx="1"/>
          </p:nvPr>
        </p:nvSpPr>
        <p:spPr>
          <a:noFill/>
          <a:ln/>
        </p:spPr>
        <p:txBody>
          <a:bodyPr/>
          <a:lstStyle/>
          <a:p>
            <a:endParaRPr lang="en-US" smtClean="0">
              <a:latin typeface="Arial" pitchFamily="34" charset="0"/>
              <a:cs typeface="Arial" pitchFamily="34" charset="0"/>
            </a:endParaRPr>
          </a:p>
        </p:txBody>
      </p:sp>
      <p:sp>
        <p:nvSpPr>
          <p:cNvPr id="369668" name="Slide Number Placeholder 3"/>
          <p:cNvSpPr>
            <a:spLocks noGrp="1"/>
          </p:cNvSpPr>
          <p:nvPr>
            <p:ph type="sldNum" sz="quarter" idx="5"/>
          </p:nvPr>
        </p:nvSpPr>
        <p:spPr>
          <a:noFill/>
        </p:spPr>
        <p:txBody>
          <a:bodyPr/>
          <a:lstStyle/>
          <a:p>
            <a:fld id="{A8D6C64F-335C-44DC-ADAE-3B2E6C673A23}" type="slidenum">
              <a:rPr lang="en-US" smtClean="0">
                <a:solidFill>
                  <a:srgbClr val="000000"/>
                </a:solidFill>
                <a:latin typeface="Arial" pitchFamily="34" charset="0"/>
                <a:cs typeface="Arial" pitchFamily="34" charset="0"/>
              </a:rPr>
              <a:pPr/>
              <a:t>118</a:t>
            </a:fld>
            <a:endParaRPr lang="en-US" smtClean="0">
              <a:solidFill>
                <a:srgbClr val="000000"/>
              </a:solidFill>
              <a:latin typeface="Arial" pitchFamily="34" charset="0"/>
              <a:cs typeface="Arial" pitchFamily="34" charset="0"/>
            </a:endParaRPr>
          </a:p>
        </p:txBody>
      </p:sp>
    </p:spTree>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0690" name="Rectangle 7"/>
          <p:cNvSpPr>
            <a:spLocks noGrp="1" noChangeArrowheads="1"/>
          </p:cNvSpPr>
          <p:nvPr>
            <p:ph type="sldNum" sz="quarter" idx="5"/>
          </p:nvPr>
        </p:nvSpPr>
        <p:spPr>
          <a:noFill/>
        </p:spPr>
        <p:txBody>
          <a:bodyPr/>
          <a:lstStyle/>
          <a:p>
            <a:fld id="{F3C17C08-64EC-467A-A81C-2B7DE5D76B15}" type="slidenum">
              <a:rPr lang="en-US" smtClean="0">
                <a:solidFill>
                  <a:srgbClr val="000000"/>
                </a:solidFill>
                <a:latin typeface="Arial" pitchFamily="34" charset="0"/>
                <a:cs typeface="Arial" pitchFamily="34" charset="0"/>
              </a:rPr>
              <a:pPr/>
              <a:t>119</a:t>
            </a:fld>
            <a:endParaRPr lang="en-US" smtClean="0">
              <a:solidFill>
                <a:srgbClr val="000000"/>
              </a:solidFill>
              <a:latin typeface="Arial" pitchFamily="34" charset="0"/>
              <a:cs typeface="Arial" pitchFamily="34" charset="0"/>
            </a:endParaRPr>
          </a:p>
        </p:txBody>
      </p:sp>
      <p:sp>
        <p:nvSpPr>
          <p:cNvPr id="370691" name="Rectangle 2"/>
          <p:cNvSpPr>
            <a:spLocks noGrp="1" noRot="1" noChangeAspect="1" noChangeArrowheads="1" noTextEdit="1"/>
          </p:cNvSpPr>
          <p:nvPr>
            <p:ph type="sldImg"/>
          </p:nvPr>
        </p:nvSpPr>
        <p:spPr>
          <a:ln/>
        </p:spPr>
      </p:sp>
      <p:sp>
        <p:nvSpPr>
          <p:cNvPr id="370692" name="Rectangle 3"/>
          <p:cNvSpPr>
            <a:spLocks noGrp="1" noChangeArrowheads="1"/>
          </p:cNvSpPr>
          <p:nvPr>
            <p:ph type="body" idx="1"/>
          </p:nvPr>
        </p:nvSpPr>
        <p:spPr>
          <a:noFill/>
          <a:ln/>
        </p:spPr>
        <p:txBody>
          <a:bodyPr/>
          <a:lstStyle/>
          <a:p>
            <a:pPr eaLnBrk="1" hangingPunct="1"/>
            <a:endParaRPr lang="en-US" smtClean="0">
              <a:latin typeface="Arial" pitchFamily="34" charset="0"/>
              <a:cs typeface="Arial"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Rectangle 7"/>
          <p:cNvSpPr>
            <a:spLocks noGrp="1" noChangeArrowheads="1"/>
          </p:cNvSpPr>
          <p:nvPr>
            <p:ph type="sldNum" sz="quarter" idx="5"/>
          </p:nvPr>
        </p:nvSpPr>
        <p:spPr>
          <a:noFill/>
        </p:spPr>
        <p:txBody>
          <a:bodyPr/>
          <a:lstStyle/>
          <a:p>
            <a:fld id="{E23C90A9-FE51-43C2-A379-132EC5AEAE90}" type="slidenum">
              <a:rPr lang="en-US" smtClean="0">
                <a:solidFill>
                  <a:srgbClr val="000000"/>
                </a:solidFill>
                <a:latin typeface="Arial" pitchFamily="34" charset="0"/>
                <a:cs typeface="Arial" pitchFamily="34" charset="0"/>
              </a:rPr>
              <a:pPr/>
              <a:t>12</a:t>
            </a:fld>
            <a:endParaRPr lang="en-US" smtClean="0">
              <a:solidFill>
                <a:srgbClr val="000000"/>
              </a:solidFill>
              <a:latin typeface="Arial" pitchFamily="34" charset="0"/>
              <a:cs typeface="Arial" pitchFamily="34" charset="0"/>
            </a:endParaRPr>
          </a:p>
        </p:txBody>
      </p:sp>
      <p:sp>
        <p:nvSpPr>
          <p:cNvPr id="261123" name="Rectangle 2"/>
          <p:cNvSpPr>
            <a:spLocks noGrp="1" noRot="1" noChangeAspect="1" noChangeArrowheads="1" noTextEdit="1"/>
          </p:cNvSpPr>
          <p:nvPr>
            <p:ph type="sldImg"/>
          </p:nvPr>
        </p:nvSpPr>
        <p:spPr>
          <a:ln/>
        </p:spPr>
      </p:sp>
      <p:sp>
        <p:nvSpPr>
          <p:cNvPr id="261124" name="Rectangle 3"/>
          <p:cNvSpPr>
            <a:spLocks noGrp="1" noChangeArrowheads="1"/>
          </p:cNvSpPr>
          <p:nvPr>
            <p:ph type="body" idx="1"/>
          </p:nvPr>
        </p:nvSpPr>
        <p:spPr>
          <a:noFill/>
          <a:ln/>
        </p:spPr>
        <p:txBody>
          <a:bodyPr/>
          <a:lstStyle/>
          <a:p>
            <a:endParaRPr lang="en-US" smtClean="0">
              <a:latin typeface="Arial" pitchFamily="34" charset="0"/>
              <a:cs typeface="Arial"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Rectangle 7"/>
          <p:cNvSpPr>
            <a:spLocks noGrp="1" noChangeArrowheads="1"/>
          </p:cNvSpPr>
          <p:nvPr>
            <p:ph type="sldNum" sz="quarter" idx="5"/>
          </p:nvPr>
        </p:nvSpPr>
        <p:spPr>
          <a:noFill/>
        </p:spPr>
        <p:txBody>
          <a:bodyPr/>
          <a:lstStyle/>
          <a:p>
            <a:fld id="{69172D9F-FB30-4D5D-906A-E2A00D330154}" type="slidenum">
              <a:rPr lang="en-US" smtClean="0">
                <a:solidFill>
                  <a:srgbClr val="000000"/>
                </a:solidFill>
                <a:latin typeface="Arial" pitchFamily="34" charset="0"/>
                <a:cs typeface="Arial" pitchFamily="34" charset="0"/>
              </a:rPr>
              <a:pPr/>
              <a:t>13</a:t>
            </a:fld>
            <a:endParaRPr lang="en-US" smtClean="0">
              <a:solidFill>
                <a:srgbClr val="000000"/>
              </a:solidFill>
              <a:latin typeface="Arial" pitchFamily="34" charset="0"/>
              <a:cs typeface="Arial" pitchFamily="34" charset="0"/>
            </a:endParaRPr>
          </a:p>
        </p:txBody>
      </p:sp>
      <p:sp>
        <p:nvSpPr>
          <p:cNvPr id="262147" name="Rectangle 2"/>
          <p:cNvSpPr>
            <a:spLocks noGrp="1" noRot="1" noChangeAspect="1" noChangeArrowheads="1" noTextEdit="1"/>
          </p:cNvSpPr>
          <p:nvPr>
            <p:ph type="sldImg"/>
          </p:nvPr>
        </p:nvSpPr>
        <p:spPr>
          <a:ln/>
        </p:spPr>
      </p:sp>
      <p:sp>
        <p:nvSpPr>
          <p:cNvPr id="262148" name="Rectangle 3"/>
          <p:cNvSpPr>
            <a:spLocks noGrp="1" noChangeArrowheads="1"/>
          </p:cNvSpPr>
          <p:nvPr>
            <p:ph type="body" idx="1"/>
          </p:nvPr>
        </p:nvSpPr>
        <p:spPr>
          <a:noFill/>
          <a:ln/>
        </p:spPr>
        <p:txBody>
          <a:bodyPr/>
          <a:lstStyle/>
          <a:p>
            <a:endParaRPr lang="en-US" smtClean="0">
              <a:latin typeface="Arial" pitchFamily="34" charset="0"/>
              <a:cs typeface="Arial"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Rectangle 7"/>
          <p:cNvSpPr>
            <a:spLocks noGrp="1" noChangeArrowheads="1"/>
          </p:cNvSpPr>
          <p:nvPr>
            <p:ph type="sldNum" sz="quarter" idx="5"/>
          </p:nvPr>
        </p:nvSpPr>
        <p:spPr>
          <a:noFill/>
        </p:spPr>
        <p:txBody>
          <a:bodyPr/>
          <a:lstStyle/>
          <a:p>
            <a:fld id="{096E97CF-F71D-4B38-AB9F-025E5338C3EC}" type="slidenum">
              <a:rPr lang="en-US" smtClean="0">
                <a:solidFill>
                  <a:srgbClr val="000000"/>
                </a:solidFill>
                <a:latin typeface="Arial" pitchFamily="34" charset="0"/>
                <a:cs typeface="Arial" pitchFamily="34" charset="0"/>
              </a:rPr>
              <a:pPr/>
              <a:t>14</a:t>
            </a:fld>
            <a:endParaRPr lang="en-US" smtClean="0">
              <a:solidFill>
                <a:srgbClr val="000000"/>
              </a:solidFill>
              <a:latin typeface="Arial" pitchFamily="34" charset="0"/>
              <a:cs typeface="Arial" pitchFamily="34" charset="0"/>
            </a:endParaRPr>
          </a:p>
        </p:txBody>
      </p:sp>
      <p:sp>
        <p:nvSpPr>
          <p:cNvPr id="263171" name="Rectangle 2"/>
          <p:cNvSpPr>
            <a:spLocks noGrp="1" noRot="1" noChangeAspect="1" noChangeArrowheads="1" noTextEdit="1"/>
          </p:cNvSpPr>
          <p:nvPr>
            <p:ph type="sldImg"/>
          </p:nvPr>
        </p:nvSpPr>
        <p:spPr>
          <a:ln/>
        </p:spPr>
      </p:sp>
      <p:sp>
        <p:nvSpPr>
          <p:cNvPr id="263172" name="Rectangle 3"/>
          <p:cNvSpPr>
            <a:spLocks noGrp="1" noChangeArrowheads="1"/>
          </p:cNvSpPr>
          <p:nvPr>
            <p:ph type="body" idx="1"/>
          </p:nvPr>
        </p:nvSpPr>
        <p:spPr>
          <a:noFill/>
          <a:ln/>
        </p:spPr>
        <p:txBody>
          <a:bodyPr/>
          <a:lstStyle/>
          <a:p>
            <a:endParaRPr lang="en-US" smtClean="0">
              <a:latin typeface="Arial" pitchFamily="34" charset="0"/>
              <a:cs typeface="Arial"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Rectangle 7"/>
          <p:cNvSpPr>
            <a:spLocks noGrp="1" noChangeArrowheads="1"/>
          </p:cNvSpPr>
          <p:nvPr>
            <p:ph type="sldNum" sz="quarter" idx="5"/>
          </p:nvPr>
        </p:nvSpPr>
        <p:spPr>
          <a:noFill/>
        </p:spPr>
        <p:txBody>
          <a:bodyPr/>
          <a:lstStyle/>
          <a:p>
            <a:fld id="{F800748C-F6E3-48BB-A5B9-94940D493C51}" type="slidenum">
              <a:rPr lang="en-US" smtClean="0">
                <a:solidFill>
                  <a:srgbClr val="000000"/>
                </a:solidFill>
                <a:latin typeface="Arial" pitchFamily="34" charset="0"/>
                <a:cs typeface="Arial" pitchFamily="34" charset="0"/>
              </a:rPr>
              <a:pPr/>
              <a:t>15</a:t>
            </a:fld>
            <a:endParaRPr lang="en-US" smtClean="0">
              <a:solidFill>
                <a:srgbClr val="000000"/>
              </a:solidFill>
              <a:latin typeface="Arial" pitchFamily="34" charset="0"/>
              <a:cs typeface="Arial" pitchFamily="34" charset="0"/>
            </a:endParaRPr>
          </a:p>
        </p:txBody>
      </p:sp>
      <p:sp>
        <p:nvSpPr>
          <p:cNvPr id="264195" name="Rectangle 2"/>
          <p:cNvSpPr>
            <a:spLocks noGrp="1" noRot="1" noChangeAspect="1" noChangeArrowheads="1" noTextEdit="1"/>
          </p:cNvSpPr>
          <p:nvPr>
            <p:ph type="sldImg"/>
          </p:nvPr>
        </p:nvSpPr>
        <p:spPr>
          <a:ln/>
        </p:spPr>
      </p:sp>
      <p:sp>
        <p:nvSpPr>
          <p:cNvPr id="264196" name="Rectangle 3"/>
          <p:cNvSpPr>
            <a:spLocks noGrp="1" noChangeArrowheads="1"/>
          </p:cNvSpPr>
          <p:nvPr>
            <p:ph type="body" idx="1"/>
          </p:nvPr>
        </p:nvSpPr>
        <p:spPr>
          <a:noFill/>
          <a:ln/>
        </p:spPr>
        <p:txBody>
          <a:bodyPr/>
          <a:lstStyle/>
          <a:p>
            <a:endParaRPr lang="en-US" smtClean="0">
              <a:latin typeface="Arial" pitchFamily="34" charset="0"/>
              <a:cs typeface="Arial"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8" name="Rectangle 7"/>
          <p:cNvSpPr>
            <a:spLocks noGrp="1" noChangeArrowheads="1"/>
          </p:cNvSpPr>
          <p:nvPr>
            <p:ph type="sldNum" sz="quarter" idx="5"/>
          </p:nvPr>
        </p:nvSpPr>
        <p:spPr>
          <a:noFill/>
        </p:spPr>
        <p:txBody>
          <a:bodyPr/>
          <a:lstStyle/>
          <a:p>
            <a:fld id="{0D85F1AA-FE29-45E5-9A8E-6A21C859BDA2}" type="slidenum">
              <a:rPr lang="en-US" smtClean="0">
                <a:solidFill>
                  <a:srgbClr val="000000"/>
                </a:solidFill>
                <a:latin typeface="Arial" pitchFamily="34" charset="0"/>
                <a:cs typeface="Arial" pitchFamily="34" charset="0"/>
              </a:rPr>
              <a:pPr/>
              <a:t>16</a:t>
            </a:fld>
            <a:endParaRPr lang="en-US" smtClean="0">
              <a:solidFill>
                <a:srgbClr val="000000"/>
              </a:solidFill>
              <a:latin typeface="Arial" pitchFamily="34" charset="0"/>
              <a:cs typeface="Arial" pitchFamily="34" charset="0"/>
            </a:endParaRPr>
          </a:p>
        </p:txBody>
      </p:sp>
      <p:sp>
        <p:nvSpPr>
          <p:cNvPr id="265219" name="Rectangle 2"/>
          <p:cNvSpPr>
            <a:spLocks noGrp="1" noRot="1" noChangeAspect="1" noChangeArrowheads="1" noTextEdit="1"/>
          </p:cNvSpPr>
          <p:nvPr>
            <p:ph type="sldImg"/>
          </p:nvPr>
        </p:nvSpPr>
        <p:spPr>
          <a:ln/>
        </p:spPr>
      </p:sp>
      <p:sp>
        <p:nvSpPr>
          <p:cNvPr id="265220" name="Rectangle 3"/>
          <p:cNvSpPr>
            <a:spLocks noGrp="1" noChangeArrowheads="1"/>
          </p:cNvSpPr>
          <p:nvPr>
            <p:ph type="body" idx="1"/>
          </p:nvPr>
        </p:nvSpPr>
        <p:spPr>
          <a:noFill/>
          <a:ln/>
        </p:spPr>
        <p:txBody>
          <a:bodyPr/>
          <a:lstStyle/>
          <a:p>
            <a:endParaRPr lang="en-US" smtClean="0">
              <a:latin typeface="Arial" pitchFamily="34" charset="0"/>
              <a:cs typeface="Arial"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2" name="Rectangle 7"/>
          <p:cNvSpPr>
            <a:spLocks noGrp="1" noChangeArrowheads="1"/>
          </p:cNvSpPr>
          <p:nvPr>
            <p:ph type="sldNum" sz="quarter" idx="5"/>
          </p:nvPr>
        </p:nvSpPr>
        <p:spPr>
          <a:noFill/>
        </p:spPr>
        <p:txBody>
          <a:bodyPr/>
          <a:lstStyle/>
          <a:p>
            <a:fld id="{39DD4C69-44A9-4061-BA30-9B4D6B5277CF}" type="slidenum">
              <a:rPr lang="en-US" smtClean="0">
                <a:solidFill>
                  <a:srgbClr val="000000"/>
                </a:solidFill>
                <a:latin typeface="Arial" pitchFamily="34" charset="0"/>
                <a:cs typeface="Arial" pitchFamily="34" charset="0"/>
              </a:rPr>
              <a:pPr/>
              <a:t>17</a:t>
            </a:fld>
            <a:endParaRPr lang="en-US" smtClean="0">
              <a:solidFill>
                <a:srgbClr val="000000"/>
              </a:solidFill>
              <a:latin typeface="Arial" pitchFamily="34" charset="0"/>
              <a:cs typeface="Arial" pitchFamily="34" charset="0"/>
            </a:endParaRPr>
          </a:p>
        </p:txBody>
      </p:sp>
      <p:sp>
        <p:nvSpPr>
          <p:cNvPr id="266243" name="Rectangle 2"/>
          <p:cNvSpPr>
            <a:spLocks noGrp="1" noRot="1" noChangeAspect="1" noChangeArrowheads="1" noTextEdit="1"/>
          </p:cNvSpPr>
          <p:nvPr>
            <p:ph type="sldImg"/>
          </p:nvPr>
        </p:nvSpPr>
        <p:spPr>
          <a:ln/>
        </p:spPr>
      </p:sp>
      <p:sp>
        <p:nvSpPr>
          <p:cNvPr id="266244" name="Rectangle 3"/>
          <p:cNvSpPr>
            <a:spLocks noGrp="1" noChangeArrowheads="1"/>
          </p:cNvSpPr>
          <p:nvPr>
            <p:ph type="body" idx="1"/>
          </p:nvPr>
        </p:nvSpPr>
        <p:spPr>
          <a:noFill/>
          <a:ln/>
        </p:spPr>
        <p:txBody>
          <a:bodyPr/>
          <a:lstStyle/>
          <a:p>
            <a:endParaRPr lang="en-US" smtClean="0">
              <a:latin typeface="Arial" pitchFamily="34" charset="0"/>
              <a:cs typeface="Arial"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Rectangle 7"/>
          <p:cNvSpPr>
            <a:spLocks noGrp="1" noChangeArrowheads="1"/>
          </p:cNvSpPr>
          <p:nvPr>
            <p:ph type="sldNum" sz="quarter" idx="5"/>
          </p:nvPr>
        </p:nvSpPr>
        <p:spPr>
          <a:noFill/>
        </p:spPr>
        <p:txBody>
          <a:bodyPr/>
          <a:lstStyle/>
          <a:p>
            <a:fld id="{E921408F-EA97-4F82-9596-82738217CCDB}" type="slidenum">
              <a:rPr lang="en-US" smtClean="0">
                <a:solidFill>
                  <a:srgbClr val="000000"/>
                </a:solidFill>
                <a:latin typeface="Arial" pitchFamily="34" charset="0"/>
                <a:cs typeface="Arial" pitchFamily="34" charset="0"/>
              </a:rPr>
              <a:pPr/>
              <a:t>18</a:t>
            </a:fld>
            <a:endParaRPr lang="en-US" smtClean="0">
              <a:solidFill>
                <a:srgbClr val="000000"/>
              </a:solidFill>
              <a:latin typeface="Arial" pitchFamily="34" charset="0"/>
              <a:cs typeface="Arial" pitchFamily="34" charset="0"/>
            </a:endParaRPr>
          </a:p>
        </p:txBody>
      </p:sp>
      <p:sp>
        <p:nvSpPr>
          <p:cNvPr id="267267" name="Rectangle 2"/>
          <p:cNvSpPr>
            <a:spLocks noGrp="1" noRot="1" noChangeAspect="1" noChangeArrowheads="1" noTextEdit="1"/>
          </p:cNvSpPr>
          <p:nvPr>
            <p:ph type="sldImg"/>
          </p:nvPr>
        </p:nvSpPr>
        <p:spPr>
          <a:ln/>
        </p:spPr>
      </p:sp>
      <p:sp>
        <p:nvSpPr>
          <p:cNvPr id="267268" name="Rectangle 3"/>
          <p:cNvSpPr>
            <a:spLocks noGrp="1" noChangeArrowheads="1"/>
          </p:cNvSpPr>
          <p:nvPr>
            <p:ph type="body" idx="1"/>
          </p:nvPr>
        </p:nvSpPr>
        <p:spPr>
          <a:noFill/>
          <a:ln/>
        </p:spPr>
        <p:txBody>
          <a:bodyPr/>
          <a:lstStyle/>
          <a:p>
            <a:endParaRPr lang="en-US" smtClean="0">
              <a:latin typeface="Arial" pitchFamily="34" charset="0"/>
              <a:cs typeface="Arial"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0" name="Rectangle 7"/>
          <p:cNvSpPr>
            <a:spLocks noGrp="1" noChangeArrowheads="1"/>
          </p:cNvSpPr>
          <p:nvPr>
            <p:ph type="sldNum" sz="quarter" idx="5"/>
          </p:nvPr>
        </p:nvSpPr>
        <p:spPr>
          <a:noFill/>
        </p:spPr>
        <p:txBody>
          <a:bodyPr/>
          <a:lstStyle/>
          <a:p>
            <a:fld id="{11E09C92-94D1-4BB5-B559-AED235F72CFC}" type="slidenum">
              <a:rPr lang="en-US" smtClean="0">
                <a:solidFill>
                  <a:srgbClr val="000000"/>
                </a:solidFill>
                <a:latin typeface="Arial" pitchFamily="34" charset="0"/>
                <a:cs typeface="Arial" pitchFamily="34" charset="0"/>
              </a:rPr>
              <a:pPr/>
              <a:t>19</a:t>
            </a:fld>
            <a:endParaRPr lang="en-US" smtClean="0">
              <a:solidFill>
                <a:srgbClr val="000000"/>
              </a:solidFill>
              <a:latin typeface="Arial" pitchFamily="34" charset="0"/>
              <a:cs typeface="Arial" pitchFamily="34" charset="0"/>
            </a:endParaRPr>
          </a:p>
        </p:txBody>
      </p:sp>
      <p:sp>
        <p:nvSpPr>
          <p:cNvPr id="268291" name="Rectangle 2"/>
          <p:cNvSpPr>
            <a:spLocks noGrp="1" noRot="1" noChangeAspect="1" noChangeArrowheads="1" noTextEdit="1"/>
          </p:cNvSpPr>
          <p:nvPr>
            <p:ph type="sldImg"/>
          </p:nvPr>
        </p:nvSpPr>
        <p:spPr>
          <a:ln/>
        </p:spPr>
      </p:sp>
      <p:sp>
        <p:nvSpPr>
          <p:cNvPr id="268292" name="Rectangle 3"/>
          <p:cNvSpPr>
            <a:spLocks noGrp="1" noChangeArrowheads="1"/>
          </p:cNvSpPr>
          <p:nvPr>
            <p:ph type="body" idx="1"/>
          </p:nvPr>
        </p:nvSpPr>
        <p:spPr>
          <a:noFill/>
          <a:ln/>
        </p:spPr>
        <p:txBody>
          <a:bodyPr/>
          <a:lstStyle/>
          <a:p>
            <a:endParaRPr lang="en-US" smtClean="0">
              <a:latin typeface="Arial" pitchFamily="34" charset="0"/>
              <a:cs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Rectangle 7"/>
          <p:cNvSpPr>
            <a:spLocks noGrp="1" noChangeArrowheads="1"/>
          </p:cNvSpPr>
          <p:nvPr>
            <p:ph type="sldNum" sz="quarter" idx="5"/>
          </p:nvPr>
        </p:nvSpPr>
        <p:spPr>
          <a:noFill/>
        </p:spPr>
        <p:txBody>
          <a:bodyPr/>
          <a:lstStyle/>
          <a:p>
            <a:fld id="{2315F743-8EC2-4029-9A1A-9DC68DD224FE}" type="slidenum">
              <a:rPr lang="en-US" smtClean="0">
                <a:solidFill>
                  <a:srgbClr val="000000"/>
                </a:solidFill>
                <a:latin typeface="Arial" pitchFamily="34" charset="0"/>
                <a:cs typeface="Arial" pitchFamily="34" charset="0"/>
              </a:rPr>
              <a:pPr/>
              <a:t>2</a:t>
            </a:fld>
            <a:endParaRPr lang="en-US" smtClean="0">
              <a:solidFill>
                <a:srgbClr val="000000"/>
              </a:solidFill>
              <a:latin typeface="Arial" pitchFamily="34" charset="0"/>
              <a:cs typeface="Arial" pitchFamily="34" charset="0"/>
            </a:endParaRPr>
          </a:p>
        </p:txBody>
      </p:sp>
      <p:sp>
        <p:nvSpPr>
          <p:cNvPr id="250883" name="Rectangle 2"/>
          <p:cNvSpPr>
            <a:spLocks noGrp="1" noRot="1" noChangeAspect="1" noChangeArrowheads="1" noTextEdit="1"/>
          </p:cNvSpPr>
          <p:nvPr>
            <p:ph type="sldImg"/>
          </p:nvPr>
        </p:nvSpPr>
        <p:spPr>
          <a:ln/>
        </p:spPr>
      </p:sp>
      <p:sp>
        <p:nvSpPr>
          <p:cNvPr id="250884" name="Rectangle 3"/>
          <p:cNvSpPr>
            <a:spLocks noGrp="1" noChangeArrowheads="1"/>
          </p:cNvSpPr>
          <p:nvPr>
            <p:ph type="body" idx="1"/>
          </p:nvPr>
        </p:nvSpPr>
        <p:spPr>
          <a:noFill/>
          <a:ln/>
        </p:spPr>
        <p:txBody>
          <a:bodyPr/>
          <a:lstStyle/>
          <a:p>
            <a:endParaRPr lang="en-US" smtClean="0">
              <a:latin typeface="Arial" pitchFamily="34" charset="0"/>
              <a:cs typeface="Arial"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4" name="Rectangle 7"/>
          <p:cNvSpPr>
            <a:spLocks noGrp="1" noChangeArrowheads="1"/>
          </p:cNvSpPr>
          <p:nvPr>
            <p:ph type="sldNum" sz="quarter" idx="5"/>
          </p:nvPr>
        </p:nvSpPr>
        <p:spPr>
          <a:noFill/>
        </p:spPr>
        <p:txBody>
          <a:bodyPr/>
          <a:lstStyle/>
          <a:p>
            <a:fld id="{58559550-EE6B-4BFE-816E-44831E4B2319}" type="slidenum">
              <a:rPr lang="en-US" smtClean="0">
                <a:solidFill>
                  <a:srgbClr val="000000"/>
                </a:solidFill>
                <a:latin typeface="Arial" pitchFamily="34" charset="0"/>
                <a:cs typeface="Arial" pitchFamily="34" charset="0"/>
              </a:rPr>
              <a:pPr/>
              <a:t>20</a:t>
            </a:fld>
            <a:endParaRPr lang="en-US" smtClean="0">
              <a:solidFill>
                <a:srgbClr val="000000"/>
              </a:solidFill>
              <a:latin typeface="Arial" pitchFamily="34" charset="0"/>
              <a:cs typeface="Arial" pitchFamily="34" charset="0"/>
            </a:endParaRPr>
          </a:p>
        </p:txBody>
      </p:sp>
      <p:sp>
        <p:nvSpPr>
          <p:cNvPr id="269315" name="Rectangle 2"/>
          <p:cNvSpPr>
            <a:spLocks noGrp="1" noRot="1" noChangeAspect="1" noChangeArrowheads="1" noTextEdit="1"/>
          </p:cNvSpPr>
          <p:nvPr>
            <p:ph type="sldImg"/>
          </p:nvPr>
        </p:nvSpPr>
        <p:spPr>
          <a:ln/>
        </p:spPr>
      </p:sp>
      <p:sp>
        <p:nvSpPr>
          <p:cNvPr id="269316" name="Rectangle 3"/>
          <p:cNvSpPr>
            <a:spLocks noGrp="1" noChangeArrowheads="1"/>
          </p:cNvSpPr>
          <p:nvPr>
            <p:ph type="body" idx="1"/>
          </p:nvPr>
        </p:nvSpPr>
        <p:spPr>
          <a:noFill/>
          <a:ln/>
        </p:spPr>
        <p:txBody>
          <a:bodyPr/>
          <a:lstStyle/>
          <a:p>
            <a:endParaRPr lang="en-US" smtClean="0">
              <a:latin typeface="Arial" pitchFamily="34" charset="0"/>
              <a:cs typeface="Arial"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Rectangle 7"/>
          <p:cNvSpPr>
            <a:spLocks noGrp="1" noChangeArrowheads="1"/>
          </p:cNvSpPr>
          <p:nvPr>
            <p:ph type="sldNum" sz="quarter" idx="5"/>
          </p:nvPr>
        </p:nvSpPr>
        <p:spPr>
          <a:noFill/>
        </p:spPr>
        <p:txBody>
          <a:bodyPr/>
          <a:lstStyle/>
          <a:p>
            <a:fld id="{802F3C87-B990-4059-8EEF-B177652583FD}" type="slidenum">
              <a:rPr lang="en-US" smtClean="0">
                <a:solidFill>
                  <a:srgbClr val="000000"/>
                </a:solidFill>
                <a:latin typeface="Arial" pitchFamily="34" charset="0"/>
                <a:cs typeface="Arial" pitchFamily="34" charset="0"/>
              </a:rPr>
              <a:pPr/>
              <a:t>21</a:t>
            </a:fld>
            <a:endParaRPr lang="en-US" smtClean="0">
              <a:solidFill>
                <a:srgbClr val="000000"/>
              </a:solidFill>
              <a:latin typeface="Arial" pitchFamily="34" charset="0"/>
              <a:cs typeface="Arial" pitchFamily="34" charset="0"/>
            </a:endParaRPr>
          </a:p>
        </p:txBody>
      </p:sp>
      <p:sp>
        <p:nvSpPr>
          <p:cNvPr id="270339" name="Rectangle 2"/>
          <p:cNvSpPr>
            <a:spLocks noGrp="1" noRot="1" noChangeAspect="1" noChangeArrowheads="1" noTextEdit="1"/>
          </p:cNvSpPr>
          <p:nvPr>
            <p:ph type="sldImg"/>
          </p:nvPr>
        </p:nvSpPr>
        <p:spPr>
          <a:ln/>
        </p:spPr>
      </p:sp>
      <p:sp>
        <p:nvSpPr>
          <p:cNvPr id="270340" name="Rectangle 3"/>
          <p:cNvSpPr>
            <a:spLocks noGrp="1" noChangeArrowheads="1"/>
          </p:cNvSpPr>
          <p:nvPr>
            <p:ph type="body" idx="1"/>
          </p:nvPr>
        </p:nvSpPr>
        <p:spPr>
          <a:noFill/>
          <a:ln/>
        </p:spPr>
        <p:txBody>
          <a:bodyPr/>
          <a:lstStyle/>
          <a:p>
            <a:endParaRPr lang="en-US" smtClean="0">
              <a:latin typeface="Arial" pitchFamily="34" charset="0"/>
              <a:cs typeface="Arial"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2" name="Rectangle 7"/>
          <p:cNvSpPr>
            <a:spLocks noGrp="1" noChangeArrowheads="1"/>
          </p:cNvSpPr>
          <p:nvPr>
            <p:ph type="sldNum" sz="quarter" idx="5"/>
          </p:nvPr>
        </p:nvSpPr>
        <p:spPr>
          <a:noFill/>
        </p:spPr>
        <p:txBody>
          <a:bodyPr/>
          <a:lstStyle/>
          <a:p>
            <a:fld id="{6AE4EC8A-9405-4F37-A836-A9A0B35F95C5}" type="slidenum">
              <a:rPr lang="en-US" smtClean="0">
                <a:solidFill>
                  <a:srgbClr val="000000"/>
                </a:solidFill>
                <a:latin typeface="Arial" pitchFamily="34" charset="0"/>
                <a:cs typeface="Arial" pitchFamily="34" charset="0"/>
              </a:rPr>
              <a:pPr/>
              <a:t>22</a:t>
            </a:fld>
            <a:endParaRPr lang="en-US" smtClean="0">
              <a:solidFill>
                <a:srgbClr val="000000"/>
              </a:solidFill>
              <a:latin typeface="Arial" pitchFamily="34" charset="0"/>
              <a:cs typeface="Arial" pitchFamily="34" charset="0"/>
            </a:endParaRPr>
          </a:p>
        </p:txBody>
      </p:sp>
      <p:sp>
        <p:nvSpPr>
          <p:cNvPr id="271363" name="Rectangle 2"/>
          <p:cNvSpPr>
            <a:spLocks noGrp="1" noRot="1" noChangeAspect="1" noChangeArrowheads="1" noTextEdit="1"/>
          </p:cNvSpPr>
          <p:nvPr>
            <p:ph type="sldImg"/>
          </p:nvPr>
        </p:nvSpPr>
        <p:spPr>
          <a:xfrm>
            <a:off x="1257300" y="720725"/>
            <a:ext cx="4802188" cy="3602038"/>
          </a:xfrm>
          <a:ln/>
        </p:spPr>
      </p:sp>
      <p:sp>
        <p:nvSpPr>
          <p:cNvPr id="271364" name="Rectangle 3"/>
          <p:cNvSpPr>
            <a:spLocks noGrp="1" noChangeArrowheads="1"/>
          </p:cNvSpPr>
          <p:nvPr>
            <p:ph type="body" idx="1"/>
          </p:nvPr>
        </p:nvSpPr>
        <p:spPr>
          <a:noFill/>
          <a:ln/>
        </p:spPr>
        <p:txBody>
          <a:bodyPr/>
          <a:lstStyle/>
          <a:p>
            <a:pPr eaLnBrk="1" hangingPunct="1"/>
            <a:endParaRPr lang="en-US" smtClean="0">
              <a:latin typeface="Arial" pitchFamily="34" charset="0"/>
              <a:cs typeface="Arial"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Slide Image Placeholder 1"/>
          <p:cNvSpPr>
            <a:spLocks noGrp="1" noRot="1" noChangeAspect="1" noTextEdit="1"/>
          </p:cNvSpPr>
          <p:nvPr>
            <p:ph type="sldImg"/>
          </p:nvPr>
        </p:nvSpPr>
        <p:spPr>
          <a:ln/>
        </p:spPr>
      </p:sp>
      <p:sp>
        <p:nvSpPr>
          <p:cNvPr id="272387" name="Notes Placeholder 2"/>
          <p:cNvSpPr>
            <a:spLocks noGrp="1"/>
          </p:cNvSpPr>
          <p:nvPr>
            <p:ph type="body" idx="1"/>
          </p:nvPr>
        </p:nvSpPr>
        <p:spPr>
          <a:noFill/>
          <a:ln/>
        </p:spPr>
        <p:txBody>
          <a:bodyPr/>
          <a:lstStyle/>
          <a:p>
            <a:endParaRPr lang="en-US" smtClean="0">
              <a:latin typeface="Arial" pitchFamily="34" charset="0"/>
              <a:cs typeface="Arial" pitchFamily="34" charset="0"/>
            </a:endParaRPr>
          </a:p>
        </p:txBody>
      </p:sp>
      <p:sp>
        <p:nvSpPr>
          <p:cNvPr id="272388" name="Slide Number Placeholder 3"/>
          <p:cNvSpPr>
            <a:spLocks noGrp="1"/>
          </p:cNvSpPr>
          <p:nvPr>
            <p:ph type="sldNum" sz="quarter" idx="5"/>
          </p:nvPr>
        </p:nvSpPr>
        <p:spPr>
          <a:noFill/>
        </p:spPr>
        <p:txBody>
          <a:bodyPr/>
          <a:lstStyle/>
          <a:p>
            <a:fld id="{D2E22933-3241-414D-BE96-FFDC3E10E4C7}" type="slidenum">
              <a:rPr lang="en-US" smtClean="0">
                <a:latin typeface="Arial" pitchFamily="34" charset="0"/>
                <a:cs typeface="Arial" pitchFamily="34" charset="0"/>
              </a:rPr>
              <a:pPr/>
              <a:t>23</a:t>
            </a:fld>
            <a:endParaRPr lang="en-US" smtClean="0">
              <a:latin typeface="Arial" pitchFamily="34" charset="0"/>
              <a:cs typeface="Arial"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0" name="Slide Image Placeholder 1"/>
          <p:cNvSpPr>
            <a:spLocks noGrp="1" noRot="1" noChangeAspect="1" noTextEdit="1"/>
          </p:cNvSpPr>
          <p:nvPr>
            <p:ph type="sldImg"/>
          </p:nvPr>
        </p:nvSpPr>
        <p:spPr>
          <a:ln/>
        </p:spPr>
      </p:sp>
      <p:sp>
        <p:nvSpPr>
          <p:cNvPr id="273411" name="Notes Placeholder 2"/>
          <p:cNvSpPr>
            <a:spLocks noGrp="1"/>
          </p:cNvSpPr>
          <p:nvPr>
            <p:ph type="body" idx="1"/>
          </p:nvPr>
        </p:nvSpPr>
        <p:spPr>
          <a:noFill/>
          <a:ln/>
        </p:spPr>
        <p:txBody>
          <a:bodyPr/>
          <a:lstStyle/>
          <a:p>
            <a:endParaRPr lang="en-US" smtClean="0">
              <a:latin typeface="Arial" pitchFamily="34" charset="0"/>
              <a:cs typeface="Arial" pitchFamily="34" charset="0"/>
            </a:endParaRPr>
          </a:p>
        </p:txBody>
      </p:sp>
      <p:sp>
        <p:nvSpPr>
          <p:cNvPr id="273412" name="Slide Number Placeholder 3"/>
          <p:cNvSpPr>
            <a:spLocks noGrp="1"/>
          </p:cNvSpPr>
          <p:nvPr>
            <p:ph type="sldNum" sz="quarter" idx="5"/>
          </p:nvPr>
        </p:nvSpPr>
        <p:spPr>
          <a:noFill/>
        </p:spPr>
        <p:txBody>
          <a:bodyPr/>
          <a:lstStyle/>
          <a:p>
            <a:fld id="{29DE8A93-6CFF-4CA4-AE4C-39AB1F1B15F9}" type="slidenum">
              <a:rPr lang="en-US" smtClean="0">
                <a:solidFill>
                  <a:srgbClr val="000000"/>
                </a:solidFill>
                <a:latin typeface="Arial" pitchFamily="34" charset="0"/>
                <a:cs typeface="Arial" pitchFamily="34" charset="0"/>
              </a:rPr>
              <a:pPr/>
              <a:t>24</a:t>
            </a:fld>
            <a:endParaRPr lang="en-US" smtClean="0">
              <a:solidFill>
                <a:srgbClr val="000000"/>
              </a:solidFill>
              <a:latin typeface="Arial" pitchFamily="34" charset="0"/>
              <a:cs typeface="Arial"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4" name="Slide Image Placeholder 1"/>
          <p:cNvSpPr>
            <a:spLocks noGrp="1" noRot="1" noChangeAspect="1" noTextEdit="1"/>
          </p:cNvSpPr>
          <p:nvPr>
            <p:ph type="sldImg"/>
          </p:nvPr>
        </p:nvSpPr>
        <p:spPr>
          <a:ln/>
        </p:spPr>
      </p:sp>
      <p:sp>
        <p:nvSpPr>
          <p:cNvPr id="274435" name="Notes Placeholder 2"/>
          <p:cNvSpPr>
            <a:spLocks noGrp="1"/>
          </p:cNvSpPr>
          <p:nvPr>
            <p:ph type="body" idx="1"/>
          </p:nvPr>
        </p:nvSpPr>
        <p:spPr>
          <a:noFill/>
          <a:ln/>
        </p:spPr>
        <p:txBody>
          <a:bodyPr/>
          <a:lstStyle/>
          <a:p>
            <a:endParaRPr lang="en-US" smtClean="0">
              <a:latin typeface="Arial" pitchFamily="34" charset="0"/>
              <a:cs typeface="Arial" pitchFamily="34" charset="0"/>
            </a:endParaRPr>
          </a:p>
        </p:txBody>
      </p:sp>
      <p:sp>
        <p:nvSpPr>
          <p:cNvPr id="274436" name="Slide Number Placeholder 3"/>
          <p:cNvSpPr>
            <a:spLocks noGrp="1"/>
          </p:cNvSpPr>
          <p:nvPr>
            <p:ph type="sldNum" sz="quarter" idx="5"/>
          </p:nvPr>
        </p:nvSpPr>
        <p:spPr>
          <a:noFill/>
        </p:spPr>
        <p:txBody>
          <a:bodyPr/>
          <a:lstStyle/>
          <a:p>
            <a:fld id="{E1EA3B8D-96C7-4E1F-B886-686ACC20BA31}" type="slidenum">
              <a:rPr lang="en-US" smtClean="0">
                <a:solidFill>
                  <a:srgbClr val="000000"/>
                </a:solidFill>
                <a:latin typeface="Arial" pitchFamily="34" charset="0"/>
                <a:cs typeface="Arial" pitchFamily="34" charset="0"/>
              </a:rPr>
              <a:pPr/>
              <a:t>25</a:t>
            </a:fld>
            <a:endParaRPr lang="en-US" smtClean="0">
              <a:solidFill>
                <a:srgbClr val="000000"/>
              </a:solidFill>
              <a:latin typeface="Arial" pitchFamily="34" charset="0"/>
              <a:cs typeface="Arial"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Slide Image Placeholder 1"/>
          <p:cNvSpPr>
            <a:spLocks noGrp="1" noRot="1" noChangeAspect="1" noTextEdit="1"/>
          </p:cNvSpPr>
          <p:nvPr>
            <p:ph type="sldImg"/>
          </p:nvPr>
        </p:nvSpPr>
        <p:spPr>
          <a:ln/>
        </p:spPr>
      </p:sp>
      <p:sp>
        <p:nvSpPr>
          <p:cNvPr id="275459" name="Notes Placeholder 2"/>
          <p:cNvSpPr>
            <a:spLocks noGrp="1"/>
          </p:cNvSpPr>
          <p:nvPr>
            <p:ph type="body" idx="1"/>
          </p:nvPr>
        </p:nvSpPr>
        <p:spPr>
          <a:noFill/>
          <a:ln/>
        </p:spPr>
        <p:txBody>
          <a:bodyPr/>
          <a:lstStyle/>
          <a:p>
            <a:endParaRPr lang="en-US" smtClean="0">
              <a:latin typeface="Arial" pitchFamily="34" charset="0"/>
              <a:cs typeface="Arial" pitchFamily="34" charset="0"/>
            </a:endParaRPr>
          </a:p>
        </p:txBody>
      </p:sp>
      <p:sp>
        <p:nvSpPr>
          <p:cNvPr id="275460" name="Slide Number Placeholder 3"/>
          <p:cNvSpPr>
            <a:spLocks noGrp="1"/>
          </p:cNvSpPr>
          <p:nvPr>
            <p:ph type="sldNum" sz="quarter" idx="5"/>
          </p:nvPr>
        </p:nvSpPr>
        <p:spPr>
          <a:noFill/>
        </p:spPr>
        <p:txBody>
          <a:bodyPr/>
          <a:lstStyle/>
          <a:p>
            <a:fld id="{1DBA2FE2-5FEE-4A10-BC1F-327857AA0F00}" type="slidenum">
              <a:rPr lang="en-US" smtClean="0">
                <a:latin typeface="Arial" pitchFamily="34" charset="0"/>
                <a:cs typeface="Arial" pitchFamily="34" charset="0"/>
              </a:rPr>
              <a:pPr/>
              <a:t>26</a:t>
            </a:fld>
            <a:endParaRPr lang="en-US" smtClean="0">
              <a:latin typeface="Arial" pitchFamily="34" charset="0"/>
              <a:cs typeface="Arial"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2" name="Rectangle 7"/>
          <p:cNvSpPr>
            <a:spLocks noGrp="1" noChangeArrowheads="1"/>
          </p:cNvSpPr>
          <p:nvPr>
            <p:ph type="sldNum" sz="quarter" idx="5"/>
          </p:nvPr>
        </p:nvSpPr>
        <p:spPr>
          <a:noFill/>
        </p:spPr>
        <p:txBody>
          <a:bodyPr/>
          <a:lstStyle/>
          <a:p>
            <a:fld id="{E4EDFF39-B028-4B0F-BA0D-FCD60F3980FB}" type="slidenum">
              <a:rPr lang="en-US" smtClean="0">
                <a:solidFill>
                  <a:srgbClr val="000000"/>
                </a:solidFill>
                <a:latin typeface="Arial" pitchFamily="34" charset="0"/>
                <a:cs typeface="Arial" pitchFamily="34" charset="0"/>
              </a:rPr>
              <a:pPr/>
              <a:t>27</a:t>
            </a:fld>
            <a:endParaRPr lang="en-US" smtClean="0">
              <a:solidFill>
                <a:srgbClr val="000000"/>
              </a:solidFill>
              <a:latin typeface="Arial" pitchFamily="34" charset="0"/>
              <a:cs typeface="Arial" pitchFamily="34" charset="0"/>
            </a:endParaRPr>
          </a:p>
        </p:txBody>
      </p:sp>
      <p:sp>
        <p:nvSpPr>
          <p:cNvPr id="276483" name="Rectangle 2"/>
          <p:cNvSpPr>
            <a:spLocks noGrp="1" noRot="1" noChangeAspect="1" noChangeArrowheads="1" noTextEdit="1"/>
          </p:cNvSpPr>
          <p:nvPr>
            <p:ph type="sldImg"/>
          </p:nvPr>
        </p:nvSpPr>
        <p:spPr>
          <a:ln/>
        </p:spPr>
      </p:sp>
      <p:sp>
        <p:nvSpPr>
          <p:cNvPr id="276484" name="Rectangle 3"/>
          <p:cNvSpPr>
            <a:spLocks noGrp="1" noChangeArrowheads="1"/>
          </p:cNvSpPr>
          <p:nvPr>
            <p:ph type="body" idx="1"/>
          </p:nvPr>
        </p:nvSpPr>
        <p:spPr>
          <a:noFill/>
          <a:ln/>
        </p:spPr>
        <p:txBody>
          <a:bodyPr/>
          <a:lstStyle/>
          <a:p>
            <a:pPr eaLnBrk="1" hangingPunct="1"/>
            <a:endParaRPr lang="en-US" smtClean="0">
              <a:latin typeface="Arial" pitchFamily="34" charset="0"/>
              <a:cs typeface="Arial"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Rectangle 7"/>
          <p:cNvSpPr>
            <a:spLocks noGrp="1" noChangeArrowheads="1"/>
          </p:cNvSpPr>
          <p:nvPr>
            <p:ph type="sldNum" sz="quarter" idx="5"/>
          </p:nvPr>
        </p:nvSpPr>
        <p:spPr>
          <a:noFill/>
        </p:spPr>
        <p:txBody>
          <a:bodyPr/>
          <a:lstStyle/>
          <a:p>
            <a:fld id="{D7525C23-1C54-470A-A12A-413C19581624}" type="slidenum">
              <a:rPr lang="en-US" smtClean="0">
                <a:solidFill>
                  <a:srgbClr val="000000"/>
                </a:solidFill>
                <a:latin typeface="Arial" pitchFamily="34" charset="0"/>
                <a:cs typeface="Arial" pitchFamily="34" charset="0"/>
              </a:rPr>
              <a:pPr/>
              <a:t>28</a:t>
            </a:fld>
            <a:endParaRPr lang="en-US" smtClean="0">
              <a:solidFill>
                <a:srgbClr val="000000"/>
              </a:solidFill>
              <a:latin typeface="Arial" pitchFamily="34" charset="0"/>
              <a:cs typeface="Arial" pitchFamily="34" charset="0"/>
            </a:endParaRPr>
          </a:p>
        </p:txBody>
      </p:sp>
      <p:sp>
        <p:nvSpPr>
          <p:cNvPr id="277507" name="Rectangle 2"/>
          <p:cNvSpPr>
            <a:spLocks noGrp="1" noRot="1" noChangeAspect="1" noChangeArrowheads="1" noTextEdit="1"/>
          </p:cNvSpPr>
          <p:nvPr>
            <p:ph type="sldImg"/>
          </p:nvPr>
        </p:nvSpPr>
        <p:spPr>
          <a:ln/>
        </p:spPr>
      </p:sp>
      <p:sp>
        <p:nvSpPr>
          <p:cNvPr id="277508" name="Rectangle 3"/>
          <p:cNvSpPr>
            <a:spLocks noGrp="1" noChangeArrowheads="1"/>
          </p:cNvSpPr>
          <p:nvPr>
            <p:ph type="body" idx="1"/>
          </p:nvPr>
        </p:nvSpPr>
        <p:spPr>
          <a:noFill/>
          <a:ln/>
        </p:spPr>
        <p:txBody>
          <a:bodyPr/>
          <a:lstStyle/>
          <a:p>
            <a:pPr eaLnBrk="1" hangingPunct="1"/>
            <a:endParaRPr lang="en-US" smtClean="0">
              <a:latin typeface="Arial" pitchFamily="34" charset="0"/>
              <a:cs typeface="Arial"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30" name="Rectangle 7"/>
          <p:cNvSpPr>
            <a:spLocks noGrp="1" noChangeArrowheads="1"/>
          </p:cNvSpPr>
          <p:nvPr>
            <p:ph type="sldNum" sz="quarter" idx="5"/>
          </p:nvPr>
        </p:nvSpPr>
        <p:spPr>
          <a:noFill/>
        </p:spPr>
        <p:txBody>
          <a:bodyPr/>
          <a:lstStyle/>
          <a:p>
            <a:fld id="{74DB69BB-CF3B-425B-AE94-E12FFE8DD858}" type="slidenum">
              <a:rPr lang="en-US" smtClean="0">
                <a:solidFill>
                  <a:srgbClr val="000000"/>
                </a:solidFill>
                <a:latin typeface="Arial" pitchFamily="34" charset="0"/>
                <a:cs typeface="Arial" pitchFamily="34" charset="0"/>
              </a:rPr>
              <a:pPr/>
              <a:t>29</a:t>
            </a:fld>
            <a:endParaRPr lang="en-US" smtClean="0">
              <a:solidFill>
                <a:srgbClr val="000000"/>
              </a:solidFill>
              <a:latin typeface="Arial" pitchFamily="34" charset="0"/>
              <a:cs typeface="Arial" pitchFamily="34" charset="0"/>
            </a:endParaRPr>
          </a:p>
        </p:txBody>
      </p:sp>
      <p:sp>
        <p:nvSpPr>
          <p:cNvPr id="278531" name="Rectangle 2"/>
          <p:cNvSpPr>
            <a:spLocks noGrp="1" noRot="1" noChangeAspect="1" noChangeArrowheads="1" noTextEdit="1"/>
          </p:cNvSpPr>
          <p:nvPr>
            <p:ph type="sldImg"/>
          </p:nvPr>
        </p:nvSpPr>
        <p:spPr>
          <a:ln/>
        </p:spPr>
      </p:sp>
      <p:sp>
        <p:nvSpPr>
          <p:cNvPr id="278532" name="Rectangle 3"/>
          <p:cNvSpPr>
            <a:spLocks noGrp="1" noChangeArrowheads="1"/>
          </p:cNvSpPr>
          <p:nvPr>
            <p:ph type="body" idx="1"/>
          </p:nvPr>
        </p:nvSpPr>
        <p:spPr>
          <a:noFill/>
          <a:ln/>
        </p:spPr>
        <p:txBody>
          <a:bodyPr/>
          <a:lstStyle/>
          <a:p>
            <a:pPr eaLnBrk="1" hangingPunct="1"/>
            <a:endParaRPr lang="en-US" smtClean="0">
              <a:latin typeface="Arial" pitchFamily="34" charset="0"/>
              <a:cs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7"/>
          <p:cNvSpPr>
            <a:spLocks noGrp="1" noChangeArrowheads="1"/>
          </p:cNvSpPr>
          <p:nvPr>
            <p:ph type="sldNum" sz="quarter" idx="5"/>
          </p:nvPr>
        </p:nvSpPr>
        <p:spPr>
          <a:noFill/>
        </p:spPr>
        <p:txBody>
          <a:bodyPr/>
          <a:lstStyle/>
          <a:p>
            <a:fld id="{43F982A6-DCF6-4ECC-96A0-DECEF55CB7C6}" type="slidenum">
              <a:rPr lang="en-US" smtClean="0">
                <a:solidFill>
                  <a:srgbClr val="000000"/>
                </a:solidFill>
                <a:latin typeface="Arial" pitchFamily="34" charset="0"/>
                <a:cs typeface="Arial" pitchFamily="34" charset="0"/>
              </a:rPr>
              <a:pPr/>
              <a:t>3</a:t>
            </a:fld>
            <a:endParaRPr lang="en-US" smtClean="0">
              <a:solidFill>
                <a:srgbClr val="000000"/>
              </a:solidFill>
              <a:latin typeface="Arial" pitchFamily="34" charset="0"/>
              <a:cs typeface="Arial" pitchFamily="34" charset="0"/>
            </a:endParaRPr>
          </a:p>
        </p:txBody>
      </p:sp>
      <p:sp>
        <p:nvSpPr>
          <p:cNvPr id="251907" name="Rectangle 2"/>
          <p:cNvSpPr>
            <a:spLocks noGrp="1" noRot="1" noChangeAspect="1" noChangeArrowheads="1" noTextEdit="1"/>
          </p:cNvSpPr>
          <p:nvPr>
            <p:ph type="sldImg"/>
          </p:nvPr>
        </p:nvSpPr>
        <p:spPr>
          <a:xfrm>
            <a:off x="1257300" y="720725"/>
            <a:ext cx="4802188" cy="3602038"/>
          </a:xfrm>
          <a:ln/>
        </p:spPr>
      </p:sp>
      <p:sp>
        <p:nvSpPr>
          <p:cNvPr id="251908" name="Rectangle 3"/>
          <p:cNvSpPr>
            <a:spLocks noGrp="1" noChangeArrowheads="1"/>
          </p:cNvSpPr>
          <p:nvPr>
            <p:ph type="body" idx="1"/>
          </p:nvPr>
        </p:nvSpPr>
        <p:spPr>
          <a:xfrm>
            <a:off x="3019425" y="6459538"/>
            <a:ext cx="3563938" cy="2420937"/>
          </a:xfrm>
          <a:noFill/>
          <a:ln/>
        </p:spPr>
        <p:txBody>
          <a:bodyPr/>
          <a:lstStyle/>
          <a:p>
            <a:pPr eaLnBrk="1" hangingPunct="1"/>
            <a:r>
              <a:rPr lang="en-US" smtClean="0">
                <a:latin typeface="Arial" pitchFamily="34" charset="0"/>
                <a:cs typeface="Arial" pitchFamily="34" charset="0"/>
              </a:rPr>
              <a:t>MD scales are very different</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4" name="Slide Image Placeholder 1"/>
          <p:cNvSpPr>
            <a:spLocks noGrp="1" noRot="1" noChangeAspect="1" noTextEdit="1"/>
          </p:cNvSpPr>
          <p:nvPr>
            <p:ph type="sldImg"/>
          </p:nvPr>
        </p:nvSpPr>
        <p:spPr>
          <a:ln/>
        </p:spPr>
      </p:sp>
      <p:sp>
        <p:nvSpPr>
          <p:cNvPr id="279555" name="Notes Placeholder 2"/>
          <p:cNvSpPr>
            <a:spLocks noGrp="1"/>
          </p:cNvSpPr>
          <p:nvPr>
            <p:ph type="body" idx="1"/>
          </p:nvPr>
        </p:nvSpPr>
        <p:spPr>
          <a:noFill/>
          <a:ln/>
        </p:spPr>
        <p:txBody>
          <a:bodyPr/>
          <a:lstStyle/>
          <a:p>
            <a:endParaRPr lang="en-US" smtClean="0">
              <a:latin typeface="Arial" pitchFamily="34" charset="0"/>
              <a:cs typeface="Arial" pitchFamily="34" charset="0"/>
            </a:endParaRPr>
          </a:p>
        </p:txBody>
      </p:sp>
      <p:sp>
        <p:nvSpPr>
          <p:cNvPr id="279556" name="Slide Number Placeholder 3"/>
          <p:cNvSpPr>
            <a:spLocks noGrp="1"/>
          </p:cNvSpPr>
          <p:nvPr>
            <p:ph type="sldNum" sz="quarter" idx="5"/>
          </p:nvPr>
        </p:nvSpPr>
        <p:spPr>
          <a:noFill/>
        </p:spPr>
        <p:txBody>
          <a:bodyPr/>
          <a:lstStyle/>
          <a:p>
            <a:fld id="{F280811E-7F5C-4278-82B7-0A242E2C943E}" type="slidenum">
              <a:rPr lang="en-US" smtClean="0">
                <a:solidFill>
                  <a:srgbClr val="000000"/>
                </a:solidFill>
                <a:latin typeface="Arial" pitchFamily="34" charset="0"/>
                <a:cs typeface="Arial" pitchFamily="34" charset="0"/>
              </a:rPr>
              <a:pPr/>
              <a:t>30</a:t>
            </a:fld>
            <a:endParaRPr lang="en-US" smtClean="0">
              <a:solidFill>
                <a:srgbClr val="000000"/>
              </a:solidFill>
              <a:latin typeface="Arial" pitchFamily="34" charset="0"/>
              <a:cs typeface="Arial"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80578" name="Rectangle 6"/>
          <p:cNvSpPr>
            <a:spLocks noGrp="1" noChangeArrowheads="1"/>
          </p:cNvSpPr>
          <p:nvPr>
            <p:ph type="sldNum" sz="quarter" idx="5"/>
          </p:nvPr>
        </p:nvSpPr>
        <p:spPr>
          <a:noFill/>
        </p:spPr>
        <p:txBody>
          <a:bodyPr/>
          <a:lstStyle/>
          <a:p>
            <a:fld id="{7449829F-BF09-48E5-A489-5D1BFA77642C}" type="slidenum">
              <a:rPr lang="en-US" smtClean="0">
                <a:solidFill>
                  <a:srgbClr val="000000"/>
                </a:solidFill>
                <a:latin typeface="Arial" pitchFamily="34" charset="0"/>
                <a:cs typeface="Arial" pitchFamily="34" charset="0"/>
              </a:rPr>
              <a:pPr/>
              <a:t>31</a:t>
            </a:fld>
            <a:endParaRPr lang="en-US" smtClean="0">
              <a:solidFill>
                <a:srgbClr val="000000"/>
              </a:solidFill>
              <a:latin typeface="Arial" pitchFamily="34" charset="0"/>
              <a:cs typeface="Arial" pitchFamily="34" charset="0"/>
            </a:endParaRPr>
          </a:p>
        </p:txBody>
      </p:sp>
      <p:sp>
        <p:nvSpPr>
          <p:cNvPr id="280579" name="Rectangle 1"/>
          <p:cNvSpPr>
            <a:spLocks noGrp="1" noRot="1" noChangeAspect="1" noChangeArrowheads="1" noTextEdit="1"/>
          </p:cNvSpPr>
          <p:nvPr>
            <p:ph type="sldImg"/>
          </p:nvPr>
        </p:nvSpPr>
        <p:spPr>
          <a:xfrm>
            <a:off x="1257300" y="728663"/>
            <a:ext cx="4800600" cy="3600450"/>
          </a:xfrm>
          <a:solidFill>
            <a:srgbClr val="FFFFFF"/>
          </a:solidFill>
          <a:ln/>
        </p:spPr>
      </p:sp>
      <p:sp>
        <p:nvSpPr>
          <p:cNvPr id="280580" name="Rectangle 2"/>
          <p:cNvSpPr>
            <a:spLocks noGrp="1" noChangeArrowheads="1"/>
          </p:cNvSpPr>
          <p:nvPr>
            <p:ph type="body" idx="1"/>
          </p:nvPr>
        </p:nvSpPr>
        <p:spPr>
          <a:xfrm>
            <a:off x="731838" y="4559300"/>
            <a:ext cx="5853112" cy="4233863"/>
          </a:xfrm>
          <a:noFill/>
          <a:ln/>
        </p:spPr>
        <p:txBody>
          <a:bodyPr wrap="none" anchor="ctr"/>
          <a:lstStyle/>
          <a:p>
            <a:endParaRPr lang="en-US" smtClean="0">
              <a:latin typeface="Arial" pitchFamily="34" charset="0"/>
              <a:cs typeface="Arial" pitchFamily="3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2" name="Rectangle 7"/>
          <p:cNvSpPr>
            <a:spLocks noGrp="1" noChangeArrowheads="1"/>
          </p:cNvSpPr>
          <p:nvPr>
            <p:ph type="sldNum" sz="quarter" idx="5"/>
          </p:nvPr>
        </p:nvSpPr>
        <p:spPr>
          <a:noFill/>
        </p:spPr>
        <p:txBody>
          <a:bodyPr/>
          <a:lstStyle/>
          <a:p>
            <a:fld id="{D64D5508-76F6-46B6-AE3F-4592043816BA}" type="slidenum">
              <a:rPr lang="en-US" smtClean="0">
                <a:solidFill>
                  <a:srgbClr val="000000"/>
                </a:solidFill>
                <a:latin typeface="Arial" pitchFamily="34" charset="0"/>
                <a:cs typeface="Arial" pitchFamily="34" charset="0"/>
              </a:rPr>
              <a:pPr/>
              <a:t>32</a:t>
            </a:fld>
            <a:endParaRPr lang="en-US" smtClean="0">
              <a:solidFill>
                <a:srgbClr val="000000"/>
              </a:solidFill>
              <a:latin typeface="Arial" pitchFamily="34" charset="0"/>
              <a:cs typeface="Arial" pitchFamily="34" charset="0"/>
            </a:endParaRPr>
          </a:p>
        </p:txBody>
      </p:sp>
      <p:sp>
        <p:nvSpPr>
          <p:cNvPr id="281603" name="Rectangle 2"/>
          <p:cNvSpPr>
            <a:spLocks noGrp="1" noRot="1" noChangeAspect="1" noChangeArrowheads="1" noTextEdit="1"/>
          </p:cNvSpPr>
          <p:nvPr>
            <p:ph type="sldImg"/>
          </p:nvPr>
        </p:nvSpPr>
        <p:spPr>
          <a:ln/>
        </p:spPr>
      </p:sp>
      <p:sp>
        <p:nvSpPr>
          <p:cNvPr id="281604" name="Rectangle 3"/>
          <p:cNvSpPr>
            <a:spLocks noGrp="1" noChangeArrowheads="1"/>
          </p:cNvSpPr>
          <p:nvPr>
            <p:ph type="body" idx="1"/>
          </p:nvPr>
        </p:nvSpPr>
        <p:spPr>
          <a:noFill/>
          <a:ln/>
        </p:spPr>
        <p:txBody>
          <a:bodyPr/>
          <a:lstStyle/>
          <a:p>
            <a:pPr eaLnBrk="1" hangingPunct="1"/>
            <a:endParaRPr lang="en-US" smtClean="0">
              <a:latin typeface="Arial" pitchFamily="34" charset="0"/>
              <a:cs typeface="Arial" pitchFamily="34"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6" name="Rectangle 7"/>
          <p:cNvSpPr>
            <a:spLocks noGrp="1" noChangeArrowheads="1"/>
          </p:cNvSpPr>
          <p:nvPr>
            <p:ph type="sldNum" sz="quarter" idx="5"/>
          </p:nvPr>
        </p:nvSpPr>
        <p:spPr>
          <a:noFill/>
        </p:spPr>
        <p:txBody>
          <a:bodyPr/>
          <a:lstStyle/>
          <a:p>
            <a:fld id="{C7FC9920-2377-4791-8031-E10C861F7F0E}" type="slidenum">
              <a:rPr lang="en-US" smtClean="0">
                <a:solidFill>
                  <a:srgbClr val="000000"/>
                </a:solidFill>
                <a:latin typeface="Arial" pitchFamily="34" charset="0"/>
                <a:cs typeface="Arial" pitchFamily="34" charset="0"/>
              </a:rPr>
              <a:pPr/>
              <a:t>33</a:t>
            </a:fld>
            <a:endParaRPr lang="en-US" smtClean="0">
              <a:solidFill>
                <a:srgbClr val="000000"/>
              </a:solidFill>
              <a:latin typeface="Arial" pitchFamily="34" charset="0"/>
              <a:cs typeface="Arial" pitchFamily="34" charset="0"/>
            </a:endParaRPr>
          </a:p>
        </p:txBody>
      </p:sp>
      <p:sp>
        <p:nvSpPr>
          <p:cNvPr id="282627" name="Rectangle 2"/>
          <p:cNvSpPr>
            <a:spLocks noGrp="1" noRot="1" noChangeAspect="1" noChangeArrowheads="1" noTextEdit="1"/>
          </p:cNvSpPr>
          <p:nvPr>
            <p:ph type="sldImg"/>
          </p:nvPr>
        </p:nvSpPr>
        <p:spPr>
          <a:ln/>
        </p:spPr>
      </p:sp>
      <p:sp>
        <p:nvSpPr>
          <p:cNvPr id="282628" name="Rectangle 3"/>
          <p:cNvSpPr>
            <a:spLocks noGrp="1" noChangeArrowheads="1"/>
          </p:cNvSpPr>
          <p:nvPr>
            <p:ph type="body" idx="1"/>
          </p:nvPr>
        </p:nvSpPr>
        <p:spPr>
          <a:noFill/>
          <a:ln/>
        </p:spPr>
        <p:txBody>
          <a:bodyPr/>
          <a:lstStyle/>
          <a:p>
            <a:pPr eaLnBrk="1" hangingPunct="1"/>
            <a:endParaRPr lang="en-US" smtClean="0">
              <a:latin typeface="Arial" pitchFamily="34" charset="0"/>
              <a:cs typeface="Arial" pitchFamily="34"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Rectangle 7"/>
          <p:cNvSpPr>
            <a:spLocks noGrp="1" noChangeArrowheads="1"/>
          </p:cNvSpPr>
          <p:nvPr>
            <p:ph type="sldNum" sz="quarter" idx="5"/>
          </p:nvPr>
        </p:nvSpPr>
        <p:spPr>
          <a:noFill/>
        </p:spPr>
        <p:txBody>
          <a:bodyPr/>
          <a:lstStyle/>
          <a:p>
            <a:fld id="{3E919DCF-FEF4-4184-BA87-9ACCBCBB2E1B}" type="slidenum">
              <a:rPr lang="en-US" smtClean="0">
                <a:solidFill>
                  <a:srgbClr val="000000"/>
                </a:solidFill>
                <a:latin typeface="Arial" pitchFamily="34" charset="0"/>
                <a:cs typeface="Arial" pitchFamily="34" charset="0"/>
              </a:rPr>
              <a:pPr/>
              <a:t>34</a:t>
            </a:fld>
            <a:endParaRPr lang="en-US" smtClean="0">
              <a:solidFill>
                <a:srgbClr val="000000"/>
              </a:solidFill>
              <a:latin typeface="Arial" pitchFamily="34" charset="0"/>
              <a:cs typeface="Arial" pitchFamily="34" charset="0"/>
            </a:endParaRPr>
          </a:p>
        </p:txBody>
      </p:sp>
      <p:sp>
        <p:nvSpPr>
          <p:cNvPr id="283651" name="Rectangle 2"/>
          <p:cNvSpPr>
            <a:spLocks noGrp="1" noRot="1" noChangeAspect="1" noChangeArrowheads="1" noTextEdit="1"/>
          </p:cNvSpPr>
          <p:nvPr>
            <p:ph type="sldImg"/>
          </p:nvPr>
        </p:nvSpPr>
        <p:spPr>
          <a:ln/>
        </p:spPr>
      </p:sp>
      <p:sp>
        <p:nvSpPr>
          <p:cNvPr id="283652" name="Rectangle 3"/>
          <p:cNvSpPr>
            <a:spLocks noGrp="1" noChangeArrowheads="1"/>
          </p:cNvSpPr>
          <p:nvPr>
            <p:ph type="body" idx="1"/>
          </p:nvPr>
        </p:nvSpPr>
        <p:spPr>
          <a:noFill/>
          <a:ln/>
        </p:spPr>
        <p:txBody>
          <a:bodyPr/>
          <a:lstStyle/>
          <a:p>
            <a:pPr eaLnBrk="1" hangingPunct="1"/>
            <a:endParaRPr lang="en-US" smtClean="0">
              <a:latin typeface="Arial" pitchFamily="34" charset="0"/>
              <a:cs typeface="Arial" pitchFamily="34"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4" name="Rectangle 7"/>
          <p:cNvSpPr>
            <a:spLocks noGrp="1" noChangeArrowheads="1"/>
          </p:cNvSpPr>
          <p:nvPr>
            <p:ph type="sldNum" sz="quarter" idx="5"/>
          </p:nvPr>
        </p:nvSpPr>
        <p:spPr>
          <a:noFill/>
        </p:spPr>
        <p:txBody>
          <a:bodyPr/>
          <a:lstStyle/>
          <a:p>
            <a:fld id="{A9A5B2BD-CEF5-4502-BE72-34EB6F2A19EE}" type="slidenum">
              <a:rPr lang="en-US" smtClean="0">
                <a:solidFill>
                  <a:srgbClr val="000000"/>
                </a:solidFill>
                <a:latin typeface="Arial" pitchFamily="34" charset="0"/>
                <a:cs typeface="Arial" pitchFamily="34" charset="0"/>
              </a:rPr>
              <a:pPr/>
              <a:t>35</a:t>
            </a:fld>
            <a:endParaRPr lang="en-US" smtClean="0">
              <a:solidFill>
                <a:srgbClr val="000000"/>
              </a:solidFill>
              <a:latin typeface="Arial" pitchFamily="34" charset="0"/>
              <a:cs typeface="Arial" pitchFamily="34" charset="0"/>
            </a:endParaRPr>
          </a:p>
        </p:txBody>
      </p:sp>
      <p:sp>
        <p:nvSpPr>
          <p:cNvPr id="284675" name="Rectangle 2"/>
          <p:cNvSpPr>
            <a:spLocks noGrp="1" noRot="1" noChangeAspect="1" noChangeArrowheads="1" noTextEdit="1"/>
          </p:cNvSpPr>
          <p:nvPr>
            <p:ph type="sldImg"/>
          </p:nvPr>
        </p:nvSpPr>
        <p:spPr>
          <a:ln/>
        </p:spPr>
      </p:sp>
      <p:sp>
        <p:nvSpPr>
          <p:cNvPr id="284676" name="Rectangle 3"/>
          <p:cNvSpPr>
            <a:spLocks noGrp="1" noChangeArrowheads="1"/>
          </p:cNvSpPr>
          <p:nvPr>
            <p:ph type="body" idx="1"/>
          </p:nvPr>
        </p:nvSpPr>
        <p:spPr>
          <a:noFill/>
          <a:ln/>
        </p:spPr>
        <p:txBody>
          <a:bodyPr/>
          <a:lstStyle/>
          <a:p>
            <a:pPr eaLnBrk="1" hangingPunct="1"/>
            <a:endParaRPr lang="en-US" smtClean="0">
              <a:latin typeface="Arial" pitchFamily="34" charset="0"/>
              <a:cs typeface="Arial" pitchFamily="34"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8" name="Rectangle 7"/>
          <p:cNvSpPr>
            <a:spLocks noGrp="1" noChangeArrowheads="1"/>
          </p:cNvSpPr>
          <p:nvPr>
            <p:ph type="sldNum" sz="quarter" idx="5"/>
          </p:nvPr>
        </p:nvSpPr>
        <p:spPr>
          <a:noFill/>
        </p:spPr>
        <p:txBody>
          <a:bodyPr/>
          <a:lstStyle/>
          <a:p>
            <a:fld id="{63CC5E52-6996-4D50-99EA-E71FB94D6F32}" type="slidenum">
              <a:rPr lang="en-US" smtClean="0">
                <a:solidFill>
                  <a:srgbClr val="000000"/>
                </a:solidFill>
                <a:latin typeface="Arial" pitchFamily="34" charset="0"/>
                <a:cs typeface="Arial" pitchFamily="34" charset="0"/>
              </a:rPr>
              <a:pPr/>
              <a:t>36</a:t>
            </a:fld>
            <a:endParaRPr lang="en-US" smtClean="0">
              <a:solidFill>
                <a:srgbClr val="000000"/>
              </a:solidFill>
              <a:latin typeface="Arial" pitchFamily="34" charset="0"/>
              <a:cs typeface="Arial" pitchFamily="34" charset="0"/>
            </a:endParaRPr>
          </a:p>
        </p:txBody>
      </p:sp>
      <p:sp>
        <p:nvSpPr>
          <p:cNvPr id="285699" name="Rectangle 2"/>
          <p:cNvSpPr>
            <a:spLocks noGrp="1" noRot="1" noChangeAspect="1" noChangeArrowheads="1" noTextEdit="1"/>
          </p:cNvSpPr>
          <p:nvPr>
            <p:ph type="sldImg"/>
          </p:nvPr>
        </p:nvSpPr>
        <p:spPr>
          <a:ln/>
        </p:spPr>
      </p:sp>
      <p:sp>
        <p:nvSpPr>
          <p:cNvPr id="285700" name="Rectangle 3"/>
          <p:cNvSpPr>
            <a:spLocks noGrp="1" noChangeArrowheads="1"/>
          </p:cNvSpPr>
          <p:nvPr>
            <p:ph type="body" idx="1"/>
          </p:nvPr>
        </p:nvSpPr>
        <p:spPr>
          <a:noFill/>
          <a:ln/>
        </p:spPr>
        <p:txBody>
          <a:bodyPr/>
          <a:lstStyle/>
          <a:p>
            <a:pPr eaLnBrk="1" hangingPunct="1"/>
            <a:endParaRPr lang="en-US" smtClean="0">
              <a:latin typeface="Arial" pitchFamily="34" charset="0"/>
              <a:cs typeface="Arial" pitchFamily="34"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2" name="Slide Image Placeholder 1"/>
          <p:cNvSpPr>
            <a:spLocks noGrp="1" noRot="1" noChangeAspect="1" noTextEdit="1"/>
          </p:cNvSpPr>
          <p:nvPr>
            <p:ph type="sldImg"/>
          </p:nvPr>
        </p:nvSpPr>
        <p:spPr>
          <a:ln/>
        </p:spPr>
      </p:sp>
      <p:sp>
        <p:nvSpPr>
          <p:cNvPr id="286723" name="Notes Placeholder 2"/>
          <p:cNvSpPr>
            <a:spLocks noGrp="1"/>
          </p:cNvSpPr>
          <p:nvPr>
            <p:ph type="body" idx="1"/>
          </p:nvPr>
        </p:nvSpPr>
        <p:spPr>
          <a:noFill/>
          <a:ln/>
        </p:spPr>
        <p:txBody>
          <a:bodyPr/>
          <a:lstStyle/>
          <a:p>
            <a:endParaRPr lang="en-US" smtClean="0">
              <a:latin typeface="Arial" pitchFamily="34" charset="0"/>
              <a:cs typeface="Arial" pitchFamily="34" charset="0"/>
            </a:endParaRPr>
          </a:p>
        </p:txBody>
      </p:sp>
      <p:sp>
        <p:nvSpPr>
          <p:cNvPr id="286724" name="Slide Number Placeholder 3"/>
          <p:cNvSpPr>
            <a:spLocks noGrp="1"/>
          </p:cNvSpPr>
          <p:nvPr>
            <p:ph type="sldNum" sz="quarter" idx="5"/>
          </p:nvPr>
        </p:nvSpPr>
        <p:spPr>
          <a:noFill/>
        </p:spPr>
        <p:txBody>
          <a:bodyPr/>
          <a:lstStyle/>
          <a:p>
            <a:fld id="{CF4B22D2-E5BB-460C-B38D-CD690783AEDB}" type="slidenum">
              <a:rPr lang="en-US" smtClean="0">
                <a:solidFill>
                  <a:srgbClr val="000000"/>
                </a:solidFill>
                <a:latin typeface="Arial" pitchFamily="34" charset="0"/>
                <a:cs typeface="Arial" pitchFamily="34" charset="0"/>
              </a:rPr>
              <a:pPr/>
              <a:t>37</a:t>
            </a:fld>
            <a:endParaRPr lang="en-US" smtClean="0">
              <a:solidFill>
                <a:srgbClr val="000000"/>
              </a:solidFill>
              <a:latin typeface="Arial" pitchFamily="34" charset="0"/>
              <a:cs typeface="Arial" pitchFamily="34"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6" name="Slide Image Placeholder 1"/>
          <p:cNvSpPr>
            <a:spLocks noGrp="1" noRot="1" noChangeAspect="1" noTextEdit="1"/>
          </p:cNvSpPr>
          <p:nvPr>
            <p:ph type="sldImg"/>
          </p:nvPr>
        </p:nvSpPr>
        <p:spPr>
          <a:ln/>
        </p:spPr>
      </p:sp>
      <p:sp>
        <p:nvSpPr>
          <p:cNvPr id="287747" name="Notes Placeholder 2"/>
          <p:cNvSpPr>
            <a:spLocks noGrp="1"/>
          </p:cNvSpPr>
          <p:nvPr>
            <p:ph type="body" idx="1"/>
          </p:nvPr>
        </p:nvSpPr>
        <p:spPr>
          <a:noFill/>
          <a:ln/>
        </p:spPr>
        <p:txBody>
          <a:bodyPr/>
          <a:lstStyle/>
          <a:p>
            <a:endParaRPr lang="en-US" smtClean="0">
              <a:latin typeface="Arial" pitchFamily="34" charset="0"/>
              <a:cs typeface="Arial" pitchFamily="34" charset="0"/>
            </a:endParaRPr>
          </a:p>
        </p:txBody>
      </p:sp>
      <p:sp>
        <p:nvSpPr>
          <p:cNvPr id="287748" name="Slide Number Placeholder 3"/>
          <p:cNvSpPr>
            <a:spLocks noGrp="1"/>
          </p:cNvSpPr>
          <p:nvPr>
            <p:ph type="sldNum" sz="quarter" idx="5"/>
          </p:nvPr>
        </p:nvSpPr>
        <p:spPr>
          <a:noFill/>
        </p:spPr>
        <p:txBody>
          <a:bodyPr/>
          <a:lstStyle/>
          <a:p>
            <a:fld id="{1F3FA265-BE52-49FD-BEC8-25A7CCBDD551}" type="slidenum">
              <a:rPr lang="en-US" smtClean="0">
                <a:solidFill>
                  <a:srgbClr val="000000"/>
                </a:solidFill>
                <a:latin typeface="Arial" pitchFamily="34" charset="0"/>
                <a:cs typeface="Arial" pitchFamily="34" charset="0"/>
              </a:rPr>
              <a:pPr/>
              <a:t>38</a:t>
            </a:fld>
            <a:endParaRPr lang="en-US" smtClean="0">
              <a:solidFill>
                <a:srgbClr val="000000"/>
              </a:solidFill>
              <a:latin typeface="Arial" pitchFamily="34" charset="0"/>
              <a:cs typeface="Arial" pitchFamily="34"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Slide Image Placeholder 1"/>
          <p:cNvSpPr>
            <a:spLocks noGrp="1" noRot="1" noChangeAspect="1" noTextEdit="1"/>
          </p:cNvSpPr>
          <p:nvPr>
            <p:ph type="sldImg"/>
          </p:nvPr>
        </p:nvSpPr>
        <p:spPr>
          <a:ln/>
        </p:spPr>
      </p:sp>
      <p:sp>
        <p:nvSpPr>
          <p:cNvPr id="288771" name="Notes Placeholder 2"/>
          <p:cNvSpPr>
            <a:spLocks noGrp="1"/>
          </p:cNvSpPr>
          <p:nvPr>
            <p:ph type="body" idx="1"/>
          </p:nvPr>
        </p:nvSpPr>
        <p:spPr>
          <a:noFill/>
          <a:ln/>
        </p:spPr>
        <p:txBody>
          <a:bodyPr/>
          <a:lstStyle/>
          <a:p>
            <a:endParaRPr lang="en-US" smtClean="0">
              <a:latin typeface="Arial" pitchFamily="34" charset="0"/>
              <a:cs typeface="Arial" pitchFamily="34" charset="0"/>
            </a:endParaRPr>
          </a:p>
        </p:txBody>
      </p:sp>
      <p:sp>
        <p:nvSpPr>
          <p:cNvPr id="288772" name="Slide Number Placeholder 3"/>
          <p:cNvSpPr>
            <a:spLocks noGrp="1"/>
          </p:cNvSpPr>
          <p:nvPr>
            <p:ph type="sldNum" sz="quarter" idx="5"/>
          </p:nvPr>
        </p:nvSpPr>
        <p:spPr>
          <a:noFill/>
        </p:spPr>
        <p:txBody>
          <a:bodyPr/>
          <a:lstStyle/>
          <a:p>
            <a:fld id="{91337D03-DAFF-4E4E-A590-54BD680BE8BE}" type="slidenum">
              <a:rPr lang="en-US" smtClean="0">
                <a:solidFill>
                  <a:srgbClr val="000000"/>
                </a:solidFill>
                <a:latin typeface="Arial" pitchFamily="34" charset="0"/>
                <a:cs typeface="Arial" pitchFamily="34" charset="0"/>
              </a:rPr>
              <a:pPr/>
              <a:t>39</a:t>
            </a:fld>
            <a:endParaRPr lang="en-US" smtClean="0">
              <a:solidFill>
                <a:srgbClr val="000000"/>
              </a:solidFill>
              <a:latin typeface="Arial" pitchFamily="34" charset="0"/>
              <a:cs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7"/>
          <p:cNvSpPr>
            <a:spLocks noGrp="1" noChangeArrowheads="1"/>
          </p:cNvSpPr>
          <p:nvPr>
            <p:ph type="sldNum" sz="quarter" idx="5"/>
          </p:nvPr>
        </p:nvSpPr>
        <p:spPr>
          <a:noFill/>
        </p:spPr>
        <p:txBody>
          <a:bodyPr/>
          <a:lstStyle/>
          <a:p>
            <a:fld id="{ECD74F29-3C2F-4B7C-9F2B-27C9DACAE552}" type="slidenum">
              <a:rPr lang="en-US" smtClean="0">
                <a:latin typeface="Arial" pitchFamily="34" charset="0"/>
                <a:cs typeface="Arial" pitchFamily="34" charset="0"/>
              </a:rPr>
              <a:pPr/>
              <a:t>4</a:t>
            </a:fld>
            <a:endParaRPr lang="en-US" smtClean="0">
              <a:latin typeface="Arial" pitchFamily="34" charset="0"/>
              <a:cs typeface="Arial" pitchFamily="34" charset="0"/>
            </a:endParaRPr>
          </a:p>
        </p:txBody>
      </p:sp>
      <p:sp>
        <p:nvSpPr>
          <p:cNvPr id="252931" name="Rectangle 2"/>
          <p:cNvSpPr>
            <a:spLocks noGrp="1" noRot="1" noChangeAspect="1" noChangeArrowheads="1" noTextEdit="1"/>
          </p:cNvSpPr>
          <p:nvPr>
            <p:ph type="sldImg"/>
          </p:nvPr>
        </p:nvSpPr>
        <p:spPr>
          <a:ln/>
        </p:spPr>
      </p:sp>
      <p:sp>
        <p:nvSpPr>
          <p:cNvPr id="252932" name="Rectangle 3"/>
          <p:cNvSpPr>
            <a:spLocks noGrp="1" noChangeArrowheads="1"/>
          </p:cNvSpPr>
          <p:nvPr>
            <p:ph type="body" idx="1"/>
          </p:nvPr>
        </p:nvSpPr>
        <p:spPr>
          <a:xfrm>
            <a:off x="976313" y="4562475"/>
            <a:ext cx="5362575" cy="4318000"/>
          </a:xfrm>
          <a:noFill/>
          <a:ln/>
        </p:spPr>
        <p:txBody>
          <a:bodyPr lIns="95284" tIns="47641" rIns="95284" bIns="47641"/>
          <a:lstStyle/>
          <a:p>
            <a:pPr marL="228600" indent="-228600" eaLnBrk="1" hangingPunct="1">
              <a:buFontTx/>
              <a:buAutoNum type="arabicPeriod"/>
            </a:pPr>
            <a:r>
              <a:rPr lang="en-US" sz="1000" smtClean="0">
                <a:latin typeface="Arial" pitchFamily="34" charset="0"/>
                <a:cs typeface="Arial" pitchFamily="34" charset="0"/>
              </a:rPr>
              <a:t>Ion channels are a class of Proteins that reside in the cell membrane of all biological cells. </a:t>
            </a:r>
            <a:r>
              <a:rPr lang="en-US" sz="1000" smtClean="0">
                <a:solidFill>
                  <a:srgbClr val="000000"/>
                </a:solidFill>
                <a:latin typeface="Arial" pitchFamily="34" charset="0"/>
                <a:cs typeface="Arial" pitchFamily="34" charset="0"/>
              </a:rPr>
              <a:t>Each channel protein consists of a chain of amino acids folded in such a way that it forms a nanoscopic water-filled tunnel through which ions can flow to cross the otherwise impermeable membrane. </a:t>
            </a:r>
          </a:p>
          <a:p>
            <a:pPr marL="228600" indent="-228600" eaLnBrk="1" hangingPunct="1">
              <a:buFontTx/>
              <a:buAutoNum type="arabicPeriod"/>
            </a:pPr>
            <a:endParaRPr lang="en-US" sz="1000" smtClean="0">
              <a:solidFill>
                <a:srgbClr val="000000"/>
              </a:solidFill>
              <a:latin typeface="Arial" pitchFamily="34" charset="0"/>
              <a:cs typeface="Arial" pitchFamily="34" charset="0"/>
            </a:endParaRPr>
          </a:p>
          <a:p>
            <a:pPr marL="228600" indent="-228600" algn="just" eaLnBrk="1" hangingPunct="1">
              <a:buFontTx/>
              <a:buAutoNum type="arabicPeriod"/>
            </a:pPr>
            <a:r>
              <a:rPr lang="en-US" sz="1000" smtClean="0">
                <a:solidFill>
                  <a:srgbClr val="000000"/>
                </a:solidFill>
                <a:latin typeface="Arial" pitchFamily="34" charset="0"/>
                <a:cs typeface="Times New Roman" pitchFamily="18" charset="0"/>
              </a:rPr>
              <a:t>Every ion channel carries a strong and steeply varying distribution of permanent charge, which depends on the particular combination of channel and prevalent physiological conditions. This permanent charge has an important role in determining the current-voltage characteristics of the open channel.</a:t>
            </a:r>
            <a:r>
              <a:rPr lang="en-US" sz="1000" b="1" smtClean="0">
                <a:solidFill>
                  <a:srgbClr val="000000"/>
                </a:solidFill>
                <a:latin typeface="Arial" pitchFamily="34" charset="0"/>
                <a:cs typeface="Times New Roman" pitchFamily="18" charset="0"/>
              </a:rPr>
              <a:t> </a:t>
            </a:r>
          </a:p>
          <a:p>
            <a:pPr marL="228600" indent="-228600" algn="just" eaLnBrk="1" hangingPunct="1">
              <a:buFontTx/>
              <a:buAutoNum type="arabicPeriod"/>
            </a:pPr>
            <a:endParaRPr lang="en-US" sz="1000" b="1" smtClean="0">
              <a:solidFill>
                <a:srgbClr val="000000"/>
              </a:solidFill>
              <a:latin typeface="Arial" pitchFamily="34" charset="0"/>
              <a:cs typeface="Times New Roman" pitchFamily="18" charset="0"/>
            </a:endParaRPr>
          </a:p>
          <a:p>
            <a:pPr marL="228600" indent="-228600" algn="just" eaLnBrk="1" hangingPunct="1">
              <a:buFontTx/>
              <a:buAutoNum type="arabicPeriod"/>
            </a:pPr>
            <a:r>
              <a:rPr lang="en-US" sz="1000" smtClean="0">
                <a:solidFill>
                  <a:srgbClr val="000000"/>
                </a:solidFill>
                <a:latin typeface="Arial" pitchFamily="34" charset="0"/>
                <a:cs typeface="Times New Roman" pitchFamily="18" charset="0"/>
              </a:rPr>
              <a:t>Many </a:t>
            </a:r>
            <a:r>
              <a:rPr lang="en-US" sz="1000" smtClean="0">
                <a:solidFill>
                  <a:srgbClr val="000000"/>
                </a:solidFill>
                <a:latin typeface="Arial" pitchFamily="34" charset="0"/>
                <a:cs typeface="Arial" pitchFamily="34" charset="0"/>
              </a:rPr>
              <a:t>channels are designed by nature to selectively transmit or block a particular ion species. This allows only one type of ion to cross the membrane even though other ions may be present in much higher concentrations. Many channels can also open and close by mechanical or other means, switching on and off like electronic devices.</a:t>
            </a:r>
          </a:p>
          <a:p>
            <a:pPr marL="228600" indent="-228600" algn="just" eaLnBrk="1" hangingPunct="1">
              <a:buFontTx/>
              <a:buAutoNum type="arabicPeriod"/>
            </a:pPr>
            <a:endParaRPr lang="en-US" sz="1000" smtClean="0">
              <a:solidFill>
                <a:srgbClr val="000000"/>
              </a:solidFill>
              <a:latin typeface="Arial" pitchFamily="34" charset="0"/>
              <a:cs typeface="Arial" pitchFamily="34" charset="0"/>
            </a:endParaRPr>
          </a:p>
          <a:p>
            <a:pPr marL="228600" indent="-228600" algn="just" eaLnBrk="1" hangingPunct="1">
              <a:buFontTx/>
              <a:buAutoNum type="arabicPeriod"/>
            </a:pPr>
            <a:r>
              <a:rPr lang="en-US" sz="1000" smtClean="0">
                <a:solidFill>
                  <a:srgbClr val="000000"/>
                </a:solidFill>
                <a:latin typeface="Arial" pitchFamily="34" charset="0"/>
                <a:cs typeface="Arial" pitchFamily="34" charset="0"/>
              </a:rPr>
              <a:t>From a physiological point of view ion channels are essential for maintaining the correct internal ion composition necessary for cell survival and function. They directly control electrical signaling in the nervous system, muscle contraction, and the delivery of many clinical drugs. Malfunctioning channels cause or are associated with many diseases.</a:t>
            </a:r>
          </a:p>
          <a:p>
            <a:pPr marL="228600" indent="-228600" algn="just" eaLnBrk="1" hangingPunct="1">
              <a:buFontTx/>
              <a:buAutoNum type="arabicPeriod"/>
            </a:pPr>
            <a:endParaRPr lang="en-US" sz="1000" smtClean="0">
              <a:solidFill>
                <a:srgbClr val="000000"/>
              </a:solidFill>
              <a:latin typeface="Arial" pitchFamily="34" charset="0"/>
              <a:cs typeface="Arial" pitchFamily="34" charset="0"/>
            </a:endParaRPr>
          </a:p>
          <a:p>
            <a:pPr marL="228600" indent="-228600" algn="just" eaLnBrk="1" hangingPunct="1">
              <a:buFontTx/>
              <a:buAutoNum type="arabicPeriod"/>
            </a:pPr>
            <a:r>
              <a:rPr lang="en-US" sz="1000" smtClean="0">
                <a:solidFill>
                  <a:srgbClr val="000000"/>
                </a:solidFill>
                <a:latin typeface="Arial" pitchFamily="34" charset="0"/>
                <a:cs typeface="Arial" pitchFamily="34" charset="0"/>
              </a:rPr>
              <a:t>From a device point of view, ion channels can be thought of as elements in an electrical circuit, behaving like resistors, diodes or batteries depending on the specific channel and environmental factors. By replacing or deleting one or more of the amino acids many channels can be mutated, altering the charge distribution along the channel. Designing and engineering channels with specific conductances and selectivities, and incorporating them into bio-devices, is a real possibility.</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4" name="Slide Image Placeholder 1"/>
          <p:cNvSpPr>
            <a:spLocks noGrp="1" noRot="1" noChangeAspect="1" noTextEdit="1"/>
          </p:cNvSpPr>
          <p:nvPr>
            <p:ph type="sldImg"/>
          </p:nvPr>
        </p:nvSpPr>
        <p:spPr>
          <a:ln/>
        </p:spPr>
      </p:sp>
      <p:sp>
        <p:nvSpPr>
          <p:cNvPr id="289795" name="Notes Placeholder 2"/>
          <p:cNvSpPr>
            <a:spLocks noGrp="1"/>
          </p:cNvSpPr>
          <p:nvPr>
            <p:ph type="body" idx="1"/>
          </p:nvPr>
        </p:nvSpPr>
        <p:spPr>
          <a:noFill/>
          <a:ln/>
        </p:spPr>
        <p:txBody>
          <a:bodyPr/>
          <a:lstStyle/>
          <a:p>
            <a:endParaRPr lang="en-US" smtClean="0">
              <a:latin typeface="Arial" pitchFamily="34" charset="0"/>
              <a:cs typeface="Arial" pitchFamily="34" charset="0"/>
            </a:endParaRPr>
          </a:p>
        </p:txBody>
      </p:sp>
      <p:sp>
        <p:nvSpPr>
          <p:cNvPr id="289796" name="Slide Number Placeholder 3"/>
          <p:cNvSpPr>
            <a:spLocks noGrp="1"/>
          </p:cNvSpPr>
          <p:nvPr>
            <p:ph type="sldNum" sz="quarter" idx="5"/>
          </p:nvPr>
        </p:nvSpPr>
        <p:spPr>
          <a:noFill/>
        </p:spPr>
        <p:txBody>
          <a:bodyPr/>
          <a:lstStyle/>
          <a:p>
            <a:fld id="{F83FBF5F-8AFC-48D1-9A8E-CA6CD84EAA54}" type="slidenum">
              <a:rPr lang="en-US" smtClean="0">
                <a:solidFill>
                  <a:srgbClr val="000000"/>
                </a:solidFill>
                <a:latin typeface="Arial" pitchFamily="34" charset="0"/>
                <a:cs typeface="Arial" pitchFamily="34" charset="0"/>
              </a:rPr>
              <a:pPr/>
              <a:t>40</a:t>
            </a:fld>
            <a:endParaRPr lang="en-US" smtClean="0">
              <a:solidFill>
                <a:srgbClr val="000000"/>
              </a:solidFill>
              <a:latin typeface="Arial" pitchFamily="34" charset="0"/>
              <a:cs typeface="Arial" pitchFamily="34"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Slide Image Placeholder 1"/>
          <p:cNvSpPr>
            <a:spLocks noGrp="1" noRot="1" noChangeAspect="1" noTextEdit="1"/>
          </p:cNvSpPr>
          <p:nvPr>
            <p:ph type="sldImg"/>
          </p:nvPr>
        </p:nvSpPr>
        <p:spPr>
          <a:ln/>
        </p:spPr>
      </p:sp>
      <p:sp>
        <p:nvSpPr>
          <p:cNvPr id="290819" name="Notes Placeholder 2"/>
          <p:cNvSpPr>
            <a:spLocks noGrp="1"/>
          </p:cNvSpPr>
          <p:nvPr>
            <p:ph type="body" idx="1"/>
          </p:nvPr>
        </p:nvSpPr>
        <p:spPr>
          <a:noFill/>
          <a:ln/>
        </p:spPr>
        <p:txBody>
          <a:bodyPr/>
          <a:lstStyle/>
          <a:p>
            <a:endParaRPr lang="en-US" smtClean="0">
              <a:latin typeface="Arial" pitchFamily="34" charset="0"/>
              <a:cs typeface="Arial" pitchFamily="34" charset="0"/>
            </a:endParaRPr>
          </a:p>
        </p:txBody>
      </p:sp>
      <p:sp>
        <p:nvSpPr>
          <p:cNvPr id="290820" name="Slide Number Placeholder 3"/>
          <p:cNvSpPr>
            <a:spLocks noGrp="1"/>
          </p:cNvSpPr>
          <p:nvPr>
            <p:ph type="sldNum" sz="quarter" idx="5"/>
          </p:nvPr>
        </p:nvSpPr>
        <p:spPr>
          <a:noFill/>
        </p:spPr>
        <p:txBody>
          <a:bodyPr/>
          <a:lstStyle/>
          <a:p>
            <a:fld id="{BEE2CC92-63F9-4940-B952-7CF2985C43BC}" type="slidenum">
              <a:rPr lang="en-US" smtClean="0">
                <a:solidFill>
                  <a:srgbClr val="000000"/>
                </a:solidFill>
                <a:latin typeface="Arial" pitchFamily="34" charset="0"/>
                <a:cs typeface="Arial" pitchFamily="34" charset="0"/>
              </a:rPr>
              <a:pPr/>
              <a:t>41</a:t>
            </a:fld>
            <a:endParaRPr lang="en-US" smtClean="0">
              <a:solidFill>
                <a:srgbClr val="000000"/>
              </a:solidFill>
              <a:latin typeface="Arial" pitchFamily="34" charset="0"/>
              <a:cs typeface="Arial" pitchFamily="34"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2" name="Slide Image Placeholder 1"/>
          <p:cNvSpPr>
            <a:spLocks noGrp="1" noRot="1" noChangeAspect="1" noTextEdit="1"/>
          </p:cNvSpPr>
          <p:nvPr>
            <p:ph type="sldImg"/>
          </p:nvPr>
        </p:nvSpPr>
        <p:spPr>
          <a:ln/>
        </p:spPr>
      </p:sp>
      <p:sp>
        <p:nvSpPr>
          <p:cNvPr id="291843" name="Notes Placeholder 2"/>
          <p:cNvSpPr>
            <a:spLocks noGrp="1"/>
          </p:cNvSpPr>
          <p:nvPr>
            <p:ph type="body" idx="1"/>
          </p:nvPr>
        </p:nvSpPr>
        <p:spPr>
          <a:noFill/>
          <a:ln/>
        </p:spPr>
        <p:txBody>
          <a:bodyPr/>
          <a:lstStyle/>
          <a:p>
            <a:endParaRPr lang="en-US" smtClean="0">
              <a:latin typeface="Arial" pitchFamily="34" charset="0"/>
              <a:cs typeface="Arial" pitchFamily="34" charset="0"/>
            </a:endParaRPr>
          </a:p>
        </p:txBody>
      </p:sp>
      <p:sp>
        <p:nvSpPr>
          <p:cNvPr id="291844" name="Slide Number Placeholder 3"/>
          <p:cNvSpPr>
            <a:spLocks noGrp="1"/>
          </p:cNvSpPr>
          <p:nvPr>
            <p:ph type="sldNum" sz="quarter" idx="5"/>
          </p:nvPr>
        </p:nvSpPr>
        <p:spPr>
          <a:noFill/>
        </p:spPr>
        <p:txBody>
          <a:bodyPr/>
          <a:lstStyle/>
          <a:p>
            <a:fld id="{93A69B19-4444-4EA7-8830-EAD11E537AEE}" type="slidenum">
              <a:rPr lang="en-US" smtClean="0">
                <a:solidFill>
                  <a:srgbClr val="000000"/>
                </a:solidFill>
                <a:latin typeface="Arial" pitchFamily="34" charset="0"/>
                <a:cs typeface="Arial" pitchFamily="34" charset="0"/>
              </a:rPr>
              <a:pPr/>
              <a:t>42</a:t>
            </a:fld>
            <a:endParaRPr lang="en-US" smtClean="0">
              <a:solidFill>
                <a:srgbClr val="000000"/>
              </a:solidFill>
              <a:latin typeface="Arial" pitchFamily="34" charset="0"/>
              <a:cs typeface="Arial" pitchFamily="34"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6" name="Slide Image Placeholder 1"/>
          <p:cNvSpPr>
            <a:spLocks noGrp="1" noRot="1" noChangeAspect="1" noTextEdit="1"/>
          </p:cNvSpPr>
          <p:nvPr>
            <p:ph type="sldImg"/>
          </p:nvPr>
        </p:nvSpPr>
        <p:spPr>
          <a:ln/>
        </p:spPr>
      </p:sp>
      <p:sp>
        <p:nvSpPr>
          <p:cNvPr id="292867" name="Notes Placeholder 2"/>
          <p:cNvSpPr>
            <a:spLocks noGrp="1"/>
          </p:cNvSpPr>
          <p:nvPr>
            <p:ph type="body" idx="1"/>
          </p:nvPr>
        </p:nvSpPr>
        <p:spPr>
          <a:noFill/>
          <a:ln/>
        </p:spPr>
        <p:txBody>
          <a:bodyPr/>
          <a:lstStyle/>
          <a:p>
            <a:endParaRPr lang="en-US" smtClean="0">
              <a:latin typeface="Arial" pitchFamily="34" charset="0"/>
              <a:cs typeface="Arial" pitchFamily="34" charset="0"/>
            </a:endParaRPr>
          </a:p>
        </p:txBody>
      </p:sp>
      <p:sp>
        <p:nvSpPr>
          <p:cNvPr id="292868" name="Slide Number Placeholder 3"/>
          <p:cNvSpPr>
            <a:spLocks noGrp="1"/>
          </p:cNvSpPr>
          <p:nvPr>
            <p:ph type="sldNum" sz="quarter" idx="5"/>
          </p:nvPr>
        </p:nvSpPr>
        <p:spPr>
          <a:noFill/>
        </p:spPr>
        <p:txBody>
          <a:bodyPr/>
          <a:lstStyle/>
          <a:p>
            <a:fld id="{460A5D76-4232-4C21-AB10-DB84D7C7A05E}" type="slidenum">
              <a:rPr lang="en-US" smtClean="0">
                <a:solidFill>
                  <a:srgbClr val="000000"/>
                </a:solidFill>
                <a:latin typeface="Arial" pitchFamily="34" charset="0"/>
                <a:cs typeface="Arial" pitchFamily="34" charset="0"/>
              </a:rPr>
              <a:pPr/>
              <a:t>43</a:t>
            </a:fld>
            <a:endParaRPr lang="en-US" smtClean="0">
              <a:solidFill>
                <a:srgbClr val="000000"/>
              </a:solidFill>
              <a:latin typeface="Arial" pitchFamily="34" charset="0"/>
              <a:cs typeface="Arial" pitchFamily="34"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90" name="Rectangle 7"/>
          <p:cNvSpPr>
            <a:spLocks noGrp="1" noChangeArrowheads="1"/>
          </p:cNvSpPr>
          <p:nvPr>
            <p:ph type="sldNum" sz="quarter" idx="5"/>
          </p:nvPr>
        </p:nvSpPr>
        <p:spPr>
          <a:noFill/>
        </p:spPr>
        <p:txBody>
          <a:bodyPr/>
          <a:lstStyle/>
          <a:p>
            <a:fld id="{F886A7DB-C34C-439D-B362-84ABAD89BBBA}" type="slidenum">
              <a:rPr lang="en-US" smtClean="0">
                <a:solidFill>
                  <a:srgbClr val="000000"/>
                </a:solidFill>
                <a:latin typeface="Arial" pitchFamily="34" charset="0"/>
                <a:cs typeface="Arial" pitchFamily="34" charset="0"/>
              </a:rPr>
              <a:pPr/>
              <a:t>44</a:t>
            </a:fld>
            <a:endParaRPr lang="en-US" smtClean="0">
              <a:solidFill>
                <a:srgbClr val="000000"/>
              </a:solidFill>
              <a:latin typeface="Arial" pitchFamily="34" charset="0"/>
              <a:cs typeface="Arial" pitchFamily="34" charset="0"/>
            </a:endParaRPr>
          </a:p>
        </p:txBody>
      </p:sp>
      <p:sp>
        <p:nvSpPr>
          <p:cNvPr id="293891" name="Rectangle 2"/>
          <p:cNvSpPr>
            <a:spLocks noGrp="1" noRot="1" noChangeAspect="1" noChangeArrowheads="1" noTextEdit="1"/>
          </p:cNvSpPr>
          <p:nvPr>
            <p:ph type="sldImg"/>
          </p:nvPr>
        </p:nvSpPr>
        <p:spPr>
          <a:ln/>
        </p:spPr>
      </p:sp>
      <p:sp>
        <p:nvSpPr>
          <p:cNvPr id="293892" name="Rectangle 3"/>
          <p:cNvSpPr>
            <a:spLocks noGrp="1" noChangeArrowheads="1"/>
          </p:cNvSpPr>
          <p:nvPr>
            <p:ph type="body" idx="1"/>
          </p:nvPr>
        </p:nvSpPr>
        <p:spPr>
          <a:noFill/>
          <a:ln/>
        </p:spPr>
        <p:txBody>
          <a:bodyPr/>
          <a:lstStyle/>
          <a:p>
            <a:pPr eaLnBrk="1" hangingPunct="1"/>
            <a:endParaRPr lang="en-US" smtClean="0">
              <a:latin typeface="Arial" pitchFamily="34" charset="0"/>
              <a:cs typeface="Arial" pitchFamily="34"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4" name="Slide Image Placeholder 1"/>
          <p:cNvSpPr>
            <a:spLocks noGrp="1" noRot="1" noChangeAspect="1" noTextEdit="1"/>
          </p:cNvSpPr>
          <p:nvPr>
            <p:ph type="sldImg"/>
          </p:nvPr>
        </p:nvSpPr>
        <p:spPr>
          <a:ln/>
        </p:spPr>
      </p:sp>
      <p:sp>
        <p:nvSpPr>
          <p:cNvPr id="294915" name="Notes Placeholder 2"/>
          <p:cNvSpPr>
            <a:spLocks noGrp="1"/>
          </p:cNvSpPr>
          <p:nvPr>
            <p:ph type="body" idx="1"/>
          </p:nvPr>
        </p:nvSpPr>
        <p:spPr>
          <a:noFill/>
          <a:ln/>
        </p:spPr>
        <p:txBody>
          <a:bodyPr/>
          <a:lstStyle/>
          <a:p>
            <a:endParaRPr lang="en-US" smtClean="0">
              <a:latin typeface="Arial" pitchFamily="34" charset="0"/>
              <a:cs typeface="Arial" pitchFamily="34" charset="0"/>
            </a:endParaRPr>
          </a:p>
        </p:txBody>
      </p:sp>
      <p:sp>
        <p:nvSpPr>
          <p:cNvPr id="294916" name="Slide Number Placeholder 3"/>
          <p:cNvSpPr>
            <a:spLocks noGrp="1"/>
          </p:cNvSpPr>
          <p:nvPr>
            <p:ph type="sldNum" sz="quarter" idx="5"/>
          </p:nvPr>
        </p:nvSpPr>
        <p:spPr>
          <a:noFill/>
        </p:spPr>
        <p:txBody>
          <a:bodyPr/>
          <a:lstStyle/>
          <a:p>
            <a:fld id="{A50BBE2D-8A26-49C8-9F51-6ABFA99C16C4}" type="slidenum">
              <a:rPr lang="en-US" smtClean="0">
                <a:latin typeface="Arial" pitchFamily="34" charset="0"/>
                <a:cs typeface="Arial" pitchFamily="34" charset="0"/>
              </a:rPr>
              <a:pPr/>
              <a:t>45</a:t>
            </a:fld>
            <a:endParaRPr lang="en-US" smtClean="0">
              <a:latin typeface="Arial" pitchFamily="34" charset="0"/>
              <a:cs typeface="Arial" pitchFamily="34"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8" name="Slide Image Placeholder 1"/>
          <p:cNvSpPr>
            <a:spLocks noGrp="1" noRot="1" noChangeAspect="1" noTextEdit="1"/>
          </p:cNvSpPr>
          <p:nvPr>
            <p:ph type="sldImg"/>
          </p:nvPr>
        </p:nvSpPr>
        <p:spPr>
          <a:ln/>
        </p:spPr>
      </p:sp>
      <p:sp>
        <p:nvSpPr>
          <p:cNvPr id="295939" name="Notes Placeholder 2"/>
          <p:cNvSpPr>
            <a:spLocks noGrp="1"/>
          </p:cNvSpPr>
          <p:nvPr>
            <p:ph type="body" idx="1"/>
          </p:nvPr>
        </p:nvSpPr>
        <p:spPr>
          <a:noFill/>
          <a:ln/>
        </p:spPr>
        <p:txBody>
          <a:bodyPr/>
          <a:lstStyle/>
          <a:p>
            <a:endParaRPr lang="en-US" smtClean="0">
              <a:latin typeface="Arial" pitchFamily="34" charset="0"/>
              <a:cs typeface="Arial" pitchFamily="34" charset="0"/>
            </a:endParaRPr>
          </a:p>
        </p:txBody>
      </p:sp>
      <p:sp>
        <p:nvSpPr>
          <p:cNvPr id="295940" name="Slide Number Placeholder 3"/>
          <p:cNvSpPr>
            <a:spLocks noGrp="1"/>
          </p:cNvSpPr>
          <p:nvPr>
            <p:ph type="sldNum" sz="quarter" idx="5"/>
          </p:nvPr>
        </p:nvSpPr>
        <p:spPr>
          <a:noFill/>
        </p:spPr>
        <p:txBody>
          <a:bodyPr/>
          <a:lstStyle/>
          <a:p>
            <a:fld id="{ECD2C9C5-EAC0-478B-B4E8-265D6EEA35E9}" type="slidenum">
              <a:rPr lang="en-US" smtClean="0">
                <a:solidFill>
                  <a:srgbClr val="000000"/>
                </a:solidFill>
                <a:latin typeface="Arial" pitchFamily="34" charset="0"/>
                <a:cs typeface="Arial" pitchFamily="34" charset="0"/>
              </a:rPr>
              <a:pPr/>
              <a:t>46</a:t>
            </a:fld>
            <a:endParaRPr lang="en-US" smtClean="0">
              <a:solidFill>
                <a:srgbClr val="000000"/>
              </a:solidFill>
              <a:latin typeface="Arial" pitchFamily="34" charset="0"/>
              <a:cs typeface="Arial" pitchFamily="34"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62" name="Rectangle 7"/>
          <p:cNvSpPr>
            <a:spLocks noGrp="1" noChangeArrowheads="1"/>
          </p:cNvSpPr>
          <p:nvPr>
            <p:ph type="sldNum" sz="quarter" idx="5"/>
          </p:nvPr>
        </p:nvSpPr>
        <p:spPr>
          <a:noFill/>
        </p:spPr>
        <p:txBody>
          <a:bodyPr/>
          <a:lstStyle/>
          <a:p>
            <a:fld id="{75995534-FAAA-4517-A736-85CA8FDF07DB}" type="slidenum">
              <a:rPr lang="en-US" smtClean="0">
                <a:latin typeface="Arial" pitchFamily="34" charset="0"/>
                <a:cs typeface="Arial" pitchFamily="34" charset="0"/>
              </a:rPr>
              <a:pPr/>
              <a:t>47</a:t>
            </a:fld>
            <a:endParaRPr lang="en-US" smtClean="0">
              <a:latin typeface="Arial" pitchFamily="34" charset="0"/>
              <a:cs typeface="Arial" pitchFamily="34" charset="0"/>
            </a:endParaRPr>
          </a:p>
        </p:txBody>
      </p:sp>
      <p:sp>
        <p:nvSpPr>
          <p:cNvPr id="296963" name="Rectangle 2"/>
          <p:cNvSpPr>
            <a:spLocks noGrp="1" noRot="1" noChangeAspect="1" noChangeArrowheads="1" noTextEdit="1"/>
          </p:cNvSpPr>
          <p:nvPr>
            <p:ph type="sldImg"/>
          </p:nvPr>
        </p:nvSpPr>
        <p:spPr>
          <a:ln/>
        </p:spPr>
      </p:sp>
      <p:sp>
        <p:nvSpPr>
          <p:cNvPr id="296964" name="Rectangle 3"/>
          <p:cNvSpPr>
            <a:spLocks noGrp="1" noChangeArrowheads="1"/>
          </p:cNvSpPr>
          <p:nvPr>
            <p:ph type="body" idx="1"/>
          </p:nvPr>
        </p:nvSpPr>
        <p:spPr>
          <a:noFill/>
          <a:ln/>
        </p:spPr>
        <p:txBody>
          <a:bodyPr/>
          <a:lstStyle/>
          <a:p>
            <a:pPr eaLnBrk="1" hangingPunct="1"/>
            <a:endParaRPr lang="en-US" smtClean="0">
              <a:latin typeface="Arial" pitchFamily="34" charset="0"/>
              <a:cs typeface="Arial" pitchFamily="34"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6" name="Rectangle 7"/>
          <p:cNvSpPr>
            <a:spLocks noGrp="1" noChangeArrowheads="1"/>
          </p:cNvSpPr>
          <p:nvPr>
            <p:ph type="sldNum" sz="quarter" idx="5"/>
          </p:nvPr>
        </p:nvSpPr>
        <p:spPr>
          <a:noFill/>
        </p:spPr>
        <p:txBody>
          <a:bodyPr/>
          <a:lstStyle/>
          <a:p>
            <a:fld id="{9BFFE5CB-EF1A-41CD-925C-2F84E6B76EB4}" type="slidenum">
              <a:rPr lang="en-US" smtClean="0">
                <a:latin typeface="Arial" pitchFamily="34" charset="0"/>
                <a:cs typeface="Arial" pitchFamily="34" charset="0"/>
              </a:rPr>
              <a:pPr/>
              <a:t>48</a:t>
            </a:fld>
            <a:endParaRPr lang="en-US" smtClean="0">
              <a:latin typeface="Arial" pitchFamily="34" charset="0"/>
              <a:cs typeface="Arial" pitchFamily="34" charset="0"/>
            </a:endParaRPr>
          </a:p>
        </p:txBody>
      </p:sp>
      <p:sp>
        <p:nvSpPr>
          <p:cNvPr id="297987" name="Rectangle 2"/>
          <p:cNvSpPr>
            <a:spLocks noGrp="1" noRot="1" noChangeAspect="1" noChangeArrowheads="1" noTextEdit="1"/>
          </p:cNvSpPr>
          <p:nvPr>
            <p:ph type="sldImg"/>
          </p:nvPr>
        </p:nvSpPr>
        <p:spPr>
          <a:xfrm>
            <a:off x="1257300" y="720725"/>
            <a:ext cx="4802188" cy="3602038"/>
          </a:xfrm>
          <a:ln/>
        </p:spPr>
      </p:sp>
      <p:sp>
        <p:nvSpPr>
          <p:cNvPr id="297988" name="Rectangle 3"/>
          <p:cNvSpPr>
            <a:spLocks noGrp="1" noChangeArrowheads="1"/>
          </p:cNvSpPr>
          <p:nvPr>
            <p:ph type="body" idx="1"/>
          </p:nvPr>
        </p:nvSpPr>
        <p:spPr>
          <a:noFill/>
          <a:ln/>
        </p:spPr>
        <p:txBody>
          <a:bodyPr/>
          <a:lstStyle/>
          <a:p>
            <a:pPr eaLnBrk="1" hangingPunct="1"/>
            <a:endParaRPr lang="en-US" smtClean="0">
              <a:latin typeface="Arial" pitchFamily="34" charset="0"/>
              <a:cs typeface="Arial" pitchFamily="34"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010" name="Slide Image Placeholder 1"/>
          <p:cNvSpPr>
            <a:spLocks noGrp="1" noRot="1" noChangeAspect="1" noTextEdit="1"/>
          </p:cNvSpPr>
          <p:nvPr>
            <p:ph type="sldImg"/>
          </p:nvPr>
        </p:nvSpPr>
        <p:spPr>
          <a:ln/>
        </p:spPr>
      </p:sp>
      <p:sp>
        <p:nvSpPr>
          <p:cNvPr id="299011" name="Notes Placeholder 2"/>
          <p:cNvSpPr>
            <a:spLocks noGrp="1"/>
          </p:cNvSpPr>
          <p:nvPr>
            <p:ph type="body" idx="1"/>
          </p:nvPr>
        </p:nvSpPr>
        <p:spPr>
          <a:noFill/>
          <a:ln/>
        </p:spPr>
        <p:txBody>
          <a:bodyPr/>
          <a:lstStyle/>
          <a:p>
            <a:endParaRPr lang="en-US" smtClean="0">
              <a:latin typeface="Arial" pitchFamily="34" charset="0"/>
              <a:cs typeface="Arial" pitchFamily="34" charset="0"/>
            </a:endParaRPr>
          </a:p>
        </p:txBody>
      </p:sp>
      <p:sp>
        <p:nvSpPr>
          <p:cNvPr id="299012" name="Slide Number Placeholder 3"/>
          <p:cNvSpPr>
            <a:spLocks noGrp="1"/>
          </p:cNvSpPr>
          <p:nvPr>
            <p:ph type="sldNum" sz="quarter" idx="5"/>
          </p:nvPr>
        </p:nvSpPr>
        <p:spPr>
          <a:noFill/>
        </p:spPr>
        <p:txBody>
          <a:bodyPr/>
          <a:lstStyle/>
          <a:p>
            <a:fld id="{FA2DF82B-31D6-4C8A-9263-881F22BD667D}" type="slidenum">
              <a:rPr lang="en-US" smtClean="0">
                <a:latin typeface="Arial" pitchFamily="34" charset="0"/>
                <a:cs typeface="Arial" pitchFamily="34" charset="0"/>
              </a:rPr>
              <a:pPr/>
              <a:t>49</a:t>
            </a:fld>
            <a:endParaRPr lang="en-US" smtClean="0">
              <a:latin typeface="Arial" pitchFamily="34" charset="0"/>
              <a:cs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Slide Image Placeholder 1"/>
          <p:cNvSpPr>
            <a:spLocks noGrp="1" noRot="1" noChangeAspect="1" noTextEdit="1"/>
          </p:cNvSpPr>
          <p:nvPr>
            <p:ph type="sldImg"/>
          </p:nvPr>
        </p:nvSpPr>
        <p:spPr>
          <a:ln/>
        </p:spPr>
      </p:sp>
      <p:sp>
        <p:nvSpPr>
          <p:cNvPr id="253955" name="Notes Placeholder 2"/>
          <p:cNvSpPr>
            <a:spLocks noGrp="1"/>
          </p:cNvSpPr>
          <p:nvPr>
            <p:ph type="body" idx="1"/>
          </p:nvPr>
        </p:nvSpPr>
        <p:spPr>
          <a:noFill/>
          <a:ln/>
        </p:spPr>
        <p:txBody>
          <a:bodyPr/>
          <a:lstStyle/>
          <a:p>
            <a:endParaRPr lang="en-US" smtClean="0">
              <a:latin typeface="Arial" pitchFamily="34" charset="0"/>
              <a:cs typeface="Arial" pitchFamily="34" charset="0"/>
            </a:endParaRPr>
          </a:p>
        </p:txBody>
      </p:sp>
      <p:sp>
        <p:nvSpPr>
          <p:cNvPr id="253956" name="Slide Number Placeholder 3"/>
          <p:cNvSpPr>
            <a:spLocks noGrp="1"/>
          </p:cNvSpPr>
          <p:nvPr>
            <p:ph type="sldNum" sz="quarter" idx="5"/>
          </p:nvPr>
        </p:nvSpPr>
        <p:spPr>
          <a:noFill/>
        </p:spPr>
        <p:txBody>
          <a:bodyPr/>
          <a:lstStyle/>
          <a:p>
            <a:fld id="{95F7ADAF-C193-423B-BA28-A61DE0F2D950}" type="slidenum">
              <a:rPr lang="en-US" smtClean="0">
                <a:solidFill>
                  <a:srgbClr val="000000"/>
                </a:solidFill>
                <a:latin typeface="Arial" pitchFamily="34" charset="0"/>
                <a:cs typeface="Arial" pitchFamily="34" charset="0"/>
              </a:rPr>
              <a:pPr/>
              <a:t>5</a:t>
            </a:fld>
            <a:endParaRPr lang="en-US" smtClean="0">
              <a:solidFill>
                <a:srgbClr val="000000"/>
              </a:solidFill>
              <a:latin typeface="Arial" pitchFamily="34" charset="0"/>
              <a:cs typeface="Arial" pitchFamily="34"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4" name="Slide Image Placeholder 1"/>
          <p:cNvSpPr>
            <a:spLocks noGrp="1" noRot="1" noChangeAspect="1" noTextEdit="1"/>
          </p:cNvSpPr>
          <p:nvPr>
            <p:ph type="sldImg"/>
          </p:nvPr>
        </p:nvSpPr>
        <p:spPr>
          <a:ln/>
        </p:spPr>
      </p:sp>
      <p:sp>
        <p:nvSpPr>
          <p:cNvPr id="300035" name="Notes Placeholder 2"/>
          <p:cNvSpPr>
            <a:spLocks noGrp="1"/>
          </p:cNvSpPr>
          <p:nvPr>
            <p:ph type="body" idx="1"/>
          </p:nvPr>
        </p:nvSpPr>
        <p:spPr>
          <a:noFill/>
          <a:ln/>
        </p:spPr>
        <p:txBody>
          <a:bodyPr/>
          <a:lstStyle/>
          <a:p>
            <a:endParaRPr lang="en-US" smtClean="0">
              <a:latin typeface="Arial" pitchFamily="34" charset="0"/>
              <a:cs typeface="Arial" pitchFamily="34" charset="0"/>
            </a:endParaRPr>
          </a:p>
        </p:txBody>
      </p:sp>
      <p:sp>
        <p:nvSpPr>
          <p:cNvPr id="300036" name="Slide Number Placeholder 3"/>
          <p:cNvSpPr>
            <a:spLocks noGrp="1"/>
          </p:cNvSpPr>
          <p:nvPr>
            <p:ph type="sldNum" sz="quarter" idx="5"/>
          </p:nvPr>
        </p:nvSpPr>
        <p:spPr>
          <a:noFill/>
        </p:spPr>
        <p:txBody>
          <a:bodyPr/>
          <a:lstStyle/>
          <a:p>
            <a:fld id="{62792373-FC47-44D2-B14A-288360FA0F95}" type="slidenum">
              <a:rPr lang="en-US" smtClean="0">
                <a:latin typeface="Arial" pitchFamily="34" charset="0"/>
                <a:cs typeface="Arial" pitchFamily="34" charset="0"/>
              </a:rPr>
              <a:pPr/>
              <a:t>50</a:t>
            </a:fld>
            <a:endParaRPr lang="en-US" smtClean="0">
              <a:latin typeface="Arial" pitchFamily="34" charset="0"/>
              <a:cs typeface="Arial" pitchFamily="34" charset="0"/>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058" name="Rectangle 7"/>
          <p:cNvSpPr>
            <a:spLocks noGrp="1" noChangeArrowheads="1"/>
          </p:cNvSpPr>
          <p:nvPr>
            <p:ph type="sldNum" sz="quarter" idx="5"/>
          </p:nvPr>
        </p:nvSpPr>
        <p:spPr>
          <a:noFill/>
        </p:spPr>
        <p:txBody>
          <a:bodyPr/>
          <a:lstStyle/>
          <a:p>
            <a:fld id="{3F7FBE09-17B6-4A69-9519-6CF36E962535}" type="slidenum">
              <a:rPr lang="en-US" smtClean="0">
                <a:solidFill>
                  <a:srgbClr val="000000"/>
                </a:solidFill>
                <a:latin typeface="Arial" pitchFamily="34" charset="0"/>
                <a:cs typeface="Arial" pitchFamily="34" charset="0"/>
              </a:rPr>
              <a:pPr/>
              <a:t>51</a:t>
            </a:fld>
            <a:endParaRPr lang="en-US" smtClean="0">
              <a:solidFill>
                <a:srgbClr val="000000"/>
              </a:solidFill>
              <a:latin typeface="Arial" pitchFamily="34" charset="0"/>
              <a:cs typeface="Arial" pitchFamily="34" charset="0"/>
            </a:endParaRPr>
          </a:p>
        </p:txBody>
      </p:sp>
      <p:sp>
        <p:nvSpPr>
          <p:cNvPr id="301059" name="Rectangle 2"/>
          <p:cNvSpPr>
            <a:spLocks noGrp="1" noRot="1" noChangeAspect="1" noChangeArrowheads="1" noTextEdit="1"/>
          </p:cNvSpPr>
          <p:nvPr>
            <p:ph type="sldImg"/>
          </p:nvPr>
        </p:nvSpPr>
        <p:spPr>
          <a:ln/>
        </p:spPr>
      </p:sp>
      <p:sp>
        <p:nvSpPr>
          <p:cNvPr id="301060" name="Rectangle 3"/>
          <p:cNvSpPr>
            <a:spLocks noGrp="1" noChangeArrowheads="1"/>
          </p:cNvSpPr>
          <p:nvPr>
            <p:ph type="body" idx="1"/>
          </p:nvPr>
        </p:nvSpPr>
        <p:spPr>
          <a:noFill/>
          <a:ln/>
        </p:spPr>
        <p:txBody>
          <a:bodyPr/>
          <a:lstStyle/>
          <a:p>
            <a:pPr eaLnBrk="1" hangingPunct="1"/>
            <a:endParaRPr lang="en-US" smtClean="0">
              <a:latin typeface="Arial" pitchFamily="34" charset="0"/>
              <a:cs typeface="Arial" pitchFamily="34" charset="0"/>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2" name="Rectangle 7"/>
          <p:cNvSpPr>
            <a:spLocks noGrp="1" noChangeArrowheads="1"/>
          </p:cNvSpPr>
          <p:nvPr>
            <p:ph type="sldNum" sz="quarter" idx="5"/>
          </p:nvPr>
        </p:nvSpPr>
        <p:spPr>
          <a:noFill/>
        </p:spPr>
        <p:txBody>
          <a:bodyPr/>
          <a:lstStyle/>
          <a:p>
            <a:fld id="{62D6AC4E-0EED-44C1-836C-06C0A97C83A0}" type="slidenum">
              <a:rPr lang="en-US" smtClean="0">
                <a:latin typeface="Arial" pitchFamily="34" charset="0"/>
                <a:cs typeface="Arial" pitchFamily="34" charset="0"/>
              </a:rPr>
              <a:pPr/>
              <a:t>52</a:t>
            </a:fld>
            <a:endParaRPr lang="en-US" smtClean="0">
              <a:latin typeface="Arial" pitchFamily="34" charset="0"/>
              <a:cs typeface="Arial" pitchFamily="34" charset="0"/>
            </a:endParaRPr>
          </a:p>
        </p:txBody>
      </p:sp>
      <p:sp>
        <p:nvSpPr>
          <p:cNvPr id="302083" name="Rectangle 2"/>
          <p:cNvSpPr>
            <a:spLocks noGrp="1" noRot="1" noChangeAspect="1" noChangeArrowheads="1" noTextEdit="1"/>
          </p:cNvSpPr>
          <p:nvPr>
            <p:ph type="sldImg"/>
          </p:nvPr>
        </p:nvSpPr>
        <p:spPr>
          <a:xfrm>
            <a:off x="1257300" y="720725"/>
            <a:ext cx="4802188" cy="3602038"/>
          </a:xfrm>
          <a:ln/>
        </p:spPr>
      </p:sp>
      <p:sp>
        <p:nvSpPr>
          <p:cNvPr id="302084" name="Rectangle 3"/>
          <p:cNvSpPr>
            <a:spLocks noGrp="1" noChangeArrowheads="1"/>
          </p:cNvSpPr>
          <p:nvPr>
            <p:ph type="body" idx="1"/>
          </p:nvPr>
        </p:nvSpPr>
        <p:spPr>
          <a:noFill/>
          <a:ln/>
        </p:spPr>
        <p:txBody>
          <a:bodyPr/>
          <a:lstStyle/>
          <a:p>
            <a:pPr eaLnBrk="1" hangingPunct="1"/>
            <a:endParaRPr lang="en-US" smtClean="0">
              <a:latin typeface="Arial" pitchFamily="34" charset="0"/>
              <a:cs typeface="Arial" pitchFamily="34" charset="0"/>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6" name="Slide Image Placeholder 1"/>
          <p:cNvSpPr>
            <a:spLocks noGrp="1" noRot="1" noChangeAspect="1" noTextEdit="1"/>
          </p:cNvSpPr>
          <p:nvPr>
            <p:ph type="sldImg"/>
          </p:nvPr>
        </p:nvSpPr>
        <p:spPr>
          <a:ln/>
        </p:spPr>
      </p:sp>
      <p:sp>
        <p:nvSpPr>
          <p:cNvPr id="303107" name="Notes Placeholder 2"/>
          <p:cNvSpPr>
            <a:spLocks noGrp="1"/>
          </p:cNvSpPr>
          <p:nvPr>
            <p:ph type="body" idx="1"/>
          </p:nvPr>
        </p:nvSpPr>
        <p:spPr>
          <a:noFill/>
          <a:ln/>
        </p:spPr>
        <p:txBody>
          <a:bodyPr/>
          <a:lstStyle/>
          <a:p>
            <a:endParaRPr lang="en-US" smtClean="0">
              <a:latin typeface="Arial" pitchFamily="34" charset="0"/>
              <a:cs typeface="Arial" pitchFamily="34" charset="0"/>
            </a:endParaRPr>
          </a:p>
        </p:txBody>
      </p:sp>
      <p:sp>
        <p:nvSpPr>
          <p:cNvPr id="303108" name="Slide Number Placeholder 3"/>
          <p:cNvSpPr>
            <a:spLocks noGrp="1"/>
          </p:cNvSpPr>
          <p:nvPr>
            <p:ph type="sldNum" sz="quarter" idx="5"/>
          </p:nvPr>
        </p:nvSpPr>
        <p:spPr>
          <a:noFill/>
        </p:spPr>
        <p:txBody>
          <a:bodyPr/>
          <a:lstStyle/>
          <a:p>
            <a:fld id="{F896BCE4-CBD4-4052-A98A-0026746F1C57}" type="slidenum">
              <a:rPr lang="en-US" smtClean="0">
                <a:latin typeface="Arial" pitchFamily="34" charset="0"/>
                <a:cs typeface="Arial" pitchFamily="34" charset="0"/>
              </a:rPr>
              <a:pPr/>
              <a:t>53</a:t>
            </a:fld>
            <a:endParaRPr lang="en-US" smtClean="0">
              <a:latin typeface="Arial" pitchFamily="34" charset="0"/>
              <a:cs typeface="Arial" pitchFamily="34" charset="0"/>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30" name="Slide Image Placeholder 1"/>
          <p:cNvSpPr>
            <a:spLocks noGrp="1" noRot="1" noChangeAspect="1" noTextEdit="1"/>
          </p:cNvSpPr>
          <p:nvPr>
            <p:ph type="sldImg"/>
          </p:nvPr>
        </p:nvSpPr>
        <p:spPr>
          <a:ln/>
        </p:spPr>
      </p:sp>
      <p:sp>
        <p:nvSpPr>
          <p:cNvPr id="304131" name="Notes Placeholder 2"/>
          <p:cNvSpPr>
            <a:spLocks noGrp="1"/>
          </p:cNvSpPr>
          <p:nvPr>
            <p:ph type="body" idx="1"/>
          </p:nvPr>
        </p:nvSpPr>
        <p:spPr>
          <a:noFill/>
          <a:ln/>
        </p:spPr>
        <p:txBody>
          <a:bodyPr/>
          <a:lstStyle/>
          <a:p>
            <a:endParaRPr lang="en-US" smtClean="0">
              <a:latin typeface="Arial" pitchFamily="34" charset="0"/>
              <a:cs typeface="Arial" pitchFamily="34" charset="0"/>
            </a:endParaRPr>
          </a:p>
        </p:txBody>
      </p:sp>
      <p:sp>
        <p:nvSpPr>
          <p:cNvPr id="304132" name="Slide Number Placeholder 3"/>
          <p:cNvSpPr>
            <a:spLocks noGrp="1"/>
          </p:cNvSpPr>
          <p:nvPr>
            <p:ph type="sldNum" sz="quarter" idx="5"/>
          </p:nvPr>
        </p:nvSpPr>
        <p:spPr>
          <a:noFill/>
        </p:spPr>
        <p:txBody>
          <a:bodyPr/>
          <a:lstStyle/>
          <a:p>
            <a:fld id="{9DBE3903-3823-47B6-87FD-65152391C03A}" type="slidenum">
              <a:rPr lang="en-US" smtClean="0">
                <a:latin typeface="Arial" pitchFamily="34" charset="0"/>
                <a:cs typeface="Arial" pitchFamily="34" charset="0"/>
              </a:rPr>
              <a:pPr/>
              <a:t>54</a:t>
            </a:fld>
            <a:endParaRPr lang="en-US" smtClean="0">
              <a:latin typeface="Arial" pitchFamily="34" charset="0"/>
              <a:cs typeface="Arial" pitchFamily="34" charset="0"/>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4" name="Rectangle 7"/>
          <p:cNvSpPr>
            <a:spLocks noGrp="1" noChangeArrowheads="1"/>
          </p:cNvSpPr>
          <p:nvPr>
            <p:ph type="sldNum" sz="quarter" idx="5"/>
          </p:nvPr>
        </p:nvSpPr>
        <p:spPr>
          <a:noFill/>
        </p:spPr>
        <p:txBody>
          <a:bodyPr/>
          <a:lstStyle/>
          <a:p>
            <a:fld id="{FA89238C-EBE4-4EA6-B972-58294AB9A1AB}" type="slidenum">
              <a:rPr lang="en-US" smtClean="0">
                <a:solidFill>
                  <a:srgbClr val="000000"/>
                </a:solidFill>
                <a:latin typeface="Arial" pitchFamily="34" charset="0"/>
                <a:cs typeface="Arial" pitchFamily="34" charset="0"/>
              </a:rPr>
              <a:pPr/>
              <a:t>55</a:t>
            </a:fld>
            <a:endParaRPr lang="en-US" smtClean="0">
              <a:solidFill>
                <a:srgbClr val="000000"/>
              </a:solidFill>
              <a:latin typeface="Arial" pitchFamily="34" charset="0"/>
              <a:cs typeface="Arial" pitchFamily="34" charset="0"/>
            </a:endParaRPr>
          </a:p>
        </p:txBody>
      </p:sp>
      <p:sp>
        <p:nvSpPr>
          <p:cNvPr id="305155" name="Rectangle 2"/>
          <p:cNvSpPr>
            <a:spLocks noGrp="1" noRot="1" noChangeAspect="1" noChangeArrowheads="1" noTextEdit="1"/>
          </p:cNvSpPr>
          <p:nvPr>
            <p:ph type="sldImg"/>
          </p:nvPr>
        </p:nvSpPr>
        <p:spPr>
          <a:xfrm>
            <a:off x="1257300" y="720725"/>
            <a:ext cx="4802188" cy="3602038"/>
          </a:xfrm>
          <a:ln/>
        </p:spPr>
      </p:sp>
      <p:sp>
        <p:nvSpPr>
          <p:cNvPr id="305156" name="Rectangle 3"/>
          <p:cNvSpPr>
            <a:spLocks noGrp="1" noChangeArrowheads="1"/>
          </p:cNvSpPr>
          <p:nvPr>
            <p:ph type="body" idx="1"/>
          </p:nvPr>
        </p:nvSpPr>
        <p:spPr>
          <a:noFill/>
          <a:ln/>
        </p:spPr>
        <p:txBody>
          <a:bodyPr/>
          <a:lstStyle/>
          <a:p>
            <a:pPr eaLnBrk="1" hangingPunct="1"/>
            <a:endParaRPr lang="en-US" smtClean="0">
              <a:latin typeface="Arial" pitchFamily="34" charset="0"/>
              <a:cs typeface="Arial" pitchFamily="34" charset="0"/>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8" name="Rectangle 7"/>
          <p:cNvSpPr>
            <a:spLocks noGrp="1" noChangeArrowheads="1"/>
          </p:cNvSpPr>
          <p:nvPr>
            <p:ph type="sldNum" sz="quarter" idx="5"/>
          </p:nvPr>
        </p:nvSpPr>
        <p:spPr>
          <a:noFill/>
        </p:spPr>
        <p:txBody>
          <a:bodyPr/>
          <a:lstStyle/>
          <a:p>
            <a:fld id="{0F2AC8E1-AA73-4991-8FD6-C654FB3B1B12}" type="slidenum">
              <a:rPr lang="en-US" smtClean="0">
                <a:solidFill>
                  <a:srgbClr val="000000"/>
                </a:solidFill>
                <a:latin typeface="Arial" pitchFamily="34" charset="0"/>
                <a:cs typeface="Arial" pitchFamily="34" charset="0"/>
              </a:rPr>
              <a:pPr/>
              <a:t>56</a:t>
            </a:fld>
            <a:endParaRPr lang="en-US" smtClean="0">
              <a:solidFill>
                <a:srgbClr val="000000"/>
              </a:solidFill>
              <a:latin typeface="Arial" pitchFamily="34" charset="0"/>
              <a:cs typeface="Arial" pitchFamily="34" charset="0"/>
            </a:endParaRPr>
          </a:p>
        </p:txBody>
      </p:sp>
      <p:sp>
        <p:nvSpPr>
          <p:cNvPr id="306179" name="Rectangle 2"/>
          <p:cNvSpPr>
            <a:spLocks noGrp="1" noRot="1" noChangeAspect="1" noChangeArrowheads="1" noTextEdit="1"/>
          </p:cNvSpPr>
          <p:nvPr>
            <p:ph type="sldImg"/>
          </p:nvPr>
        </p:nvSpPr>
        <p:spPr>
          <a:xfrm>
            <a:off x="1257300" y="720725"/>
            <a:ext cx="4802188" cy="3602038"/>
          </a:xfrm>
          <a:ln/>
        </p:spPr>
      </p:sp>
      <p:sp>
        <p:nvSpPr>
          <p:cNvPr id="306180" name="Rectangle 3"/>
          <p:cNvSpPr>
            <a:spLocks noGrp="1" noChangeArrowheads="1"/>
          </p:cNvSpPr>
          <p:nvPr>
            <p:ph type="body" idx="1"/>
          </p:nvPr>
        </p:nvSpPr>
        <p:spPr>
          <a:noFill/>
          <a:ln/>
        </p:spPr>
        <p:txBody>
          <a:bodyPr/>
          <a:lstStyle/>
          <a:p>
            <a:pPr eaLnBrk="1" hangingPunct="1"/>
            <a:endParaRPr lang="en-US" smtClean="0">
              <a:latin typeface="Arial" pitchFamily="34" charset="0"/>
              <a:cs typeface="Arial" pitchFamily="34" charset="0"/>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02" name="Rectangle 7"/>
          <p:cNvSpPr>
            <a:spLocks noGrp="1" noChangeArrowheads="1"/>
          </p:cNvSpPr>
          <p:nvPr>
            <p:ph type="sldNum" sz="quarter" idx="5"/>
          </p:nvPr>
        </p:nvSpPr>
        <p:spPr>
          <a:noFill/>
        </p:spPr>
        <p:txBody>
          <a:bodyPr/>
          <a:lstStyle/>
          <a:p>
            <a:fld id="{222FAFAF-1402-466F-9CB1-C156B809E411}" type="slidenum">
              <a:rPr lang="en-US" smtClean="0">
                <a:solidFill>
                  <a:srgbClr val="000000"/>
                </a:solidFill>
                <a:latin typeface="Arial" pitchFamily="34" charset="0"/>
                <a:cs typeface="Arial" pitchFamily="34" charset="0"/>
              </a:rPr>
              <a:pPr/>
              <a:t>57</a:t>
            </a:fld>
            <a:endParaRPr lang="en-US" smtClean="0">
              <a:solidFill>
                <a:srgbClr val="000000"/>
              </a:solidFill>
              <a:latin typeface="Arial" pitchFamily="34" charset="0"/>
              <a:cs typeface="Arial" pitchFamily="34" charset="0"/>
            </a:endParaRPr>
          </a:p>
        </p:txBody>
      </p:sp>
      <p:sp>
        <p:nvSpPr>
          <p:cNvPr id="307203" name="Rectangle 2"/>
          <p:cNvSpPr>
            <a:spLocks noGrp="1" noRot="1" noChangeAspect="1" noChangeArrowheads="1" noTextEdit="1"/>
          </p:cNvSpPr>
          <p:nvPr>
            <p:ph type="sldImg"/>
          </p:nvPr>
        </p:nvSpPr>
        <p:spPr>
          <a:ln/>
        </p:spPr>
      </p:sp>
      <p:sp>
        <p:nvSpPr>
          <p:cNvPr id="307204" name="Rectangle 3"/>
          <p:cNvSpPr>
            <a:spLocks noGrp="1" noChangeArrowheads="1"/>
          </p:cNvSpPr>
          <p:nvPr>
            <p:ph type="body" idx="1"/>
          </p:nvPr>
        </p:nvSpPr>
        <p:spPr>
          <a:noFill/>
          <a:ln/>
        </p:spPr>
        <p:txBody>
          <a:bodyPr/>
          <a:lstStyle/>
          <a:p>
            <a:endParaRPr lang="en-US" smtClean="0">
              <a:latin typeface="Arial" pitchFamily="34" charset="0"/>
              <a:cs typeface="Arial" pitchFamily="34" charset="0"/>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26" name="Rectangle 7"/>
          <p:cNvSpPr>
            <a:spLocks noGrp="1" noChangeArrowheads="1"/>
          </p:cNvSpPr>
          <p:nvPr>
            <p:ph type="sldNum" sz="quarter" idx="5"/>
          </p:nvPr>
        </p:nvSpPr>
        <p:spPr>
          <a:noFill/>
        </p:spPr>
        <p:txBody>
          <a:bodyPr/>
          <a:lstStyle/>
          <a:p>
            <a:fld id="{5F297C0F-8DA4-4734-8952-EB3519CF652C}" type="slidenum">
              <a:rPr lang="en-US" smtClean="0">
                <a:solidFill>
                  <a:srgbClr val="000000"/>
                </a:solidFill>
                <a:latin typeface="Arial" pitchFamily="34" charset="0"/>
                <a:cs typeface="Arial" pitchFamily="34" charset="0"/>
              </a:rPr>
              <a:pPr/>
              <a:t>58</a:t>
            </a:fld>
            <a:endParaRPr lang="en-US" smtClean="0">
              <a:solidFill>
                <a:srgbClr val="000000"/>
              </a:solidFill>
              <a:latin typeface="Arial" pitchFamily="34" charset="0"/>
              <a:cs typeface="Arial" pitchFamily="34" charset="0"/>
            </a:endParaRPr>
          </a:p>
        </p:txBody>
      </p:sp>
      <p:sp>
        <p:nvSpPr>
          <p:cNvPr id="308227" name="Rectangle 2"/>
          <p:cNvSpPr>
            <a:spLocks noGrp="1" noRot="1" noChangeAspect="1" noChangeArrowheads="1" noTextEdit="1"/>
          </p:cNvSpPr>
          <p:nvPr>
            <p:ph type="sldImg"/>
          </p:nvPr>
        </p:nvSpPr>
        <p:spPr>
          <a:ln/>
        </p:spPr>
      </p:sp>
      <p:sp>
        <p:nvSpPr>
          <p:cNvPr id="308228" name="Rectangle 3"/>
          <p:cNvSpPr>
            <a:spLocks noGrp="1" noChangeArrowheads="1"/>
          </p:cNvSpPr>
          <p:nvPr>
            <p:ph type="body" idx="1"/>
          </p:nvPr>
        </p:nvSpPr>
        <p:spPr>
          <a:noFill/>
          <a:ln/>
        </p:spPr>
        <p:txBody>
          <a:bodyPr/>
          <a:lstStyle/>
          <a:p>
            <a:endParaRPr lang="en-US" smtClean="0">
              <a:latin typeface="Arial" pitchFamily="34" charset="0"/>
              <a:cs typeface="Arial" pitchFamily="34" charset="0"/>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250" name="Slide Image Placeholder 1"/>
          <p:cNvSpPr>
            <a:spLocks noGrp="1" noRot="1" noChangeAspect="1" noTextEdit="1"/>
          </p:cNvSpPr>
          <p:nvPr>
            <p:ph type="sldImg"/>
          </p:nvPr>
        </p:nvSpPr>
        <p:spPr>
          <a:ln/>
        </p:spPr>
      </p:sp>
      <p:sp>
        <p:nvSpPr>
          <p:cNvPr id="309251" name="Notes Placeholder 2"/>
          <p:cNvSpPr>
            <a:spLocks noGrp="1"/>
          </p:cNvSpPr>
          <p:nvPr>
            <p:ph type="body" idx="1"/>
          </p:nvPr>
        </p:nvSpPr>
        <p:spPr>
          <a:noFill/>
          <a:ln/>
        </p:spPr>
        <p:txBody>
          <a:bodyPr/>
          <a:lstStyle/>
          <a:p>
            <a:endParaRPr lang="en-US" smtClean="0">
              <a:latin typeface="Arial" pitchFamily="34" charset="0"/>
              <a:cs typeface="Arial" pitchFamily="34" charset="0"/>
            </a:endParaRPr>
          </a:p>
        </p:txBody>
      </p:sp>
      <p:sp>
        <p:nvSpPr>
          <p:cNvPr id="309252" name="Slide Number Placeholder 3"/>
          <p:cNvSpPr>
            <a:spLocks noGrp="1"/>
          </p:cNvSpPr>
          <p:nvPr>
            <p:ph type="sldNum" sz="quarter" idx="5"/>
          </p:nvPr>
        </p:nvSpPr>
        <p:spPr>
          <a:noFill/>
        </p:spPr>
        <p:txBody>
          <a:bodyPr/>
          <a:lstStyle/>
          <a:p>
            <a:fld id="{C5273775-C606-4507-ACD7-E6EBA13C21C9}" type="slidenum">
              <a:rPr lang="en-US" smtClean="0">
                <a:solidFill>
                  <a:srgbClr val="000000"/>
                </a:solidFill>
                <a:latin typeface="Arial" pitchFamily="34" charset="0"/>
                <a:cs typeface="Arial" pitchFamily="34" charset="0"/>
              </a:rPr>
              <a:pPr/>
              <a:t>59</a:t>
            </a:fld>
            <a:endParaRPr lang="en-US" smtClean="0">
              <a:solidFill>
                <a:srgbClr val="000000"/>
              </a:solidFill>
              <a:latin typeface="Arial" pitchFamily="34" charset="0"/>
              <a:cs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Slide Image Placeholder 1"/>
          <p:cNvSpPr>
            <a:spLocks noGrp="1" noRot="1" noChangeAspect="1" noTextEdit="1"/>
          </p:cNvSpPr>
          <p:nvPr>
            <p:ph type="sldImg"/>
          </p:nvPr>
        </p:nvSpPr>
        <p:spPr>
          <a:ln/>
        </p:spPr>
      </p:sp>
      <p:sp>
        <p:nvSpPr>
          <p:cNvPr id="254979" name="Notes Placeholder 2"/>
          <p:cNvSpPr>
            <a:spLocks noGrp="1"/>
          </p:cNvSpPr>
          <p:nvPr>
            <p:ph type="body" idx="1"/>
          </p:nvPr>
        </p:nvSpPr>
        <p:spPr>
          <a:noFill/>
          <a:ln/>
        </p:spPr>
        <p:txBody>
          <a:bodyPr/>
          <a:lstStyle/>
          <a:p>
            <a:endParaRPr lang="en-US" smtClean="0">
              <a:latin typeface="Arial" pitchFamily="34" charset="0"/>
              <a:cs typeface="Arial" pitchFamily="34" charset="0"/>
            </a:endParaRPr>
          </a:p>
        </p:txBody>
      </p:sp>
      <p:sp>
        <p:nvSpPr>
          <p:cNvPr id="254980" name="Slide Number Placeholder 3"/>
          <p:cNvSpPr>
            <a:spLocks noGrp="1"/>
          </p:cNvSpPr>
          <p:nvPr>
            <p:ph type="sldNum" sz="quarter" idx="5"/>
          </p:nvPr>
        </p:nvSpPr>
        <p:spPr>
          <a:noFill/>
        </p:spPr>
        <p:txBody>
          <a:bodyPr/>
          <a:lstStyle/>
          <a:p>
            <a:fld id="{A90497E2-E63F-412E-A80B-45430FC9A8CD}" type="slidenum">
              <a:rPr lang="en-US" smtClean="0">
                <a:latin typeface="Arial" pitchFamily="34" charset="0"/>
                <a:cs typeface="Arial" pitchFamily="34" charset="0"/>
              </a:rPr>
              <a:pPr/>
              <a:t>6</a:t>
            </a:fld>
            <a:endParaRPr lang="en-US" smtClean="0">
              <a:latin typeface="Arial" pitchFamily="34" charset="0"/>
              <a:cs typeface="Arial" pitchFamily="34" charset="0"/>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4" name="Rectangle 7"/>
          <p:cNvSpPr>
            <a:spLocks noGrp="1" noChangeArrowheads="1"/>
          </p:cNvSpPr>
          <p:nvPr>
            <p:ph type="sldNum" sz="quarter" idx="5"/>
          </p:nvPr>
        </p:nvSpPr>
        <p:spPr>
          <a:noFill/>
        </p:spPr>
        <p:txBody>
          <a:bodyPr/>
          <a:lstStyle/>
          <a:p>
            <a:fld id="{F33EAC50-6743-4491-823B-B9F1264AF51E}" type="slidenum">
              <a:rPr lang="en-US" smtClean="0">
                <a:solidFill>
                  <a:srgbClr val="000000"/>
                </a:solidFill>
                <a:latin typeface="Arial" pitchFamily="34" charset="0"/>
                <a:cs typeface="Arial" pitchFamily="34" charset="0"/>
              </a:rPr>
              <a:pPr/>
              <a:t>60</a:t>
            </a:fld>
            <a:endParaRPr lang="en-US" smtClean="0">
              <a:solidFill>
                <a:srgbClr val="000000"/>
              </a:solidFill>
              <a:latin typeface="Arial" pitchFamily="34" charset="0"/>
              <a:cs typeface="Arial" pitchFamily="34" charset="0"/>
            </a:endParaRPr>
          </a:p>
        </p:txBody>
      </p:sp>
      <p:sp>
        <p:nvSpPr>
          <p:cNvPr id="310275" name="Rectangle 2"/>
          <p:cNvSpPr>
            <a:spLocks noGrp="1" noRot="1" noChangeAspect="1" noChangeArrowheads="1" noTextEdit="1"/>
          </p:cNvSpPr>
          <p:nvPr>
            <p:ph type="sldImg"/>
          </p:nvPr>
        </p:nvSpPr>
        <p:spPr>
          <a:ln/>
        </p:spPr>
      </p:sp>
      <p:sp>
        <p:nvSpPr>
          <p:cNvPr id="310276" name="Rectangle 3"/>
          <p:cNvSpPr>
            <a:spLocks noGrp="1" noChangeArrowheads="1"/>
          </p:cNvSpPr>
          <p:nvPr>
            <p:ph type="body" idx="1"/>
          </p:nvPr>
        </p:nvSpPr>
        <p:spPr>
          <a:noFill/>
          <a:ln/>
        </p:spPr>
        <p:txBody>
          <a:bodyPr/>
          <a:lstStyle/>
          <a:p>
            <a:endParaRPr lang="en-US" smtClean="0">
              <a:latin typeface="Arial" pitchFamily="34" charset="0"/>
              <a:cs typeface="Arial" pitchFamily="34" charset="0"/>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298" name="Rectangle 7"/>
          <p:cNvSpPr>
            <a:spLocks noGrp="1" noChangeArrowheads="1"/>
          </p:cNvSpPr>
          <p:nvPr>
            <p:ph type="sldNum" sz="quarter" idx="5"/>
          </p:nvPr>
        </p:nvSpPr>
        <p:spPr>
          <a:noFill/>
        </p:spPr>
        <p:txBody>
          <a:bodyPr/>
          <a:lstStyle/>
          <a:p>
            <a:fld id="{F14A7638-1911-45D5-8D28-3E6460BC2CFD}" type="slidenum">
              <a:rPr lang="en-US" smtClean="0">
                <a:solidFill>
                  <a:srgbClr val="000000"/>
                </a:solidFill>
                <a:latin typeface="Arial" pitchFamily="34" charset="0"/>
                <a:cs typeface="Arial" pitchFamily="34" charset="0"/>
              </a:rPr>
              <a:pPr/>
              <a:t>61</a:t>
            </a:fld>
            <a:endParaRPr lang="en-US" smtClean="0">
              <a:solidFill>
                <a:srgbClr val="000000"/>
              </a:solidFill>
              <a:latin typeface="Arial" pitchFamily="34" charset="0"/>
              <a:cs typeface="Arial" pitchFamily="34" charset="0"/>
            </a:endParaRPr>
          </a:p>
        </p:txBody>
      </p:sp>
      <p:sp>
        <p:nvSpPr>
          <p:cNvPr id="311299" name="Rectangle 2"/>
          <p:cNvSpPr>
            <a:spLocks noGrp="1" noRot="1" noChangeAspect="1" noChangeArrowheads="1" noTextEdit="1"/>
          </p:cNvSpPr>
          <p:nvPr>
            <p:ph type="sldImg"/>
          </p:nvPr>
        </p:nvSpPr>
        <p:spPr>
          <a:ln/>
        </p:spPr>
      </p:sp>
      <p:sp>
        <p:nvSpPr>
          <p:cNvPr id="311300" name="Rectangle 3"/>
          <p:cNvSpPr>
            <a:spLocks noGrp="1" noChangeArrowheads="1"/>
          </p:cNvSpPr>
          <p:nvPr>
            <p:ph type="body" idx="1"/>
          </p:nvPr>
        </p:nvSpPr>
        <p:spPr>
          <a:noFill/>
          <a:ln/>
        </p:spPr>
        <p:txBody>
          <a:bodyPr/>
          <a:lstStyle/>
          <a:p>
            <a:endParaRPr lang="en-US" smtClean="0">
              <a:latin typeface="Arial" pitchFamily="34" charset="0"/>
              <a:cs typeface="Arial" pitchFamily="34" charset="0"/>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322" name="Slide Image Placeholder 1"/>
          <p:cNvSpPr>
            <a:spLocks noGrp="1" noRot="1" noChangeAspect="1" noTextEdit="1"/>
          </p:cNvSpPr>
          <p:nvPr>
            <p:ph type="sldImg"/>
          </p:nvPr>
        </p:nvSpPr>
        <p:spPr>
          <a:ln/>
        </p:spPr>
      </p:sp>
      <p:sp>
        <p:nvSpPr>
          <p:cNvPr id="312323" name="Notes Placeholder 2"/>
          <p:cNvSpPr>
            <a:spLocks noGrp="1"/>
          </p:cNvSpPr>
          <p:nvPr>
            <p:ph type="body" idx="1"/>
          </p:nvPr>
        </p:nvSpPr>
        <p:spPr>
          <a:noFill/>
          <a:ln/>
        </p:spPr>
        <p:txBody>
          <a:bodyPr/>
          <a:lstStyle/>
          <a:p>
            <a:endParaRPr lang="en-US" smtClean="0">
              <a:latin typeface="Arial" pitchFamily="34" charset="0"/>
              <a:cs typeface="Arial" pitchFamily="34" charset="0"/>
            </a:endParaRPr>
          </a:p>
        </p:txBody>
      </p:sp>
      <p:sp>
        <p:nvSpPr>
          <p:cNvPr id="312324" name="Slide Number Placeholder 3"/>
          <p:cNvSpPr>
            <a:spLocks noGrp="1"/>
          </p:cNvSpPr>
          <p:nvPr>
            <p:ph type="sldNum" sz="quarter" idx="5"/>
          </p:nvPr>
        </p:nvSpPr>
        <p:spPr>
          <a:noFill/>
        </p:spPr>
        <p:txBody>
          <a:bodyPr/>
          <a:lstStyle/>
          <a:p>
            <a:fld id="{34A3450A-0B51-454C-A215-5D6DFE93E1E7}" type="slidenum">
              <a:rPr lang="en-US" smtClean="0">
                <a:solidFill>
                  <a:srgbClr val="000000"/>
                </a:solidFill>
                <a:latin typeface="Arial" pitchFamily="34" charset="0"/>
                <a:cs typeface="Arial" pitchFamily="34" charset="0"/>
              </a:rPr>
              <a:pPr/>
              <a:t>62</a:t>
            </a:fld>
            <a:endParaRPr lang="en-US" smtClean="0">
              <a:solidFill>
                <a:srgbClr val="000000"/>
              </a:solidFill>
              <a:latin typeface="Arial" pitchFamily="34" charset="0"/>
              <a:cs typeface="Arial" pitchFamily="34" charset="0"/>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346" name="Rectangle 7"/>
          <p:cNvSpPr>
            <a:spLocks noGrp="1" noChangeArrowheads="1"/>
          </p:cNvSpPr>
          <p:nvPr>
            <p:ph type="sldNum" sz="quarter" idx="5"/>
          </p:nvPr>
        </p:nvSpPr>
        <p:spPr>
          <a:noFill/>
        </p:spPr>
        <p:txBody>
          <a:bodyPr/>
          <a:lstStyle/>
          <a:p>
            <a:fld id="{C3773EB6-C557-42D1-B3DD-71EAC7D02389}" type="slidenum">
              <a:rPr lang="en-US" smtClean="0">
                <a:solidFill>
                  <a:srgbClr val="000000"/>
                </a:solidFill>
                <a:latin typeface="Arial" pitchFamily="34" charset="0"/>
                <a:cs typeface="Arial" pitchFamily="34" charset="0"/>
              </a:rPr>
              <a:pPr/>
              <a:t>63</a:t>
            </a:fld>
            <a:endParaRPr lang="en-US" smtClean="0">
              <a:solidFill>
                <a:srgbClr val="000000"/>
              </a:solidFill>
              <a:latin typeface="Arial" pitchFamily="34" charset="0"/>
              <a:cs typeface="Arial" pitchFamily="34" charset="0"/>
            </a:endParaRPr>
          </a:p>
        </p:txBody>
      </p:sp>
      <p:sp>
        <p:nvSpPr>
          <p:cNvPr id="313347" name="Rectangle 2"/>
          <p:cNvSpPr>
            <a:spLocks noGrp="1" noRot="1" noChangeAspect="1" noChangeArrowheads="1" noTextEdit="1"/>
          </p:cNvSpPr>
          <p:nvPr>
            <p:ph type="sldImg"/>
          </p:nvPr>
        </p:nvSpPr>
        <p:spPr>
          <a:ln/>
        </p:spPr>
      </p:sp>
      <p:sp>
        <p:nvSpPr>
          <p:cNvPr id="313348" name="Rectangle 3"/>
          <p:cNvSpPr>
            <a:spLocks noGrp="1" noChangeArrowheads="1"/>
          </p:cNvSpPr>
          <p:nvPr>
            <p:ph type="body" idx="1"/>
          </p:nvPr>
        </p:nvSpPr>
        <p:spPr>
          <a:noFill/>
          <a:ln/>
        </p:spPr>
        <p:txBody>
          <a:bodyPr/>
          <a:lstStyle/>
          <a:p>
            <a:pPr eaLnBrk="1" hangingPunct="1"/>
            <a:endParaRPr lang="en-US" smtClean="0">
              <a:latin typeface="Arial" pitchFamily="34" charset="0"/>
              <a:cs typeface="Arial" pitchFamily="34" charset="0"/>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370" name="Rectangle 7"/>
          <p:cNvSpPr>
            <a:spLocks noGrp="1" noChangeArrowheads="1"/>
          </p:cNvSpPr>
          <p:nvPr>
            <p:ph type="sldNum" sz="quarter" idx="5"/>
          </p:nvPr>
        </p:nvSpPr>
        <p:spPr>
          <a:noFill/>
        </p:spPr>
        <p:txBody>
          <a:bodyPr/>
          <a:lstStyle/>
          <a:p>
            <a:fld id="{FC4146AC-E335-404D-BB50-67AB732AE16D}" type="slidenum">
              <a:rPr lang="en-US" smtClean="0">
                <a:solidFill>
                  <a:srgbClr val="000000"/>
                </a:solidFill>
                <a:latin typeface="Arial" pitchFamily="34" charset="0"/>
                <a:cs typeface="Arial" pitchFamily="34" charset="0"/>
              </a:rPr>
              <a:pPr/>
              <a:t>64</a:t>
            </a:fld>
            <a:endParaRPr lang="en-US" smtClean="0">
              <a:solidFill>
                <a:srgbClr val="000000"/>
              </a:solidFill>
              <a:latin typeface="Arial" pitchFamily="34" charset="0"/>
              <a:cs typeface="Arial" pitchFamily="34" charset="0"/>
            </a:endParaRPr>
          </a:p>
        </p:txBody>
      </p:sp>
      <p:sp>
        <p:nvSpPr>
          <p:cNvPr id="314371" name="Rectangle 2"/>
          <p:cNvSpPr>
            <a:spLocks noGrp="1" noRot="1" noChangeAspect="1" noChangeArrowheads="1" noTextEdit="1"/>
          </p:cNvSpPr>
          <p:nvPr>
            <p:ph type="sldImg"/>
          </p:nvPr>
        </p:nvSpPr>
        <p:spPr>
          <a:ln/>
        </p:spPr>
      </p:sp>
      <p:sp>
        <p:nvSpPr>
          <p:cNvPr id="314372" name="Rectangle 3"/>
          <p:cNvSpPr>
            <a:spLocks noGrp="1" noChangeArrowheads="1"/>
          </p:cNvSpPr>
          <p:nvPr>
            <p:ph type="body" idx="1"/>
          </p:nvPr>
        </p:nvSpPr>
        <p:spPr>
          <a:noFill/>
          <a:ln/>
        </p:spPr>
        <p:txBody>
          <a:bodyPr/>
          <a:lstStyle/>
          <a:p>
            <a:pPr eaLnBrk="1" hangingPunct="1"/>
            <a:endParaRPr lang="en-US" smtClean="0">
              <a:latin typeface="Arial" pitchFamily="34" charset="0"/>
              <a:cs typeface="Arial" pitchFamily="34" charset="0"/>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394" name="Rectangle 7"/>
          <p:cNvSpPr>
            <a:spLocks noGrp="1" noChangeArrowheads="1"/>
          </p:cNvSpPr>
          <p:nvPr>
            <p:ph type="sldNum" sz="quarter" idx="5"/>
          </p:nvPr>
        </p:nvSpPr>
        <p:spPr>
          <a:noFill/>
        </p:spPr>
        <p:txBody>
          <a:bodyPr/>
          <a:lstStyle/>
          <a:p>
            <a:fld id="{C392BBBF-EA59-40D9-B7B1-3BC450CAA7FA}" type="slidenum">
              <a:rPr lang="en-US" smtClean="0">
                <a:solidFill>
                  <a:srgbClr val="000000"/>
                </a:solidFill>
                <a:latin typeface="Arial" pitchFamily="34" charset="0"/>
                <a:cs typeface="Arial" pitchFamily="34" charset="0"/>
              </a:rPr>
              <a:pPr/>
              <a:t>65</a:t>
            </a:fld>
            <a:endParaRPr lang="en-US" smtClean="0">
              <a:solidFill>
                <a:srgbClr val="000000"/>
              </a:solidFill>
              <a:latin typeface="Arial" pitchFamily="34" charset="0"/>
              <a:cs typeface="Arial" pitchFamily="34" charset="0"/>
            </a:endParaRPr>
          </a:p>
        </p:txBody>
      </p:sp>
      <p:sp>
        <p:nvSpPr>
          <p:cNvPr id="315395" name="Rectangle 2"/>
          <p:cNvSpPr>
            <a:spLocks noGrp="1" noRot="1" noChangeAspect="1" noChangeArrowheads="1" noTextEdit="1"/>
          </p:cNvSpPr>
          <p:nvPr>
            <p:ph type="sldImg"/>
          </p:nvPr>
        </p:nvSpPr>
        <p:spPr>
          <a:xfrm>
            <a:off x="1257300" y="720725"/>
            <a:ext cx="4802188" cy="3602038"/>
          </a:xfrm>
          <a:ln/>
        </p:spPr>
      </p:sp>
      <p:sp>
        <p:nvSpPr>
          <p:cNvPr id="315396" name="Rectangle 3"/>
          <p:cNvSpPr>
            <a:spLocks noGrp="1" noChangeArrowheads="1"/>
          </p:cNvSpPr>
          <p:nvPr>
            <p:ph type="body" idx="1"/>
          </p:nvPr>
        </p:nvSpPr>
        <p:spPr>
          <a:noFill/>
          <a:ln/>
        </p:spPr>
        <p:txBody>
          <a:bodyPr/>
          <a:lstStyle/>
          <a:p>
            <a:pPr eaLnBrk="1" hangingPunct="1"/>
            <a:endParaRPr lang="en-US" smtClean="0">
              <a:latin typeface="Arial" pitchFamily="34" charset="0"/>
              <a:cs typeface="Arial" pitchFamily="34" charset="0"/>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418" name="Slide Image Placeholder 1"/>
          <p:cNvSpPr>
            <a:spLocks noGrp="1" noRot="1" noChangeAspect="1" noTextEdit="1"/>
          </p:cNvSpPr>
          <p:nvPr>
            <p:ph type="sldImg"/>
          </p:nvPr>
        </p:nvSpPr>
        <p:spPr>
          <a:ln/>
        </p:spPr>
      </p:sp>
      <p:sp>
        <p:nvSpPr>
          <p:cNvPr id="316419" name="Notes Placeholder 2"/>
          <p:cNvSpPr>
            <a:spLocks noGrp="1"/>
          </p:cNvSpPr>
          <p:nvPr>
            <p:ph type="body" idx="1"/>
          </p:nvPr>
        </p:nvSpPr>
        <p:spPr>
          <a:noFill/>
          <a:ln/>
        </p:spPr>
        <p:txBody>
          <a:bodyPr/>
          <a:lstStyle/>
          <a:p>
            <a:endParaRPr lang="en-US" smtClean="0">
              <a:latin typeface="Arial" pitchFamily="34" charset="0"/>
              <a:cs typeface="Arial" pitchFamily="34" charset="0"/>
            </a:endParaRPr>
          </a:p>
        </p:txBody>
      </p:sp>
      <p:sp>
        <p:nvSpPr>
          <p:cNvPr id="316420" name="Slide Number Placeholder 3"/>
          <p:cNvSpPr>
            <a:spLocks noGrp="1"/>
          </p:cNvSpPr>
          <p:nvPr>
            <p:ph type="sldNum" sz="quarter" idx="5"/>
          </p:nvPr>
        </p:nvSpPr>
        <p:spPr>
          <a:noFill/>
        </p:spPr>
        <p:txBody>
          <a:bodyPr/>
          <a:lstStyle/>
          <a:p>
            <a:fld id="{FE98E457-56B9-4F0D-9E1D-C47ABBD6BEA2}" type="slidenum">
              <a:rPr lang="en-US" smtClean="0">
                <a:latin typeface="Arial" pitchFamily="34" charset="0"/>
                <a:cs typeface="Arial" pitchFamily="34" charset="0"/>
              </a:rPr>
              <a:pPr/>
              <a:t>66</a:t>
            </a:fld>
            <a:endParaRPr lang="en-US" smtClean="0">
              <a:latin typeface="Arial" pitchFamily="34" charset="0"/>
              <a:cs typeface="Arial" pitchFamily="34" charset="0"/>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42" name="Rectangle 7"/>
          <p:cNvSpPr>
            <a:spLocks noGrp="1" noChangeArrowheads="1"/>
          </p:cNvSpPr>
          <p:nvPr>
            <p:ph type="sldNum" sz="quarter" idx="5"/>
          </p:nvPr>
        </p:nvSpPr>
        <p:spPr>
          <a:noFill/>
        </p:spPr>
        <p:txBody>
          <a:bodyPr/>
          <a:lstStyle/>
          <a:p>
            <a:fld id="{8A1A7771-B870-4749-9533-5EFA6F197878}" type="slidenum">
              <a:rPr lang="en-US" smtClean="0">
                <a:latin typeface="Arial" pitchFamily="34" charset="0"/>
                <a:cs typeface="Arial" pitchFamily="34" charset="0"/>
              </a:rPr>
              <a:pPr/>
              <a:t>67</a:t>
            </a:fld>
            <a:endParaRPr lang="en-US" smtClean="0">
              <a:latin typeface="Arial" pitchFamily="34" charset="0"/>
              <a:cs typeface="Arial" pitchFamily="34" charset="0"/>
            </a:endParaRPr>
          </a:p>
        </p:txBody>
      </p:sp>
      <p:sp>
        <p:nvSpPr>
          <p:cNvPr id="317443" name="Rectangle 2"/>
          <p:cNvSpPr>
            <a:spLocks noGrp="1" noRot="1" noChangeAspect="1" noChangeArrowheads="1" noTextEdit="1"/>
          </p:cNvSpPr>
          <p:nvPr>
            <p:ph type="sldImg"/>
          </p:nvPr>
        </p:nvSpPr>
        <p:spPr>
          <a:xfrm>
            <a:off x="1257300" y="720725"/>
            <a:ext cx="4802188" cy="3602038"/>
          </a:xfrm>
          <a:ln/>
        </p:spPr>
      </p:sp>
      <p:sp>
        <p:nvSpPr>
          <p:cNvPr id="317444" name="Rectangle 3"/>
          <p:cNvSpPr>
            <a:spLocks noGrp="1" noChangeArrowheads="1"/>
          </p:cNvSpPr>
          <p:nvPr>
            <p:ph type="body" idx="1"/>
          </p:nvPr>
        </p:nvSpPr>
        <p:spPr>
          <a:noFill/>
          <a:ln/>
        </p:spPr>
        <p:txBody>
          <a:bodyPr/>
          <a:lstStyle/>
          <a:p>
            <a:pPr eaLnBrk="1" hangingPunct="1"/>
            <a:endParaRPr lang="en-US" smtClean="0">
              <a:latin typeface="Arial" pitchFamily="34" charset="0"/>
              <a:cs typeface="Arial" pitchFamily="34" charset="0"/>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466" name="Rectangle 7"/>
          <p:cNvSpPr>
            <a:spLocks noGrp="1" noChangeArrowheads="1"/>
          </p:cNvSpPr>
          <p:nvPr>
            <p:ph type="sldNum" sz="quarter" idx="5"/>
          </p:nvPr>
        </p:nvSpPr>
        <p:spPr>
          <a:noFill/>
        </p:spPr>
        <p:txBody>
          <a:bodyPr/>
          <a:lstStyle/>
          <a:p>
            <a:fld id="{68F36F97-8A34-43CD-BB7E-3536C019E6AF}" type="slidenum">
              <a:rPr lang="en-US" smtClean="0">
                <a:solidFill>
                  <a:srgbClr val="000000"/>
                </a:solidFill>
                <a:latin typeface="Arial" pitchFamily="34" charset="0"/>
                <a:cs typeface="Arial" pitchFamily="34" charset="0"/>
              </a:rPr>
              <a:pPr/>
              <a:t>68</a:t>
            </a:fld>
            <a:endParaRPr lang="en-US" smtClean="0">
              <a:solidFill>
                <a:srgbClr val="000000"/>
              </a:solidFill>
              <a:latin typeface="Arial" pitchFamily="34" charset="0"/>
              <a:cs typeface="Arial" pitchFamily="34" charset="0"/>
            </a:endParaRPr>
          </a:p>
        </p:txBody>
      </p:sp>
      <p:sp>
        <p:nvSpPr>
          <p:cNvPr id="318467" name="Rectangle 2"/>
          <p:cNvSpPr>
            <a:spLocks noGrp="1" noRot="1" noChangeAspect="1" noChangeArrowheads="1" noTextEdit="1"/>
          </p:cNvSpPr>
          <p:nvPr>
            <p:ph type="sldImg"/>
          </p:nvPr>
        </p:nvSpPr>
        <p:spPr>
          <a:xfrm>
            <a:off x="1257300" y="720725"/>
            <a:ext cx="4802188" cy="3602038"/>
          </a:xfrm>
          <a:ln/>
        </p:spPr>
      </p:sp>
      <p:sp>
        <p:nvSpPr>
          <p:cNvPr id="318468" name="Rectangle 3"/>
          <p:cNvSpPr>
            <a:spLocks noGrp="1" noChangeArrowheads="1"/>
          </p:cNvSpPr>
          <p:nvPr>
            <p:ph type="body" idx="1"/>
          </p:nvPr>
        </p:nvSpPr>
        <p:spPr>
          <a:noFill/>
          <a:ln/>
        </p:spPr>
        <p:txBody>
          <a:bodyPr/>
          <a:lstStyle/>
          <a:p>
            <a:pPr eaLnBrk="1" hangingPunct="1"/>
            <a:endParaRPr lang="en-US" smtClean="0">
              <a:latin typeface="Arial" pitchFamily="34" charset="0"/>
              <a:cs typeface="Arial" pitchFamily="34" charset="0"/>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490" name="Slide Image Placeholder 1"/>
          <p:cNvSpPr>
            <a:spLocks noGrp="1" noRot="1" noChangeAspect="1" noTextEdit="1"/>
          </p:cNvSpPr>
          <p:nvPr>
            <p:ph type="sldImg"/>
          </p:nvPr>
        </p:nvSpPr>
        <p:spPr>
          <a:ln/>
        </p:spPr>
      </p:sp>
      <p:sp>
        <p:nvSpPr>
          <p:cNvPr id="319491" name="Notes Placeholder 2"/>
          <p:cNvSpPr>
            <a:spLocks noGrp="1"/>
          </p:cNvSpPr>
          <p:nvPr>
            <p:ph type="body" idx="1"/>
          </p:nvPr>
        </p:nvSpPr>
        <p:spPr>
          <a:noFill/>
          <a:ln/>
        </p:spPr>
        <p:txBody>
          <a:bodyPr/>
          <a:lstStyle/>
          <a:p>
            <a:endParaRPr lang="en-US" smtClean="0">
              <a:latin typeface="Arial" pitchFamily="34" charset="0"/>
              <a:cs typeface="Arial" pitchFamily="34" charset="0"/>
            </a:endParaRPr>
          </a:p>
        </p:txBody>
      </p:sp>
      <p:sp>
        <p:nvSpPr>
          <p:cNvPr id="319492" name="Slide Number Placeholder 3"/>
          <p:cNvSpPr>
            <a:spLocks noGrp="1"/>
          </p:cNvSpPr>
          <p:nvPr>
            <p:ph type="sldNum" sz="quarter" idx="5"/>
          </p:nvPr>
        </p:nvSpPr>
        <p:spPr>
          <a:noFill/>
        </p:spPr>
        <p:txBody>
          <a:bodyPr/>
          <a:lstStyle/>
          <a:p>
            <a:fld id="{6F324A8C-A4EF-4E2A-A0C2-67B29A215A72}" type="slidenum">
              <a:rPr lang="en-US" smtClean="0">
                <a:latin typeface="Arial" pitchFamily="34" charset="0"/>
                <a:cs typeface="Arial" pitchFamily="34" charset="0"/>
              </a:rPr>
              <a:pPr/>
              <a:t>69</a:t>
            </a:fld>
            <a:endParaRPr lang="en-US" smtClean="0">
              <a:latin typeface="Arial" pitchFamily="34" charset="0"/>
              <a:cs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7"/>
          <p:cNvSpPr>
            <a:spLocks noGrp="1" noChangeArrowheads="1"/>
          </p:cNvSpPr>
          <p:nvPr>
            <p:ph type="sldNum" sz="quarter" idx="5"/>
          </p:nvPr>
        </p:nvSpPr>
        <p:spPr>
          <a:noFill/>
        </p:spPr>
        <p:txBody>
          <a:bodyPr/>
          <a:lstStyle/>
          <a:p>
            <a:fld id="{0B401B5D-F552-4225-9E78-D2DCBC041172}" type="slidenum">
              <a:rPr lang="en-US" smtClean="0">
                <a:solidFill>
                  <a:srgbClr val="000000"/>
                </a:solidFill>
                <a:latin typeface="Arial" pitchFamily="34" charset="0"/>
                <a:cs typeface="Arial" pitchFamily="34" charset="0"/>
              </a:rPr>
              <a:pPr/>
              <a:t>7</a:t>
            </a:fld>
            <a:endParaRPr lang="en-US" smtClean="0">
              <a:solidFill>
                <a:srgbClr val="000000"/>
              </a:solidFill>
              <a:latin typeface="Arial" pitchFamily="34" charset="0"/>
              <a:cs typeface="Arial" pitchFamily="34" charset="0"/>
            </a:endParaRPr>
          </a:p>
        </p:txBody>
      </p:sp>
      <p:sp>
        <p:nvSpPr>
          <p:cNvPr id="256003" name="Rectangle 2"/>
          <p:cNvSpPr>
            <a:spLocks noGrp="1" noRot="1" noChangeAspect="1" noChangeArrowheads="1" noTextEdit="1"/>
          </p:cNvSpPr>
          <p:nvPr>
            <p:ph type="sldImg"/>
          </p:nvPr>
        </p:nvSpPr>
        <p:spPr>
          <a:ln/>
        </p:spPr>
      </p:sp>
      <p:sp>
        <p:nvSpPr>
          <p:cNvPr id="256004" name="Rectangle 3"/>
          <p:cNvSpPr>
            <a:spLocks noGrp="1" noChangeArrowheads="1"/>
          </p:cNvSpPr>
          <p:nvPr>
            <p:ph type="body" idx="1"/>
          </p:nvPr>
        </p:nvSpPr>
        <p:spPr>
          <a:noFill/>
          <a:ln/>
        </p:spPr>
        <p:txBody>
          <a:bodyPr/>
          <a:lstStyle/>
          <a:p>
            <a:pPr eaLnBrk="1" hangingPunct="1"/>
            <a:endParaRPr lang="en-US" smtClean="0">
              <a:latin typeface="Arial" pitchFamily="34" charset="0"/>
              <a:cs typeface="Arial" pitchFamily="34" charset="0"/>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4" name="Rectangle 7"/>
          <p:cNvSpPr>
            <a:spLocks noGrp="1" noChangeArrowheads="1"/>
          </p:cNvSpPr>
          <p:nvPr>
            <p:ph type="sldNum" sz="quarter" idx="5"/>
          </p:nvPr>
        </p:nvSpPr>
        <p:spPr>
          <a:noFill/>
        </p:spPr>
        <p:txBody>
          <a:bodyPr/>
          <a:lstStyle/>
          <a:p>
            <a:fld id="{B1AE59CC-1461-4870-8437-3A826DF4E47E}" type="slidenum">
              <a:rPr lang="en-US" smtClean="0">
                <a:latin typeface="Arial" pitchFamily="34" charset="0"/>
                <a:cs typeface="Arial" pitchFamily="34" charset="0"/>
              </a:rPr>
              <a:pPr/>
              <a:t>70</a:t>
            </a:fld>
            <a:endParaRPr lang="en-US" smtClean="0">
              <a:latin typeface="Arial" pitchFamily="34" charset="0"/>
              <a:cs typeface="Arial" pitchFamily="34" charset="0"/>
            </a:endParaRPr>
          </a:p>
        </p:txBody>
      </p:sp>
      <p:sp>
        <p:nvSpPr>
          <p:cNvPr id="320515" name="Rectangle 2"/>
          <p:cNvSpPr>
            <a:spLocks noGrp="1" noRot="1" noChangeAspect="1" noChangeArrowheads="1" noTextEdit="1"/>
          </p:cNvSpPr>
          <p:nvPr>
            <p:ph type="sldImg"/>
          </p:nvPr>
        </p:nvSpPr>
        <p:spPr>
          <a:xfrm>
            <a:off x="1257300" y="720725"/>
            <a:ext cx="4802188" cy="3602038"/>
          </a:xfrm>
          <a:ln/>
        </p:spPr>
      </p:sp>
      <p:sp>
        <p:nvSpPr>
          <p:cNvPr id="320516" name="Rectangle 3"/>
          <p:cNvSpPr>
            <a:spLocks noGrp="1" noChangeArrowheads="1"/>
          </p:cNvSpPr>
          <p:nvPr>
            <p:ph type="body" idx="1"/>
          </p:nvPr>
        </p:nvSpPr>
        <p:spPr>
          <a:noFill/>
          <a:ln/>
        </p:spPr>
        <p:txBody>
          <a:bodyPr/>
          <a:lstStyle/>
          <a:p>
            <a:pPr eaLnBrk="1" hangingPunct="1"/>
            <a:endParaRPr lang="en-US" smtClean="0">
              <a:latin typeface="Arial" pitchFamily="34" charset="0"/>
              <a:cs typeface="Arial" pitchFamily="34" charset="0"/>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8" name="Rectangle 7"/>
          <p:cNvSpPr>
            <a:spLocks noGrp="1" noChangeArrowheads="1"/>
          </p:cNvSpPr>
          <p:nvPr>
            <p:ph type="sldNum" sz="quarter" idx="5"/>
          </p:nvPr>
        </p:nvSpPr>
        <p:spPr>
          <a:noFill/>
        </p:spPr>
        <p:txBody>
          <a:bodyPr/>
          <a:lstStyle/>
          <a:p>
            <a:fld id="{B7272AAB-72D8-4A00-9556-11F7CE2CD58C}" type="slidenum">
              <a:rPr lang="en-US" smtClean="0">
                <a:solidFill>
                  <a:srgbClr val="000000"/>
                </a:solidFill>
                <a:latin typeface="Arial" pitchFamily="34" charset="0"/>
                <a:cs typeface="Arial" pitchFamily="34" charset="0"/>
              </a:rPr>
              <a:pPr/>
              <a:t>71</a:t>
            </a:fld>
            <a:endParaRPr lang="en-US" smtClean="0">
              <a:solidFill>
                <a:srgbClr val="000000"/>
              </a:solidFill>
              <a:latin typeface="Arial" pitchFamily="34" charset="0"/>
              <a:cs typeface="Arial" pitchFamily="34" charset="0"/>
            </a:endParaRPr>
          </a:p>
        </p:txBody>
      </p:sp>
      <p:sp>
        <p:nvSpPr>
          <p:cNvPr id="321539" name="Rectangle 2"/>
          <p:cNvSpPr>
            <a:spLocks noGrp="1" noRot="1" noChangeAspect="1" noChangeArrowheads="1" noTextEdit="1"/>
          </p:cNvSpPr>
          <p:nvPr>
            <p:ph type="sldImg"/>
          </p:nvPr>
        </p:nvSpPr>
        <p:spPr>
          <a:xfrm>
            <a:off x="1257300" y="720725"/>
            <a:ext cx="4802188" cy="3602038"/>
          </a:xfrm>
          <a:ln/>
        </p:spPr>
      </p:sp>
      <p:sp>
        <p:nvSpPr>
          <p:cNvPr id="321540" name="Rectangle 3"/>
          <p:cNvSpPr>
            <a:spLocks noGrp="1" noChangeArrowheads="1"/>
          </p:cNvSpPr>
          <p:nvPr>
            <p:ph type="body" idx="1"/>
          </p:nvPr>
        </p:nvSpPr>
        <p:spPr>
          <a:noFill/>
          <a:ln/>
        </p:spPr>
        <p:txBody>
          <a:bodyPr/>
          <a:lstStyle/>
          <a:p>
            <a:pPr eaLnBrk="1" hangingPunct="1"/>
            <a:endParaRPr lang="en-US" smtClean="0">
              <a:latin typeface="Arial" pitchFamily="34" charset="0"/>
              <a:cs typeface="Arial" pitchFamily="34" charset="0"/>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562" name="Slide Image Placeholder 1"/>
          <p:cNvSpPr>
            <a:spLocks noGrp="1" noRot="1" noChangeAspect="1" noTextEdit="1"/>
          </p:cNvSpPr>
          <p:nvPr>
            <p:ph type="sldImg"/>
          </p:nvPr>
        </p:nvSpPr>
        <p:spPr>
          <a:ln/>
        </p:spPr>
      </p:sp>
      <p:sp>
        <p:nvSpPr>
          <p:cNvPr id="322563" name="Notes Placeholder 2"/>
          <p:cNvSpPr>
            <a:spLocks noGrp="1"/>
          </p:cNvSpPr>
          <p:nvPr>
            <p:ph type="body" idx="1"/>
          </p:nvPr>
        </p:nvSpPr>
        <p:spPr>
          <a:noFill/>
          <a:ln/>
        </p:spPr>
        <p:txBody>
          <a:bodyPr/>
          <a:lstStyle/>
          <a:p>
            <a:endParaRPr lang="en-US" smtClean="0">
              <a:latin typeface="Arial" pitchFamily="34" charset="0"/>
              <a:cs typeface="Arial" pitchFamily="34" charset="0"/>
            </a:endParaRPr>
          </a:p>
        </p:txBody>
      </p:sp>
      <p:sp>
        <p:nvSpPr>
          <p:cNvPr id="322564" name="Slide Number Placeholder 3"/>
          <p:cNvSpPr>
            <a:spLocks noGrp="1"/>
          </p:cNvSpPr>
          <p:nvPr>
            <p:ph type="sldNum" sz="quarter" idx="5"/>
          </p:nvPr>
        </p:nvSpPr>
        <p:spPr>
          <a:noFill/>
        </p:spPr>
        <p:txBody>
          <a:bodyPr/>
          <a:lstStyle/>
          <a:p>
            <a:fld id="{14A474DD-D176-4A4E-92B8-858665E54D63}" type="slidenum">
              <a:rPr lang="en-US" smtClean="0">
                <a:solidFill>
                  <a:srgbClr val="000000"/>
                </a:solidFill>
                <a:latin typeface="Arial" pitchFamily="34" charset="0"/>
                <a:cs typeface="Arial" pitchFamily="34" charset="0"/>
              </a:rPr>
              <a:pPr/>
              <a:t>72</a:t>
            </a:fld>
            <a:endParaRPr lang="en-US" smtClean="0">
              <a:solidFill>
                <a:srgbClr val="000000"/>
              </a:solidFill>
              <a:latin typeface="Arial" pitchFamily="34" charset="0"/>
              <a:cs typeface="Arial" pitchFamily="34" charset="0"/>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586" name="Slide Image Placeholder 1"/>
          <p:cNvSpPr>
            <a:spLocks noGrp="1" noRot="1" noChangeAspect="1" noTextEdit="1"/>
          </p:cNvSpPr>
          <p:nvPr>
            <p:ph type="sldImg"/>
          </p:nvPr>
        </p:nvSpPr>
        <p:spPr>
          <a:ln/>
        </p:spPr>
      </p:sp>
      <p:sp>
        <p:nvSpPr>
          <p:cNvPr id="323587" name="Notes Placeholder 2"/>
          <p:cNvSpPr>
            <a:spLocks noGrp="1"/>
          </p:cNvSpPr>
          <p:nvPr>
            <p:ph type="body" idx="1"/>
          </p:nvPr>
        </p:nvSpPr>
        <p:spPr>
          <a:noFill/>
          <a:ln/>
        </p:spPr>
        <p:txBody>
          <a:bodyPr/>
          <a:lstStyle/>
          <a:p>
            <a:endParaRPr lang="en-US" smtClean="0">
              <a:latin typeface="Arial" pitchFamily="34" charset="0"/>
              <a:cs typeface="Arial" pitchFamily="34" charset="0"/>
            </a:endParaRPr>
          </a:p>
        </p:txBody>
      </p:sp>
      <p:sp>
        <p:nvSpPr>
          <p:cNvPr id="323588" name="Slide Number Placeholder 3"/>
          <p:cNvSpPr>
            <a:spLocks noGrp="1"/>
          </p:cNvSpPr>
          <p:nvPr>
            <p:ph type="sldNum" sz="quarter" idx="5"/>
          </p:nvPr>
        </p:nvSpPr>
        <p:spPr>
          <a:noFill/>
        </p:spPr>
        <p:txBody>
          <a:bodyPr/>
          <a:lstStyle/>
          <a:p>
            <a:fld id="{53FB7AC9-35AC-4DBF-8776-0114BA66492D}" type="slidenum">
              <a:rPr lang="en-US" smtClean="0">
                <a:solidFill>
                  <a:srgbClr val="000000"/>
                </a:solidFill>
                <a:latin typeface="Arial" pitchFamily="34" charset="0"/>
                <a:cs typeface="Arial" pitchFamily="34" charset="0"/>
              </a:rPr>
              <a:pPr/>
              <a:t>73</a:t>
            </a:fld>
            <a:endParaRPr lang="en-US" smtClean="0">
              <a:solidFill>
                <a:srgbClr val="000000"/>
              </a:solidFill>
              <a:latin typeface="Arial" pitchFamily="34" charset="0"/>
              <a:cs typeface="Arial" pitchFamily="34" charset="0"/>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610" name="Slide Image Placeholder 1"/>
          <p:cNvSpPr>
            <a:spLocks noGrp="1" noRot="1" noChangeAspect="1" noTextEdit="1"/>
          </p:cNvSpPr>
          <p:nvPr>
            <p:ph type="sldImg"/>
          </p:nvPr>
        </p:nvSpPr>
        <p:spPr>
          <a:ln/>
        </p:spPr>
      </p:sp>
      <p:sp>
        <p:nvSpPr>
          <p:cNvPr id="324611" name="Notes Placeholder 2"/>
          <p:cNvSpPr>
            <a:spLocks noGrp="1"/>
          </p:cNvSpPr>
          <p:nvPr>
            <p:ph type="body" idx="1"/>
          </p:nvPr>
        </p:nvSpPr>
        <p:spPr>
          <a:noFill/>
          <a:ln/>
        </p:spPr>
        <p:txBody>
          <a:bodyPr/>
          <a:lstStyle/>
          <a:p>
            <a:endParaRPr lang="en-US" smtClean="0">
              <a:latin typeface="Arial" pitchFamily="34" charset="0"/>
              <a:cs typeface="Arial" pitchFamily="34" charset="0"/>
            </a:endParaRPr>
          </a:p>
        </p:txBody>
      </p:sp>
      <p:sp>
        <p:nvSpPr>
          <p:cNvPr id="324612" name="Slide Number Placeholder 3"/>
          <p:cNvSpPr>
            <a:spLocks noGrp="1"/>
          </p:cNvSpPr>
          <p:nvPr>
            <p:ph type="sldNum" sz="quarter" idx="5"/>
          </p:nvPr>
        </p:nvSpPr>
        <p:spPr>
          <a:noFill/>
        </p:spPr>
        <p:txBody>
          <a:bodyPr/>
          <a:lstStyle/>
          <a:p>
            <a:fld id="{64264DCA-7210-4F0F-8D3A-4DB4AA41A88E}" type="slidenum">
              <a:rPr lang="en-US" smtClean="0">
                <a:latin typeface="Arial" pitchFamily="34" charset="0"/>
                <a:cs typeface="Arial" pitchFamily="34" charset="0"/>
              </a:rPr>
              <a:pPr/>
              <a:t>74</a:t>
            </a:fld>
            <a:endParaRPr lang="en-US" smtClean="0">
              <a:latin typeface="Arial" pitchFamily="34" charset="0"/>
              <a:cs typeface="Arial" pitchFamily="34" charset="0"/>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4" name="Rectangle 7"/>
          <p:cNvSpPr>
            <a:spLocks noGrp="1" noChangeArrowheads="1"/>
          </p:cNvSpPr>
          <p:nvPr>
            <p:ph type="sldNum" sz="quarter" idx="5"/>
          </p:nvPr>
        </p:nvSpPr>
        <p:spPr>
          <a:noFill/>
        </p:spPr>
        <p:txBody>
          <a:bodyPr/>
          <a:lstStyle/>
          <a:p>
            <a:fld id="{29A39912-16E3-4817-817A-B4FA1A7D9158}" type="slidenum">
              <a:rPr lang="en-US" smtClean="0">
                <a:solidFill>
                  <a:srgbClr val="000000"/>
                </a:solidFill>
                <a:latin typeface="Arial" pitchFamily="34" charset="0"/>
                <a:cs typeface="Arial" pitchFamily="34" charset="0"/>
              </a:rPr>
              <a:pPr/>
              <a:t>75</a:t>
            </a:fld>
            <a:endParaRPr lang="en-US" smtClean="0">
              <a:solidFill>
                <a:srgbClr val="000000"/>
              </a:solidFill>
              <a:latin typeface="Arial" pitchFamily="34" charset="0"/>
              <a:cs typeface="Arial" pitchFamily="34" charset="0"/>
            </a:endParaRPr>
          </a:p>
        </p:txBody>
      </p:sp>
      <p:sp>
        <p:nvSpPr>
          <p:cNvPr id="325635" name="Rectangle 2"/>
          <p:cNvSpPr>
            <a:spLocks noGrp="1" noRot="1" noChangeAspect="1" noChangeArrowheads="1" noTextEdit="1"/>
          </p:cNvSpPr>
          <p:nvPr>
            <p:ph type="sldImg"/>
          </p:nvPr>
        </p:nvSpPr>
        <p:spPr>
          <a:xfrm>
            <a:off x="1257300" y="720725"/>
            <a:ext cx="4802188" cy="3602038"/>
          </a:xfrm>
          <a:ln/>
        </p:spPr>
      </p:sp>
      <p:sp>
        <p:nvSpPr>
          <p:cNvPr id="325636" name="Rectangle 3"/>
          <p:cNvSpPr>
            <a:spLocks noGrp="1" noChangeArrowheads="1"/>
          </p:cNvSpPr>
          <p:nvPr>
            <p:ph type="body" idx="1"/>
          </p:nvPr>
        </p:nvSpPr>
        <p:spPr>
          <a:noFill/>
          <a:ln/>
        </p:spPr>
        <p:txBody>
          <a:bodyPr/>
          <a:lstStyle/>
          <a:p>
            <a:pPr eaLnBrk="1" hangingPunct="1"/>
            <a:endParaRPr lang="en-US" smtClean="0">
              <a:latin typeface="Arial" pitchFamily="34" charset="0"/>
              <a:cs typeface="Arial" pitchFamily="34" charset="0"/>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658" name="Rectangle 7"/>
          <p:cNvSpPr>
            <a:spLocks noGrp="1" noChangeArrowheads="1"/>
          </p:cNvSpPr>
          <p:nvPr>
            <p:ph type="sldNum" sz="quarter" idx="5"/>
          </p:nvPr>
        </p:nvSpPr>
        <p:spPr>
          <a:noFill/>
        </p:spPr>
        <p:txBody>
          <a:bodyPr/>
          <a:lstStyle/>
          <a:p>
            <a:fld id="{59345A70-8DBB-439A-AFCD-2DC2A4A34313}" type="slidenum">
              <a:rPr lang="en-US" smtClean="0">
                <a:solidFill>
                  <a:srgbClr val="000000"/>
                </a:solidFill>
                <a:latin typeface="Arial" pitchFamily="34" charset="0"/>
                <a:cs typeface="Arial" pitchFamily="34" charset="0"/>
              </a:rPr>
              <a:pPr/>
              <a:t>76</a:t>
            </a:fld>
            <a:endParaRPr lang="en-US" smtClean="0">
              <a:solidFill>
                <a:srgbClr val="000000"/>
              </a:solidFill>
              <a:latin typeface="Arial" pitchFamily="34" charset="0"/>
              <a:cs typeface="Arial" pitchFamily="34" charset="0"/>
            </a:endParaRPr>
          </a:p>
        </p:txBody>
      </p:sp>
      <p:sp>
        <p:nvSpPr>
          <p:cNvPr id="326659" name="Rectangle 2"/>
          <p:cNvSpPr>
            <a:spLocks noGrp="1" noRot="1" noChangeAspect="1" noChangeArrowheads="1" noTextEdit="1"/>
          </p:cNvSpPr>
          <p:nvPr>
            <p:ph type="sldImg"/>
          </p:nvPr>
        </p:nvSpPr>
        <p:spPr>
          <a:xfrm>
            <a:off x="1257300" y="720725"/>
            <a:ext cx="4802188" cy="3602038"/>
          </a:xfrm>
          <a:ln/>
        </p:spPr>
      </p:sp>
      <p:sp>
        <p:nvSpPr>
          <p:cNvPr id="326660" name="Rectangle 3"/>
          <p:cNvSpPr>
            <a:spLocks noGrp="1" noChangeArrowheads="1"/>
          </p:cNvSpPr>
          <p:nvPr>
            <p:ph type="body" idx="1"/>
          </p:nvPr>
        </p:nvSpPr>
        <p:spPr>
          <a:noFill/>
          <a:ln/>
        </p:spPr>
        <p:txBody>
          <a:bodyPr/>
          <a:lstStyle/>
          <a:p>
            <a:pPr eaLnBrk="1" hangingPunct="1"/>
            <a:endParaRPr lang="en-US" smtClean="0">
              <a:latin typeface="Arial" pitchFamily="34" charset="0"/>
              <a:cs typeface="Arial" pitchFamily="34" charset="0"/>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82" name="Rectangle 7"/>
          <p:cNvSpPr>
            <a:spLocks noGrp="1" noChangeArrowheads="1"/>
          </p:cNvSpPr>
          <p:nvPr>
            <p:ph type="sldNum" sz="quarter" idx="5"/>
          </p:nvPr>
        </p:nvSpPr>
        <p:spPr>
          <a:noFill/>
        </p:spPr>
        <p:txBody>
          <a:bodyPr/>
          <a:lstStyle/>
          <a:p>
            <a:fld id="{6E22271F-3004-405B-A4B9-D94DD1EC05F2}" type="slidenum">
              <a:rPr lang="en-US" smtClean="0">
                <a:solidFill>
                  <a:srgbClr val="000000"/>
                </a:solidFill>
                <a:latin typeface="Arial" pitchFamily="34" charset="0"/>
                <a:cs typeface="Arial" pitchFamily="34" charset="0"/>
              </a:rPr>
              <a:pPr/>
              <a:t>77</a:t>
            </a:fld>
            <a:endParaRPr lang="en-US" smtClean="0">
              <a:solidFill>
                <a:srgbClr val="000000"/>
              </a:solidFill>
              <a:latin typeface="Arial" pitchFamily="34" charset="0"/>
              <a:cs typeface="Arial" pitchFamily="34" charset="0"/>
            </a:endParaRPr>
          </a:p>
        </p:txBody>
      </p:sp>
      <p:sp>
        <p:nvSpPr>
          <p:cNvPr id="327683" name="Rectangle 2"/>
          <p:cNvSpPr>
            <a:spLocks noGrp="1" noRot="1" noChangeAspect="1" noChangeArrowheads="1" noTextEdit="1"/>
          </p:cNvSpPr>
          <p:nvPr>
            <p:ph type="sldImg"/>
          </p:nvPr>
        </p:nvSpPr>
        <p:spPr>
          <a:xfrm>
            <a:off x="1257300" y="720725"/>
            <a:ext cx="4802188" cy="3602038"/>
          </a:xfrm>
          <a:ln/>
        </p:spPr>
      </p:sp>
      <p:sp>
        <p:nvSpPr>
          <p:cNvPr id="327684" name="Rectangle 3"/>
          <p:cNvSpPr>
            <a:spLocks noGrp="1" noChangeArrowheads="1"/>
          </p:cNvSpPr>
          <p:nvPr>
            <p:ph type="body" idx="1"/>
          </p:nvPr>
        </p:nvSpPr>
        <p:spPr>
          <a:noFill/>
          <a:ln/>
        </p:spPr>
        <p:txBody>
          <a:bodyPr/>
          <a:lstStyle/>
          <a:p>
            <a:pPr eaLnBrk="1" hangingPunct="1"/>
            <a:endParaRPr lang="en-US" smtClean="0">
              <a:latin typeface="Arial" pitchFamily="34" charset="0"/>
              <a:cs typeface="Arial" pitchFamily="34" charset="0"/>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706" name="Slide Image Placeholder 1"/>
          <p:cNvSpPr>
            <a:spLocks noGrp="1" noRot="1" noChangeAspect="1" noTextEdit="1"/>
          </p:cNvSpPr>
          <p:nvPr>
            <p:ph type="sldImg"/>
          </p:nvPr>
        </p:nvSpPr>
        <p:spPr>
          <a:ln/>
        </p:spPr>
      </p:sp>
      <p:sp>
        <p:nvSpPr>
          <p:cNvPr id="328707" name="Notes Placeholder 2"/>
          <p:cNvSpPr>
            <a:spLocks noGrp="1"/>
          </p:cNvSpPr>
          <p:nvPr>
            <p:ph type="body" idx="1"/>
          </p:nvPr>
        </p:nvSpPr>
        <p:spPr>
          <a:noFill/>
          <a:ln/>
        </p:spPr>
        <p:txBody>
          <a:bodyPr/>
          <a:lstStyle/>
          <a:p>
            <a:endParaRPr lang="en-US" smtClean="0">
              <a:latin typeface="Arial" pitchFamily="34" charset="0"/>
              <a:cs typeface="Arial" pitchFamily="34" charset="0"/>
            </a:endParaRPr>
          </a:p>
        </p:txBody>
      </p:sp>
      <p:sp>
        <p:nvSpPr>
          <p:cNvPr id="328708" name="Slide Number Placeholder 3"/>
          <p:cNvSpPr>
            <a:spLocks noGrp="1"/>
          </p:cNvSpPr>
          <p:nvPr>
            <p:ph type="sldNum" sz="quarter" idx="5"/>
          </p:nvPr>
        </p:nvSpPr>
        <p:spPr>
          <a:noFill/>
        </p:spPr>
        <p:txBody>
          <a:bodyPr/>
          <a:lstStyle/>
          <a:p>
            <a:fld id="{5C102638-FD07-4039-A66C-34A33B363972}" type="slidenum">
              <a:rPr lang="en-US" smtClean="0">
                <a:solidFill>
                  <a:srgbClr val="000000"/>
                </a:solidFill>
                <a:latin typeface="Arial" pitchFamily="34" charset="0"/>
                <a:cs typeface="Arial" pitchFamily="34" charset="0"/>
              </a:rPr>
              <a:pPr/>
              <a:t>78</a:t>
            </a:fld>
            <a:endParaRPr lang="en-US" smtClean="0">
              <a:solidFill>
                <a:srgbClr val="000000"/>
              </a:solidFill>
              <a:latin typeface="Arial" pitchFamily="34" charset="0"/>
              <a:cs typeface="Arial" pitchFamily="34" charset="0"/>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0" name="Slide Image Placeholder 1"/>
          <p:cNvSpPr>
            <a:spLocks noGrp="1" noRot="1" noChangeAspect="1" noTextEdit="1"/>
          </p:cNvSpPr>
          <p:nvPr>
            <p:ph type="sldImg"/>
          </p:nvPr>
        </p:nvSpPr>
        <p:spPr>
          <a:ln/>
        </p:spPr>
      </p:sp>
      <p:sp>
        <p:nvSpPr>
          <p:cNvPr id="329731" name="Notes Placeholder 2"/>
          <p:cNvSpPr>
            <a:spLocks noGrp="1"/>
          </p:cNvSpPr>
          <p:nvPr>
            <p:ph type="body" idx="1"/>
          </p:nvPr>
        </p:nvSpPr>
        <p:spPr>
          <a:noFill/>
          <a:ln/>
        </p:spPr>
        <p:txBody>
          <a:bodyPr/>
          <a:lstStyle/>
          <a:p>
            <a:endParaRPr lang="en-US" smtClean="0">
              <a:latin typeface="Arial" pitchFamily="34" charset="0"/>
              <a:cs typeface="Arial" pitchFamily="34" charset="0"/>
            </a:endParaRPr>
          </a:p>
        </p:txBody>
      </p:sp>
      <p:sp>
        <p:nvSpPr>
          <p:cNvPr id="329732" name="Slide Number Placeholder 3"/>
          <p:cNvSpPr>
            <a:spLocks noGrp="1"/>
          </p:cNvSpPr>
          <p:nvPr>
            <p:ph type="sldNum" sz="quarter" idx="5"/>
          </p:nvPr>
        </p:nvSpPr>
        <p:spPr>
          <a:noFill/>
        </p:spPr>
        <p:txBody>
          <a:bodyPr/>
          <a:lstStyle/>
          <a:p>
            <a:fld id="{33F2EECA-65DA-40AA-BCF0-6E39117655D5}" type="slidenum">
              <a:rPr lang="en-US" smtClean="0">
                <a:solidFill>
                  <a:srgbClr val="000000"/>
                </a:solidFill>
                <a:latin typeface="Arial" pitchFamily="34" charset="0"/>
                <a:cs typeface="Arial" pitchFamily="34" charset="0"/>
              </a:rPr>
              <a:pPr/>
              <a:t>79</a:t>
            </a:fld>
            <a:endParaRPr lang="en-US" smtClean="0">
              <a:solidFill>
                <a:srgbClr val="000000"/>
              </a:solidFill>
              <a:latin typeface="Arial" pitchFamily="34" charset="0"/>
              <a:cs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Rectangle 7"/>
          <p:cNvSpPr>
            <a:spLocks noGrp="1" noChangeArrowheads="1"/>
          </p:cNvSpPr>
          <p:nvPr>
            <p:ph type="sldNum" sz="quarter" idx="5"/>
          </p:nvPr>
        </p:nvSpPr>
        <p:spPr>
          <a:noFill/>
        </p:spPr>
        <p:txBody>
          <a:bodyPr/>
          <a:lstStyle/>
          <a:p>
            <a:fld id="{15A1C42D-C635-448F-A194-21EF57916C6A}" type="slidenum">
              <a:rPr lang="en-US" smtClean="0">
                <a:solidFill>
                  <a:srgbClr val="000000"/>
                </a:solidFill>
                <a:latin typeface="Arial" pitchFamily="34" charset="0"/>
                <a:cs typeface="Arial" pitchFamily="34" charset="0"/>
              </a:rPr>
              <a:pPr/>
              <a:t>8</a:t>
            </a:fld>
            <a:endParaRPr lang="en-US" smtClean="0">
              <a:solidFill>
                <a:srgbClr val="000000"/>
              </a:solidFill>
              <a:latin typeface="Arial" pitchFamily="34" charset="0"/>
              <a:cs typeface="Arial" pitchFamily="34" charset="0"/>
            </a:endParaRPr>
          </a:p>
        </p:txBody>
      </p:sp>
      <p:sp>
        <p:nvSpPr>
          <p:cNvPr id="257027" name="Rectangle 2"/>
          <p:cNvSpPr>
            <a:spLocks noGrp="1" noRot="1" noChangeAspect="1" noChangeArrowheads="1" noTextEdit="1"/>
          </p:cNvSpPr>
          <p:nvPr>
            <p:ph type="sldImg"/>
          </p:nvPr>
        </p:nvSpPr>
        <p:spPr>
          <a:ln/>
        </p:spPr>
      </p:sp>
      <p:sp>
        <p:nvSpPr>
          <p:cNvPr id="257028" name="Rectangle 3"/>
          <p:cNvSpPr>
            <a:spLocks noGrp="1" noChangeArrowheads="1"/>
          </p:cNvSpPr>
          <p:nvPr>
            <p:ph type="body" idx="1"/>
          </p:nvPr>
        </p:nvSpPr>
        <p:spPr>
          <a:noFill/>
          <a:ln/>
        </p:spPr>
        <p:txBody>
          <a:bodyPr/>
          <a:lstStyle/>
          <a:p>
            <a:pPr eaLnBrk="1" hangingPunct="1"/>
            <a:endParaRPr lang="en-US" smtClean="0">
              <a:latin typeface="Arial" pitchFamily="34" charset="0"/>
              <a:cs typeface="Arial" pitchFamily="34" charset="0"/>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754" name="Slide Image Placeholder 1"/>
          <p:cNvSpPr>
            <a:spLocks noGrp="1" noRot="1" noChangeAspect="1" noTextEdit="1"/>
          </p:cNvSpPr>
          <p:nvPr>
            <p:ph type="sldImg"/>
          </p:nvPr>
        </p:nvSpPr>
        <p:spPr>
          <a:ln/>
        </p:spPr>
      </p:sp>
      <p:sp>
        <p:nvSpPr>
          <p:cNvPr id="330755" name="Notes Placeholder 2"/>
          <p:cNvSpPr>
            <a:spLocks noGrp="1"/>
          </p:cNvSpPr>
          <p:nvPr>
            <p:ph type="body" idx="1"/>
          </p:nvPr>
        </p:nvSpPr>
        <p:spPr>
          <a:noFill/>
          <a:ln/>
        </p:spPr>
        <p:txBody>
          <a:bodyPr/>
          <a:lstStyle/>
          <a:p>
            <a:endParaRPr lang="en-US" smtClean="0">
              <a:latin typeface="Arial" pitchFamily="34" charset="0"/>
              <a:cs typeface="Arial" pitchFamily="34" charset="0"/>
            </a:endParaRPr>
          </a:p>
        </p:txBody>
      </p:sp>
      <p:sp>
        <p:nvSpPr>
          <p:cNvPr id="330756" name="Slide Number Placeholder 3"/>
          <p:cNvSpPr>
            <a:spLocks noGrp="1"/>
          </p:cNvSpPr>
          <p:nvPr>
            <p:ph type="sldNum" sz="quarter" idx="5"/>
          </p:nvPr>
        </p:nvSpPr>
        <p:spPr>
          <a:noFill/>
        </p:spPr>
        <p:txBody>
          <a:bodyPr/>
          <a:lstStyle/>
          <a:p>
            <a:fld id="{48C45C80-F627-4A44-B4DE-C7DB02AAFB82}" type="slidenum">
              <a:rPr lang="en-US" smtClean="0">
                <a:solidFill>
                  <a:srgbClr val="000000"/>
                </a:solidFill>
                <a:latin typeface="Arial" pitchFamily="34" charset="0"/>
                <a:cs typeface="Arial" pitchFamily="34" charset="0"/>
              </a:rPr>
              <a:pPr/>
              <a:t>80</a:t>
            </a:fld>
            <a:endParaRPr lang="en-US" smtClean="0">
              <a:solidFill>
                <a:srgbClr val="000000"/>
              </a:solidFill>
              <a:latin typeface="Arial" pitchFamily="34" charset="0"/>
              <a:cs typeface="Arial" pitchFamily="34" charset="0"/>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778" name="Slide Image Placeholder 1"/>
          <p:cNvSpPr>
            <a:spLocks noGrp="1" noRot="1" noChangeAspect="1" noTextEdit="1"/>
          </p:cNvSpPr>
          <p:nvPr>
            <p:ph type="sldImg"/>
          </p:nvPr>
        </p:nvSpPr>
        <p:spPr>
          <a:ln/>
        </p:spPr>
      </p:sp>
      <p:sp>
        <p:nvSpPr>
          <p:cNvPr id="331779" name="Notes Placeholder 2"/>
          <p:cNvSpPr>
            <a:spLocks noGrp="1"/>
          </p:cNvSpPr>
          <p:nvPr>
            <p:ph type="body" idx="1"/>
          </p:nvPr>
        </p:nvSpPr>
        <p:spPr>
          <a:noFill/>
          <a:ln/>
        </p:spPr>
        <p:txBody>
          <a:bodyPr/>
          <a:lstStyle/>
          <a:p>
            <a:endParaRPr lang="en-US" smtClean="0">
              <a:latin typeface="Arial" pitchFamily="34" charset="0"/>
              <a:cs typeface="Arial" pitchFamily="34" charset="0"/>
            </a:endParaRPr>
          </a:p>
        </p:txBody>
      </p:sp>
      <p:sp>
        <p:nvSpPr>
          <p:cNvPr id="331780" name="Slide Number Placeholder 3"/>
          <p:cNvSpPr>
            <a:spLocks noGrp="1"/>
          </p:cNvSpPr>
          <p:nvPr>
            <p:ph type="sldNum" sz="quarter" idx="5"/>
          </p:nvPr>
        </p:nvSpPr>
        <p:spPr>
          <a:noFill/>
        </p:spPr>
        <p:txBody>
          <a:bodyPr/>
          <a:lstStyle/>
          <a:p>
            <a:fld id="{4DAF2DED-8DB0-4531-B3C6-0D2550E94FB1}" type="slidenum">
              <a:rPr lang="en-US" smtClean="0">
                <a:solidFill>
                  <a:srgbClr val="000000"/>
                </a:solidFill>
                <a:latin typeface="Arial" pitchFamily="34" charset="0"/>
                <a:cs typeface="Arial" pitchFamily="34" charset="0"/>
              </a:rPr>
              <a:pPr/>
              <a:t>81</a:t>
            </a:fld>
            <a:endParaRPr lang="en-US" smtClean="0">
              <a:solidFill>
                <a:srgbClr val="000000"/>
              </a:solidFill>
              <a:latin typeface="Arial" pitchFamily="34" charset="0"/>
              <a:cs typeface="Arial" pitchFamily="34" charset="0"/>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802" name="Rectangle 7"/>
          <p:cNvSpPr>
            <a:spLocks noGrp="1" noChangeArrowheads="1"/>
          </p:cNvSpPr>
          <p:nvPr>
            <p:ph type="sldNum" sz="quarter" idx="5"/>
          </p:nvPr>
        </p:nvSpPr>
        <p:spPr>
          <a:noFill/>
        </p:spPr>
        <p:txBody>
          <a:bodyPr/>
          <a:lstStyle/>
          <a:p>
            <a:fld id="{46F96678-FCEE-4A53-9693-8B10FD478FF0}" type="slidenum">
              <a:rPr lang="en-US" smtClean="0">
                <a:solidFill>
                  <a:srgbClr val="000000"/>
                </a:solidFill>
                <a:latin typeface="Arial" pitchFamily="34" charset="0"/>
                <a:cs typeface="Arial" pitchFamily="34" charset="0"/>
              </a:rPr>
              <a:pPr/>
              <a:t>82</a:t>
            </a:fld>
            <a:endParaRPr lang="en-US" smtClean="0">
              <a:solidFill>
                <a:srgbClr val="000000"/>
              </a:solidFill>
              <a:latin typeface="Arial" pitchFamily="34" charset="0"/>
              <a:cs typeface="Arial" pitchFamily="34" charset="0"/>
            </a:endParaRPr>
          </a:p>
        </p:txBody>
      </p:sp>
      <p:sp>
        <p:nvSpPr>
          <p:cNvPr id="332803" name="Rectangle 2"/>
          <p:cNvSpPr>
            <a:spLocks noGrp="1" noRot="1" noChangeAspect="1" noChangeArrowheads="1" noTextEdit="1"/>
          </p:cNvSpPr>
          <p:nvPr>
            <p:ph type="sldImg"/>
          </p:nvPr>
        </p:nvSpPr>
        <p:spPr>
          <a:xfrm>
            <a:off x="1257300" y="720725"/>
            <a:ext cx="4802188" cy="3602038"/>
          </a:xfrm>
          <a:ln/>
        </p:spPr>
      </p:sp>
      <p:sp>
        <p:nvSpPr>
          <p:cNvPr id="332804" name="Rectangle 3"/>
          <p:cNvSpPr>
            <a:spLocks noGrp="1" noChangeArrowheads="1"/>
          </p:cNvSpPr>
          <p:nvPr>
            <p:ph type="body" idx="1"/>
          </p:nvPr>
        </p:nvSpPr>
        <p:spPr>
          <a:noFill/>
          <a:ln/>
        </p:spPr>
        <p:txBody>
          <a:bodyPr/>
          <a:lstStyle/>
          <a:p>
            <a:pPr eaLnBrk="1" hangingPunct="1"/>
            <a:endParaRPr lang="en-US" smtClean="0">
              <a:latin typeface="Arial" pitchFamily="34" charset="0"/>
              <a:cs typeface="Arial" pitchFamily="34" charset="0"/>
            </a:endParaRPr>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826" name="Slide Image Placeholder 1"/>
          <p:cNvSpPr>
            <a:spLocks noGrp="1" noRot="1" noChangeAspect="1" noTextEdit="1"/>
          </p:cNvSpPr>
          <p:nvPr>
            <p:ph type="sldImg"/>
          </p:nvPr>
        </p:nvSpPr>
        <p:spPr>
          <a:ln/>
        </p:spPr>
      </p:sp>
      <p:sp>
        <p:nvSpPr>
          <p:cNvPr id="333827" name="Notes Placeholder 2"/>
          <p:cNvSpPr>
            <a:spLocks noGrp="1"/>
          </p:cNvSpPr>
          <p:nvPr>
            <p:ph type="body" idx="1"/>
          </p:nvPr>
        </p:nvSpPr>
        <p:spPr>
          <a:noFill/>
          <a:ln/>
        </p:spPr>
        <p:txBody>
          <a:bodyPr/>
          <a:lstStyle/>
          <a:p>
            <a:endParaRPr lang="en-US" smtClean="0">
              <a:latin typeface="Arial" pitchFamily="34" charset="0"/>
              <a:cs typeface="Arial" pitchFamily="34" charset="0"/>
            </a:endParaRPr>
          </a:p>
        </p:txBody>
      </p:sp>
      <p:sp>
        <p:nvSpPr>
          <p:cNvPr id="333828" name="Slide Number Placeholder 3"/>
          <p:cNvSpPr>
            <a:spLocks noGrp="1"/>
          </p:cNvSpPr>
          <p:nvPr>
            <p:ph type="sldNum" sz="quarter" idx="5"/>
          </p:nvPr>
        </p:nvSpPr>
        <p:spPr>
          <a:noFill/>
        </p:spPr>
        <p:txBody>
          <a:bodyPr/>
          <a:lstStyle/>
          <a:p>
            <a:fld id="{1ED3D406-8CBA-4219-A367-24BE4E4D11E5}" type="slidenum">
              <a:rPr lang="en-US" smtClean="0">
                <a:solidFill>
                  <a:srgbClr val="000000"/>
                </a:solidFill>
                <a:latin typeface="Arial" pitchFamily="34" charset="0"/>
                <a:cs typeface="Arial" pitchFamily="34" charset="0"/>
              </a:rPr>
              <a:pPr/>
              <a:t>83</a:t>
            </a:fld>
            <a:endParaRPr lang="en-US" smtClean="0">
              <a:solidFill>
                <a:srgbClr val="000000"/>
              </a:solidFill>
              <a:latin typeface="Arial" pitchFamily="34" charset="0"/>
              <a:cs typeface="Arial" pitchFamily="34" charset="0"/>
            </a:endParaRPr>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850" name="Rectangle 7"/>
          <p:cNvSpPr>
            <a:spLocks noGrp="1" noChangeArrowheads="1"/>
          </p:cNvSpPr>
          <p:nvPr>
            <p:ph type="sldNum" sz="quarter" idx="5"/>
          </p:nvPr>
        </p:nvSpPr>
        <p:spPr>
          <a:noFill/>
        </p:spPr>
        <p:txBody>
          <a:bodyPr/>
          <a:lstStyle/>
          <a:p>
            <a:fld id="{9D5F3518-C90C-4E9D-BF44-99790806D873}" type="slidenum">
              <a:rPr lang="en-US" smtClean="0">
                <a:solidFill>
                  <a:srgbClr val="000000"/>
                </a:solidFill>
                <a:latin typeface="Arial" pitchFamily="34" charset="0"/>
                <a:cs typeface="Arial" pitchFamily="34" charset="0"/>
              </a:rPr>
              <a:pPr/>
              <a:t>84</a:t>
            </a:fld>
            <a:endParaRPr lang="en-US" smtClean="0">
              <a:solidFill>
                <a:srgbClr val="000000"/>
              </a:solidFill>
              <a:latin typeface="Arial" pitchFamily="34" charset="0"/>
              <a:cs typeface="Arial" pitchFamily="34" charset="0"/>
            </a:endParaRPr>
          </a:p>
        </p:txBody>
      </p:sp>
      <p:sp>
        <p:nvSpPr>
          <p:cNvPr id="334851" name="Rectangle 2"/>
          <p:cNvSpPr>
            <a:spLocks noGrp="1" noRot="1" noChangeAspect="1" noChangeArrowheads="1" noTextEdit="1"/>
          </p:cNvSpPr>
          <p:nvPr>
            <p:ph type="sldImg"/>
          </p:nvPr>
        </p:nvSpPr>
        <p:spPr>
          <a:xfrm>
            <a:off x="1257300" y="720725"/>
            <a:ext cx="4802188" cy="3602038"/>
          </a:xfrm>
          <a:ln/>
        </p:spPr>
      </p:sp>
      <p:sp>
        <p:nvSpPr>
          <p:cNvPr id="334852" name="Rectangle 3"/>
          <p:cNvSpPr>
            <a:spLocks noGrp="1" noChangeArrowheads="1"/>
          </p:cNvSpPr>
          <p:nvPr>
            <p:ph type="body" idx="1"/>
          </p:nvPr>
        </p:nvSpPr>
        <p:spPr>
          <a:noFill/>
          <a:ln/>
        </p:spPr>
        <p:txBody>
          <a:bodyPr/>
          <a:lstStyle/>
          <a:p>
            <a:endParaRPr lang="en-US" smtClean="0">
              <a:latin typeface="Arial" pitchFamily="34" charset="0"/>
              <a:cs typeface="Arial" pitchFamily="34" charset="0"/>
            </a:endParaRPr>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874" name="Slide Image Placeholder 1"/>
          <p:cNvSpPr>
            <a:spLocks noGrp="1" noRot="1" noChangeAspect="1" noTextEdit="1"/>
          </p:cNvSpPr>
          <p:nvPr>
            <p:ph type="sldImg"/>
          </p:nvPr>
        </p:nvSpPr>
        <p:spPr>
          <a:ln/>
        </p:spPr>
      </p:sp>
      <p:sp>
        <p:nvSpPr>
          <p:cNvPr id="335875" name="Notes Placeholder 2"/>
          <p:cNvSpPr>
            <a:spLocks noGrp="1"/>
          </p:cNvSpPr>
          <p:nvPr>
            <p:ph type="body" idx="1"/>
          </p:nvPr>
        </p:nvSpPr>
        <p:spPr>
          <a:noFill/>
          <a:ln/>
        </p:spPr>
        <p:txBody>
          <a:bodyPr/>
          <a:lstStyle/>
          <a:p>
            <a:endParaRPr lang="en-US" smtClean="0">
              <a:latin typeface="Arial" pitchFamily="34" charset="0"/>
              <a:cs typeface="Arial" pitchFamily="34" charset="0"/>
            </a:endParaRPr>
          </a:p>
        </p:txBody>
      </p:sp>
      <p:sp>
        <p:nvSpPr>
          <p:cNvPr id="335876" name="Slide Number Placeholder 3"/>
          <p:cNvSpPr>
            <a:spLocks noGrp="1"/>
          </p:cNvSpPr>
          <p:nvPr>
            <p:ph type="sldNum" sz="quarter" idx="5"/>
          </p:nvPr>
        </p:nvSpPr>
        <p:spPr>
          <a:noFill/>
        </p:spPr>
        <p:txBody>
          <a:bodyPr/>
          <a:lstStyle/>
          <a:p>
            <a:fld id="{EBA24954-0830-48BF-A520-FD9F3A3AB247}" type="slidenum">
              <a:rPr lang="en-US" smtClean="0">
                <a:solidFill>
                  <a:srgbClr val="000000"/>
                </a:solidFill>
                <a:latin typeface="Arial" pitchFamily="34" charset="0"/>
                <a:cs typeface="Arial" pitchFamily="34" charset="0"/>
              </a:rPr>
              <a:pPr/>
              <a:t>85</a:t>
            </a:fld>
            <a:endParaRPr lang="en-US" smtClean="0">
              <a:solidFill>
                <a:srgbClr val="000000"/>
              </a:solidFill>
              <a:latin typeface="Arial" pitchFamily="34" charset="0"/>
              <a:cs typeface="Arial" pitchFamily="34" charset="0"/>
            </a:endParaRPr>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898" name="Rectangle 7"/>
          <p:cNvSpPr>
            <a:spLocks noGrp="1" noChangeArrowheads="1"/>
          </p:cNvSpPr>
          <p:nvPr>
            <p:ph type="sldNum" sz="quarter" idx="5"/>
          </p:nvPr>
        </p:nvSpPr>
        <p:spPr>
          <a:noFill/>
        </p:spPr>
        <p:txBody>
          <a:bodyPr/>
          <a:lstStyle/>
          <a:p>
            <a:fld id="{0EAE9BCA-BE67-4483-AD30-746A4B8D6EB3}" type="slidenum">
              <a:rPr lang="en-US" smtClean="0">
                <a:solidFill>
                  <a:srgbClr val="000000"/>
                </a:solidFill>
                <a:latin typeface="Arial" pitchFamily="34" charset="0"/>
                <a:cs typeface="Arial" pitchFamily="34" charset="0"/>
              </a:rPr>
              <a:pPr/>
              <a:t>86</a:t>
            </a:fld>
            <a:endParaRPr lang="en-US" smtClean="0">
              <a:solidFill>
                <a:srgbClr val="000000"/>
              </a:solidFill>
              <a:latin typeface="Arial" pitchFamily="34" charset="0"/>
              <a:cs typeface="Arial" pitchFamily="34" charset="0"/>
            </a:endParaRPr>
          </a:p>
        </p:txBody>
      </p:sp>
      <p:sp>
        <p:nvSpPr>
          <p:cNvPr id="336899" name="Rectangle 2"/>
          <p:cNvSpPr>
            <a:spLocks noGrp="1" noRot="1" noChangeAspect="1" noChangeArrowheads="1" noTextEdit="1"/>
          </p:cNvSpPr>
          <p:nvPr>
            <p:ph type="sldImg"/>
          </p:nvPr>
        </p:nvSpPr>
        <p:spPr>
          <a:ln/>
        </p:spPr>
      </p:sp>
      <p:sp>
        <p:nvSpPr>
          <p:cNvPr id="336900" name="Rectangle 3"/>
          <p:cNvSpPr>
            <a:spLocks noGrp="1" noChangeArrowheads="1"/>
          </p:cNvSpPr>
          <p:nvPr>
            <p:ph type="body" idx="1"/>
          </p:nvPr>
        </p:nvSpPr>
        <p:spPr>
          <a:noFill/>
          <a:ln/>
        </p:spPr>
        <p:txBody>
          <a:bodyPr/>
          <a:lstStyle/>
          <a:p>
            <a:pPr eaLnBrk="1" hangingPunct="1"/>
            <a:endParaRPr lang="en-US" smtClean="0">
              <a:latin typeface="Arial" pitchFamily="34" charset="0"/>
              <a:cs typeface="Arial" pitchFamily="34" charset="0"/>
            </a:endParaRPr>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22" name="Rectangle 7"/>
          <p:cNvSpPr>
            <a:spLocks noGrp="1" noChangeArrowheads="1"/>
          </p:cNvSpPr>
          <p:nvPr>
            <p:ph type="sldNum" sz="quarter" idx="5"/>
          </p:nvPr>
        </p:nvSpPr>
        <p:spPr>
          <a:noFill/>
        </p:spPr>
        <p:txBody>
          <a:bodyPr/>
          <a:lstStyle/>
          <a:p>
            <a:fld id="{A1116DE8-3343-43B3-8A28-D6B1CFDAC05D}" type="slidenum">
              <a:rPr lang="en-US" smtClean="0">
                <a:solidFill>
                  <a:srgbClr val="000000"/>
                </a:solidFill>
                <a:latin typeface="Arial" pitchFamily="34" charset="0"/>
                <a:cs typeface="Arial" pitchFamily="34" charset="0"/>
              </a:rPr>
              <a:pPr/>
              <a:t>87</a:t>
            </a:fld>
            <a:endParaRPr lang="en-US" smtClean="0">
              <a:solidFill>
                <a:srgbClr val="000000"/>
              </a:solidFill>
              <a:latin typeface="Arial" pitchFamily="34" charset="0"/>
              <a:cs typeface="Arial" pitchFamily="34" charset="0"/>
            </a:endParaRPr>
          </a:p>
        </p:txBody>
      </p:sp>
      <p:sp>
        <p:nvSpPr>
          <p:cNvPr id="337923" name="Rectangle 2"/>
          <p:cNvSpPr>
            <a:spLocks noGrp="1" noRot="1" noChangeAspect="1" noChangeArrowheads="1" noTextEdit="1"/>
          </p:cNvSpPr>
          <p:nvPr>
            <p:ph type="sldImg"/>
          </p:nvPr>
        </p:nvSpPr>
        <p:spPr>
          <a:xfrm>
            <a:off x="1257300" y="720725"/>
            <a:ext cx="4802188" cy="3602038"/>
          </a:xfrm>
          <a:ln/>
        </p:spPr>
      </p:sp>
      <p:sp>
        <p:nvSpPr>
          <p:cNvPr id="337924" name="Rectangle 3"/>
          <p:cNvSpPr>
            <a:spLocks noGrp="1" noChangeArrowheads="1"/>
          </p:cNvSpPr>
          <p:nvPr>
            <p:ph type="body" idx="1"/>
          </p:nvPr>
        </p:nvSpPr>
        <p:spPr>
          <a:noFill/>
          <a:ln/>
        </p:spPr>
        <p:txBody>
          <a:bodyPr/>
          <a:lstStyle/>
          <a:p>
            <a:pPr eaLnBrk="1" hangingPunct="1"/>
            <a:endParaRPr lang="en-US" smtClean="0">
              <a:latin typeface="Arial" pitchFamily="34" charset="0"/>
              <a:cs typeface="Arial" pitchFamily="34" charset="0"/>
            </a:endParaRPr>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946" name="Rectangle 7"/>
          <p:cNvSpPr>
            <a:spLocks noGrp="1" noChangeArrowheads="1"/>
          </p:cNvSpPr>
          <p:nvPr>
            <p:ph type="sldNum" sz="quarter" idx="5"/>
          </p:nvPr>
        </p:nvSpPr>
        <p:spPr>
          <a:noFill/>
        </p:spPr>
        <p:txBody>
          <a:bodyPr/>
          <a:lstStyle/>
          <a:p>
            <a:fld id="{A0966187-0CC0-45F4-A274-56215559AE97}" type="slidenum">
              <a:rPr lang="en-US" smtClean="0">
                <a:solidFill>
                  <a:srgbClr val="000000"/>
                </a:solidFill>
                <a:latin typeface="Arial" pitchFamily="34" charset="0"/>
                <a:cs typeface="Arial" pitchFamily="34" charset="0"/>
              </a:rPr>
              <a:pPr/>
              <a:t>88</a:t>
            </a:fld>
            <a:endParaRPr lang="en-US" smtClean="0">
              <a:solidFill>
                <a:srgbClr val="000000"/>
              </a:solidFill>
              <a:latin typeface="Arial" pitchFamily="34" charset="0"/>
              <a:cs typeface="Arial" pitchFamily="34" charset="0"/>
            </a:endParaRPr>
          </a:p>
        </p:txBody>
      </p:sp>
      <p:sp>
        <p:nvSpPr>
          <p:cNvPr id="338947" name="Rectangle 2"/>
          <p:cNvSpPr>
            <a:spLocks noGrp="1" noRot="1" noChangeAspect="1" noChangeArrowheads="1" noTextEdit="1"/>
          </p:cNvSpPr>
          <p:nvPr>
            <p:ph type="sldImg"/>
          </p:nvPr>
        </p:nvSpPr>
        <p:spPr>
          <a:xfrm>
            <a:off x="1258888" y="720725"/>
            <a:ext cx="4799012" cy="3598863"/>
          </a:xfrm>
          <a:ln/>
        </p:spPr>
      </p:sp>
      <p:sp>
        <p:nvSpPr>
          <p:cNvPr id="338948" name="Rectangle 3"/>
          <p:cNvSpPr>
            <a:spLocks noGrp="1" noChangeArrowheads="1"/>
          </p:cNvSpPr>
          <p:nvPr>
            <p:ph type="body" idx="1"/>
          </p:nvPr>
        </p:nvSpPr>
        <p:spPr>
          <a:xfrm>
            <a:off x="974725" y="4560888"/>
            <a:ext cx="5365750" cy="4319587"/>
          </a:xfrm>
          <a:noFill/>
          <a:ln/>
        </p:spPr>
        <p:txBody>
          <a:bodyPr/>
          <a:lstStyle/>
          <a:p>
            <a:pPr eaLnBrk="1" hangingPunct="1"/>
            <a:endParaRPr lang="en-US" smtClean="0">
              <a:latin typeface="Arial" pitchFamily="34" charset="0"/>
              <a:cs typeface="Arial" pitchFamily="34" charset="0"/>
            </a:endParaRPr>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9970" name="Rectangle 7"/>
          <p:cNvSpPr>
            <a:spLocks noGrp="1" noChangeArrowheads="1"/>
          </p:cNvSpPr>
          <p:nvPr>
            <p:ph type="sldNum" sz="quarter" idx="5"/>
          </p:nvPr>
        </p:nvSpPr>
        <p:spPr>
          <a:noFill/>
        </p:spPr>
        <p:txBody>
          <a:bodyPr/>
          <a:lstStyle/>
          <a:p>
            <a:fld id="{29BDDCB9-17AF-43CC-8364-79B2CC767B4E}" type="slidenum">
              <a:rPr lang="en-US" smtClean="0">
                <a:solidFill>
                  <a:srgbClr val="000000"/>
                </a:solidFill>
                <a:latin typeface="Arial" pitchFamily="34" charset="0"/>
                <a:cs typeface="Arial" pitchFamily="34" charset="0"/>
              </a:rPr>
              <a:pPr/>
              <a:t>89</a:t>
            </a:fld>
            <a:endParaRPr lang="en-US" smtClean="0">
              <a:solidFill>
                <a:srgbClr val="000000"/>
              </a:solidFill>
              <a:latin typeface="Arial" pitchFamily="34" charset="0"/>
              <a:cs typeface="Arial" pitchFamily="34" charset="0"/>
            </a:endParaRPr>
          </a:p>
        </p:txBody>
      </p:sp>
      <p:sp>
        <p:nvSpPr>
          <p:cNvPr id="339971" name="Rectangle 2"/>
          <p:cNvSpPr>
            <a:spLocks noGrp="1" noRot="1" noChangeAspect="1" noChangeArrowheads="1" noTextEdit="1"/>
          </p:cNvSpPr>
          <p:nvPr>
            <p:ph type="sldImg"/>
          </p:nvPr>
        </p:nvSpPr>
        <p:spPr>
          <a:ln/>
        </p:spPr>
      </p:sp>
      <p:sp>
        <p:nvSpPr>
          <p:cNvPr id="339972" name="Rectangle 3"/>
          <p:cNvSpPr>
            <a:spLocks noGrp="1" noChangeArrowheads="1"/>
          </p:cNvSpPr>
          <p:nvPr>
            <p:ph type="body" idx="1"/>
          </p:nvPr>
        </p:nvSpPr>
        <p:spPr>
          <a:noFill/>
          <a:ln/>
        </p:spPr>
        <p:txBody>
          <a:bodyPr/>
          <a:lstStyle/>
          <a:p>
            <a:pPr eaLnBrk="1" hangingPunct="1"/>
            <a:endParaRPr lang="en-US" smtClean="0">
              <a:latin typeface="Arial" pitchFamily="34" charset="0"/>
              <a:cs typeface="Arial"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Rectangle 7"/>
          <p:cNvSpPr>
            <a:spLocks noGrp="1" noChangeArrowheads="1"/>
          </p:cNvSpPr>
          <p:nvPr>
            <p:ph type="sldNum" sz="quarter" idx="5"/>
          </p:nvPr>
        </p:nvSpPr>
        <p:spPr>
          <a:noFill/>
        </p:spPr>
        <p:txBody>
          <a:bodyPr/>
          <a:lstStyle/>
          <a:p>
            <a:fld id="{6A270BAB-E3A5-483D-8F6D-9949C5191ABC}" type="slidenum">
              <a:rPr lang="en-US" smtClean="0">
                <a:solidFill>
                  <a:srgbClr val="000000"/>
                </a:solidFill>
                <a:latin typeface="Arial" pitchFamily="34" charset="0"/>
                <a:cs typeface="Arial" pitchFamily="34" charset="0"/>
              </a:rPr>
              <a:pPr/>
              <a:t>9</a:t>
            </a:fld>
            <a:endParaRPr lang="en-US" smtClean="0">
              <a:solidFill>
                <a:srgbClr val="000000"/>
              </a:solidFill>
              <a:latin typeface="Arial" pitchFamily="34" charset="0"/>
              <a:cs typeface="Arial" pitchFamily="34" charset="0"/>
            </a:endParaRPr>
          </a:p>
        </p:txBody>
      </p:sp>
      <p:sp>
        <p:nvSpPr>
          <p:cNvPr id="258051" name="Rectangle 2"/>
          <p:cNvSpPr>
            <a:spLocks noGrp="1" noRot="1" noChangeAspect="1" noChangeArrowheads="1" noTextEdit="1"/>
          </p:cNvSpPr>
          <p:nvPr>
            <p:ph type="sldImg"/>
          </p:nvPr>
        </p:nvSpPr>
        <p:spPr>
          <a:ln/>
        </p:spPr>
      </p:sp>
      <p:sp>
        <p:nvSpPr>
          <p:cNvPr id="258052" name="Rectangle 3"/>
          <p:cNvSpPr>
            <a:spLocks noGrp="1" noChangeArrowheads="1"/>
          </p:cNvSpPr>
          <p:nvPr>
            <p:ph type="body" idx="1"/>
          </p:nvPr>
        </p:nvSpPr>
        <p:spPr>
          <a:noFill/>
          <a:ln/>
        </p:spPr>
        <p:txBody>
          <a:bodyPr/>
          <a:lstStyle/>
          <a:p>
            <a:pPr eaLnBrk="1" hangingPunct="1"/>
            <a:endParaRPr lang="en-US" smtClean="0">
              <a:latin typeface="Arial" pitchFamily="34" charset="0"/>
              <a:cs typeface="Arial" pitchFamily="34" charset="0"/>
            </a:endParaRPr>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994" name="Rectangle 7"/>
          <p:cNvSpPr>
            <a:spLocks noGrp="1" noChangeArrowheads="1"/>
          </p:cNvSpPr>
          <p:nvPr>
            <p:ph type="sldNum" sz="quarter" idx="5"/>
          </p:nvPr>
        </p:nvSpPr>
        <p:spPr>
          <a:noFill/>
        </p:spPr>
        <p:txBody>
          <a:bodyPr/>
          <a:lstStyle/>
          <a:p>
            <a:fld id="{31499DBC-CFE2-4E52-8045-2B6D9D9FC65D}" type="slidenum">
              <a:rPr lang="en-US" smtClean="0">
                <a:solidFill>
                  <a:srgbClr val="000000"/>
                </a:solidFill>
                <a:latin typeface="Arial" pitchFamily="34" charset="0"/>
                <a:cs typeface="Arial" pitchFamily="34" charset="0"/>
              </a:rPr>
              <a:pPr/>
              <a:t>90</a:t>
            </a:fld>
            <a:endParaRPr lang="en-US" smtClean="0">
              <a:solidFill>
                <a:srgbClr val="000000"/>
              </a:solidFill>
              <a:latin typeface="Arial" pitchFamily="34" charset="0"/>
              <a:cs typeface="Arial" pitchFamily="34" charset="0"/>
            </a:endParaRPr>
          </a:p>
        </p:txBody>
      </p:sp>
      <p:sp>
        <p:nvSpPr>
          <p:cNvPr id="340995" name="Rectangle 2"/>
          <p:cNvSpPr>
            <a:spLocks noGrp="1" noRot="1" noChangeAspect="1" noChangeArrowheads="1" noTextEdit="1"/>
          </p:cNvSpPr>
          <p:nvPr>
            <p:ph type="sldImg"/>
          </p:nvPr>
        </p:nvSpPr>
        <p:spPr>
          <a:xfrm>
            <a:off x="1257300" y="719138"/>
            <a:ext cx="4800600" cy="3600450"/>
          </a:xfrm>
          <a:ln/>
        </p:spPr>
      </p:sp>
      <p:sp>
        <p:nvSpPr>
          <p:cNvPr id="340996" name="Rectangle 3"/>
          <p:cNvSpPr>
            <a:spLocks noGrp="1" noChangeArrowheads="1"/>
          </p:cNvSpPr>
          <p:nvPr>
            <p:ph type="body" idx="1"/>
          </p:nvPr>
        </p:nvSpPr>
        <p:spPr>
          <a:xfrm>
            <a:off x="974725" y="4562475"/>
            <a:ext cx="5365750" cy="4319588"/>
          </a:xfrm>
          <a:noFill/>
          <a:ln/>
        </p:spPr>
        <p:txBody>
          <a:bodyPr/>
          <a:lstStyle/>
          <a:p>
            <a:pPr eaLnBrk="1" hangingPunct="1"/>
            <a:endParaRPr lang="en-US" smtClean="0">
              <a:latin typeface="Arial" pitchFamily="34" charset="0"/>
              <a:cs typeface="Arial" pitchFamily="34" charset="0"/>
            </a:endParaRPr>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018" name="Rectangle 7"/>
          <p:cNvSpPr>
            <a:spLocks noGrp="1" noChangeArrowheads="1"/>
          </p:cNvSpPr>
          <p:nvPr>
            <p:ph type="sldNum" sz="quarter" idx="5"/>
          </p:nvPr>
        </p:nvSpPr>
        <p:spPr>
          <a:noFill/>
        </p:spPr>
        <p:txBody>
          <a:bodyPr/>
          <a:lstStyle/>
          <a:p>
            <a:fld id="{057D23C1-D5E7-44CF-A80B-D340194307D8}" type="slidenum">
              <a:rPr lang="en-US" smtClean="0">
                <a:solidFill>
                  <a:srgbClr val="000000"/>
                </a:solidFill>
                <a:latin typeface="Arial" pitchFamily="34" charset="0"/>
                <a:cs typeface="Arial" pitchFamily="34" charset="0"/>
              </a:rPr>
              <a:pPr/>
              <a:t>91</a:t>
            </a:fld>
            <a:endParaRPr lang="en-US" smtClean="0">
              <a:solidFill>
                <a:srgbClr val="000000"/>
              </a:solidFill>
              <a:latin typeface="Arial" pitchFamily="34" charset="0"/>
              <a:cs typeface="Arial" pitchFamily="34" charset="0"/>
            </a:endParaRPr>
          </a:p>
        </p:txBody>
      </p:sp>
      <p:sp>
        <p:nvSpPr>
          <p:cNvPr id="342019" name="Rectangle 2"/>
          <p:cNvSpPr>
            <a:spLocks noGrp="1" noRot="1" noChangeAspect="1" noChangeArrowheads="1" noTextEdit="1"/>
          </p:cNvSpPr>
          <p:nvPr>
            <p:ph type="sldImg"/>
          </p:nvPr>
        </p:nvSpPr>
        <p:spPr>
          <a:xfrm>
            <a:off x="1257300" y="719138"/>
            <a:ext cx="4800600" cy="3600450"/>
          </a:xfrm>
          <a:ln/>
        </p:spPr>
      </p:sp>
      <p:sp>
        <p:nvSpPr>
          <p:cNvPr id="342020" name="Rectangle 3"/>
          <p:cNvSpPr>
            <a:spLocks noGrp="1" noChangeArrowheads="1"/>
          </p:cNvSpPr>
          <p:nvPr>
            <p:ph type="body" idx="1"/>
          </p:nvPr>
        </p:nvSpPr>
        <p:spPr>
          <a:xfrm>
            <a:off x="974725" y="4562475"/>
            <a:ext cx="5365750" cy="4319588"/>
          </a:xfrm>
          <a:noFill/>
          <a:ln/>
        </p:spPr>
        <p:txBody>
          <a:bodyPr/>
          <a:lstStyle/>
          <a:p>
            <a:pPr eaLnBrk="1" hangingPunct="1"/>
            <a:endParaRPr lang="en-US" smtClean="0">
              <a:latin typeface="Arial" pitchFamily="34" charset="0"/>
              <a:cs typeface="Arial" pitchFamily="34" charset="0"/>
            </a:endParaRPr>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3042" name="Rectangle 7"/>
          <p:cNvSpPr>
            <a:spLocks noGrp="1" noChangeArrowheads="1"/>
          </p:cNvSpPr>
          <p:nvPr>
            <p:ph type="sldNum" sz="quarter" idx="5"/>
          </p:nvPr>
        </p:nvSpPr>
        <p:spPr>
          <a:noFill/>
        </p:spPr>
        <p:txBody>
          <a:bodyPr/>
          <a:lstStyle/>
          <a:p>
            <a:fld id="{23F33B89-7DB0-4D8B-8811-7C579CB64E75}" type="slidenum">
              <a:rPr lang="en-US" smtClean="0">
                <a:solidFill>
                  <a:srgbClr val="000000"/>
                </a:solidFill>
                <a:latin typeface="Arial" pitchFamily="34" charset="0"/>
                <a:cs typeface="Arial" pitchFamily="34" charset="0"/>
              </a:rPr>
              <a:pPr/>
              <a:t>92</a:t>
            </a:fld>
            <a:endParaRPr lang="en-US" smtClean="0">
              <a:solidFill>
                <a:srgbClr val="000000"/>
              </a:solidFill>
              <a:latin typeface="Arial" pitchFamily="34" charset="0"/>
              <a:cs typeface="Arial" pitchFamily="34" charset="0"/>
            </a:endParaRPr>
          </a:p>
        </p:txBody>
      </p:sp>
      <p:sp>
        <p:nvSpPr>
          <p:cNvPr id="343043" name="Rectangle 2"/>
          <p:cNvSpPr>
            <a:spLocks noGrp="1" noRot="1" noChangeAspect="1" noChangeArrowheads="1" noTextEdit="1"/>
          </p:cNvSpPr>
          <p:nvPr>
            <p:ph type="sldImg"/>
          </p:nvPr>
        </p:nvSpPr>
        <p:spPr>
          <a:xfrm>
            <a:off x="1260475" y="720725"/>
            <a:ext cx="4799013" cy="3598863"/>
          </a:xfrm>
          <a:ln/>
        </p:spPr>
      </p:sp>
      <p:sp>
        <p:nvSpPr>
          <p:cNvPr id="343044" name="Rectangle 3"/>
          <p:cNvSpPr>
            <a:spLocks noGrp="1" noChangeArrowheads="1"/>
          </p:cNvSpPr>
          <p:nvPr>
            <p:ph type="body" idx="1"/>
          </p:nvPr>
        </p:nvSpPr>
        <p:spPr>
          <a:xfrm>
            <a:off x="974725" y="4560888"/>
            <a:ext cx="5365750" cy="4319587"/>
          </a:xfrm>
          <a:noFill/>
          <a:ln/>
        </p:spPr>
        <p:txBody>
          <a:bodyPr/>
          <a:lstStyle/>
          <a:p>
            <a:pPr eaLnBrk="1" hangingPunct="1"/>
            <a:endParaRPr lang="en-US" smtClean="0">
              <a:latin typeface="Arial" pitchFamily="34" charset="0"/>
              <a:cs typeface="Arial" pitchFamily="34" charset="0"/>
            </a:endParaRPr>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4066" name="Rectangle 7"/>
          <p:cNvSpPr>
            <a:spLocks noGrp="1" noChangeArrowheads="1"/>
          </p:cNvSpPr>
          <p:nvPr>
            <p:ph type="sldNum" sz="quarter" idx="5"/>
          </p:nvPr>
        </p:nvSpPr>
        <p:spPr>
          <a:noFill/>
        </p:spPr>
        <p:txBody>
          <a:bodyPr/>
          <a:lstStyle/>
          <a:p>
            <a:fld id="{402CD0D1-AE4C-4D8A-A710-DC45663C7662}" type="slidenum">
              <a:rPr lang="en-US" smtClean="0">
                <a:solidFill>
                  <a:srgbClr val="000000"/>
                </a:solidFill>
                <a:latin typeface="Arial" pitchFamily="34" charset="0"/>
                <a:cs typeface="Arial" pitchFamily="34" charset="0"/>
              </a:rPr>
              <a:pPr/>
              <a:t>93</a:t>
            </a:fld>
            <a:endParaRPr lang="en-US" smtClean="0">
              <a:solidFill>
                <a:srgbClr val="000000"/>
              </a:solidFill>
              <a:latin typeface="Arial" pitchFamily="34" charset="0"/>
              <a:cs typeface="Arial" pitchFamily="34" charset="0"/>
            </a:endParaRPr>
          </a:p>
        </p:txBody>
      </p:sp>
      <p:sp>
        <p:nvSpPr>
          <p:cNvPr id="344067" name="Rectangle 2"/>
          <p:cNvSpPr>
            <a:spLocks noGrp="1" noRot="1" noChangeAspect="1" noChangeArrowheads="1" noTextEdit="1"/>
          </p:cNvSpPr>
          <p:nvPr>
            <p:ph type="sldImg"/>
          </p:nvPr>
        </p:nvSpPr>
        <p:spPr>
          <a:ln/>
        </p:spPr>
      </p:sp>
      <p:sp>
        <p:nvSpPr>
          <p:cNvPr id="344068" name="Rectangle 3"/>
          <p:cNvSpPr>
            <a:spLocks noGrp="1" noChangeArrowheads="1"/>
          </p:cNvSpPr>
          <p:nvPr>
            <p:ph type="body" idx="1"/>
          </p:nvPr>
        </p:nvSpPr>
        <p:spPr>
          <a:noFill/>
          <a:ln/>
        </p:spPr>
        <p:txBody>
          <a:bodyPr/>
          <a:lstStyle/>
          <a:p>
            <a:pPr eaLnBrk="1" hangingPunct="1"/>
            <a:endParaRPr lang="en-US" smtClean="0">
              <a:latin typeface="Arial" pitchFamily="34" charset="0"/>
              <a:cs typeface="Arial" pitchFamily="34" charset="0"/>
            </a:endParaRPr>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090" name="Rectangle 7"/>
          <p:cNvSpPr>
            <a:spLocks noGrp="1" noChangeArrowheads="1"/>
          </p:cNvSpPr>
          <p:nvPr>
            <p:ph type="sldNum" sz="quarter" idx="5"/>
          </p:nvPr>
        </p:nvSpPr>
        <p:spPr>
          <a:noFill/>
        </p:spPr>
        <p:txBody>
          <a:bodyPr/>
          <a:lstStyle/>
          <a:p>
            <a:fld id="{A5285FC8-0C04-4B0B-B816-1CEFFC078135}" type="slidenum">
              <a:rPr lang="en-US" smtClean="0">
                <a:solidFill>
                  <a:srgbClr val="000000"/>
                </a:solidFill>
                <a:latin typeface="Arial" pitchFamily="34" charset="0"/>
                <a:cs typeface="Arial" pitchFamily="34" charset="0"/>
              </a:rPr>
              <a:pPr/>
              <a:t>94</a:t>
            </a:fld>
            <a:endParaRPr lang="en-US" smtClean="0">
              <a:solidFill>
                <a:srgbClr val="000000"/>
              </a:solidFill>
              <a:latin typeface="Arial" pitchFamily="34" charset="0"/>
              <a:cs typeface="Arial" pitchFamily="34" charset="0"/>
            </a:endParaRPr>
          </a:p>
        </p:txBody>
      </p:sp>
      <p:sp>
        <p:nvSpPr>
          <p:cNvPr id="345091" name="Rectangle 2"/>
          <p:cNvSpPr>
            <a:spLocks noGrp="1" noRot="1" noChangeAspect="1" noChangeArrowheads="1" noTextEdit="1"/>
          </p:cNvSpPr>
          <p:nvPr>
            <p:ph type="sldImg"/>
          </p:nvPr>
        </p:nvSpPr>
        <p:spPr>
          <a:ln/>
        </p:spPr>
      </p:sp>
      <p:sp>
        <p:nvSpPr>
          <p:cNvPr id="345092" name="Rectangle 3"/>
          <p:cNvSpPr>
            <a:spLocks noGrp="1" noChangeArrowheads="1"/>
          </p:cNvSpPr>
          <p:nvPr>
            <p:ph type="body" idx="1"/>
          </p:nvPr>
        </p:nvSpPr>
        <p:spPr>
          <a:noFill/>
          <a:ln/>
        </p:spPr>
        <p:txBody>
          <a:bodyPr/>
          <a:lstStyle/>
          <a:p>
            <a:pPr eaLnBrk="1" hangingPunct="1"/>
            <a:endParaRPr lang="en-US" smtClean="0">
              <a:latin typeface="Arial" pitchFamily="34" charset="0"/>
              <a:cs typeface="Arial" pitchFamily="34" charset="0"/>
            </a:endParaRPr>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114" name="Rectangle 7"/>
          <p:cNvSpPr>
            <a:spLocks noGrp="1" noChangeArrowheads="1"/>
          </p:cNvSpPr>
          <p:nvPr>
            <p:ph type="sldNum" sz="quarter" idx="5"/>
          </p:nvPr>
        </p:nvSpPr>
        <p:spPr>
          <a:noFill/>
        </p:spPr>
        <p:txBody>
          <a:bodyPr/>
          <a:lstStyle/>
          <a:p>
            <a:fld id="{B9F26BC7-B850-47F2-B16E-49E025FDCFAA}" type="slidenum">
              <a:rPr lang="en-US" smtClean="0">
                <a:solidFill>
                  <a:srgbClr val="000000"/>
                </a:solidFill>
                <a:latin typeface="Arial" pitchFamily="34" charset="0"/>
                <a:cs typeface="Arial" pitchFamily="34" charset="0"/>
              </a:rPr>
              <a:pPr/>
              <a:t>95</a:t>
            </a:fld>
            <a:endParaRPr lang="en-US" smtClean="0">
              <a:solidFill>
                <a:srgbClr val="000000"/>
              </a:solidFill>
              <a:latin typeface="Arial" pitchFamily="34" charset="0"/>
              <a:cs typeface="Arial" pitchFamily="34" charset="0"/>
            </a:endParaRPr>
          </a:p>
        </p:txBody>
      </p:sp>
      <p:sp>
        <p:nvSpPr>
          <p:cNvPr id="346115" name="Rectangle 2"/>
          <p:cNvSpPr>
            <a:spLocks noGrp="1" noRot="1" noChangeAspect="1" noChangeArrowheads="1" noTextEdit="1"/>
          </p:cNvSpPr>
          <p:nvPr>
            <p:ph type="sldImg"/>
          </p:nvPr>
        </p:nvSpPr>
        <p:spPr>
          <a:ln/>
        </p:spPr>
      </p:sp>
      <p:sp>
        <p:nvSpPr>
          <p:cNvPr id="346116" name="Rectangle 3"/>
          <p:cNvSpPr>
            <a:spLocks noGrp="1" noChangeArrowheads="1"/>
          </p:cNvSpPr>
          <p:nvPr>
            <p:ph type="body" idx="1"/>
          </p:nvPr>
        </p:nvSpPr>
        <p:spPr>
          <a:noFill/>
          <a:ln/>
        </p:spPr>
        <p:txBody>
          <a:bodyPr/>
          <a:lstStyle/>
          <a:p>
            <a:pPr eaLnBrk="1" hangingPunct="1"/>
            <a:endParaRPr lang="en-US" smtClean="0">
              <a:latin typeface="Arial" pitchFamily="34" charset="0"/>
              <a:cs typeface="Arial" pitchFamily="34" charset="0"/>
            </a:endParaRPr>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7138" name="Rectangle 7"/>
          <p:cNvSpPr>
            <a:spLocks noGrp="1" noChangeArrowheads="1"/>
          </p:cNvSpPr>
          <p:nvPr>
            <p:ph type="sldNum" sz="quarter" idx="5"/>
          </p:nvPr>
        </p:nvSpPr>
        <p:spPr>
          <a:noFill/>
        </p:spPr>
        <p:txBody>
          <a:bodyPr/>
          <a:lstStyle/>
          <a:p>
            <a:fld id="{06BB4D4B-9F79-4C1F-903A-740118121362}" type="slidenum">
              <a:rPr lang="en-US" smtClean="0">
                <a:solidFill>
                  <a:srgbClr val="000000"/>
                </a:solidFill>
                <a:latin typeface="Arial" pitchFamily="34" charset="0"/>
                <a:cs typeface="Arial" pitchFamily="34" charset="0"/>
              </a:rPr>
              <a:pPr/>
              <a:t>96</a:t>
            </a:fld>
            <a:endParaRPr lang="en-US" smtClean="0">
              <a:solidFill>
                <a:srgbClr val="000000"/>
              </a:solidFill>
              <a:latin typeface="Arial" pitchFamily="34" charset="0"/>
              <a:cs typeface="Arial" pitchFamily="34" charset="0"/>
            </a:endParaRPr>
          </a:p>
        </p:txBody>
      </p:sp>
      <p:sp>
        <p:nvSpPr>
          <p:cNvPr id="347139" name="Rectangle 2"/>
          <p:cNvSpPr>
            <a:spLocks noGrp="1" noRot="1" noChangeAspect="1" noChangeArrowheads="1" noTextEdit="1"/>
          </p:cNvSpPr>
          <p:nvPr>
            <p:ph type="sldImg"/>
          </p:nvPr>
        </p:nvSpPr>
        <p:spPr>
          <a:ln/>
        </p:spPr>
      </p:sp>
      <p:sp>
        <p:nvSpPr>
          <p:cNvPr id="347140" name="Rectangle 3"/>
          <p:cNvSpPr>
            <a:spLocks noGrp="1" noChangeArrowheads="1"/>
          </p:cNvSpPr>
          <p:nvPr>
            <p:ph type="body" idx="1"/>
          </p:nvPr>
        </p:nvSpPr>
        <p:spPr>
          <a:noFill/>
          <a:ln/>
        </p:spPr>
        <p:txBody>
          <a:bodyPr/>
          <a:lstStyle/>
          <a:p>
            <a:pPr eaLnBrk="1" hangingPunct="1"/>
            <a:endParaRPr lang="en-US" smtClean="0">
              <a:latin typeface="Arial" pitchFamily="34" charset="0"/>
              <a:cs typeface="Arial" pitchFamily="34" charset="0"/>
            </a:endParaRPr>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62" name="Slide Image Placeholder 1"/>
          <p:cNvSpPr>
            <a:spLocks noGrp="1" noRot="1" noChangeAspect="1" noTextEdit="1"/>
          </p:cNvSpPr>
          <p:nvPr>
            <p:ph type="sldImg"/>
          </p:nvPr>
        </p:nvSpPr>
        <p:spPr>
          <a:ln/>
        </p:spPr>
      </p:sp>
      <p:sp>
        <p:nvSpPr>
          <p:cNvPr id="348163" name="Notes Placeholder 2"/>
          <p:cNvSpPr>
            <a:spLocks noGrp="1"/>
          </p:cNvSpPr>
          <p:nvPr>
            <p:ph type="body" idx="1"/>
          </p:nvPr>
        </p:nvSpPr>
        <p:spPr>
          <a:noFill/>
          <a:ln/>
        </p:spPr>
        <p:txBody>
          <a:bodyPr/>
          <a:lstStyle/>
          <a:p>
            <a:endParaRPr lang="en-US" smtClean="0">
              <a:latin typeface="Arial" pitchFamily="34" charset="0"/>
              <a:cs typeface="Arial" pitchFamily="34" charset="0"/>
            </a:endParaRPr>
          </a:p>
        </p:txBody>
      </p:sp>
      <p:sp>
        <p:nvSpPr>
          <p:cNvPr id="348164" name="Slide Number Placeholder 3"/>
          <p:cNvSpPr>
            <a:spLocks noGrp="1"/>
          </p:cNvSpPr>
          <p:nvPr>
            <p:ph type="sldNum" sz="quarter" idx="5"/>
          </p:nvPr>
        </p:nvSpPr>
        <p:spPr>
          <a:noFill/>
        </p:spPr>
        <p:txBody>
          <a:bodyPr/>
          <a:lstStyle/>
          <a:p>
            <a:fld id="{CB81FEDC-0F44-4B67-B3E0-557BAA6454F9}" type="slidenum">
              <a:rPr lang="en-US" smtClean="0">
                <a:latin typeface="Arial" pitchFamily="34" charset="0"/>
                <a:cs typeface="Arial" pitchFamily="34" charset="0"/>
              </a:rPr>
              <a:pPr/>
              <a:t>97</a:t>
            </a:fld>
            <a:endParaRPr lang="en-US" smtClean="0">
              <a:latin typeface="Arial" pitchFamily="34" charset="0"/>
              <a:cs typeface="Arial" pitchFamily="34" charset="0"/>
            </a:endParaRPr>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9186" name="Slide Image Placeholder 1"/>
          <p:cNvSpPr>
            <a:spLocks noGrp="1" noRot="1" noChangeAspect="1" noTextEdit="1"/>
          </p:cNvSpPr>
          <p:nvPr>
            <p:ph type="sldImg"/>
          </p:nvPr>
        </p:nvSpPr>
        <p:spPr>
          <a:ln/>
        </p:spPr>
      </p:sp>
      <p:sp>
        <p:nvSpPr>
          <p:cNvPr id="349187" name="Notes Placeholder 2"/>
          <p:cNvSpPr>
            <a:spLocks noGrp="1"/>
          </p:cNvSpPr>
          <p:nvPr>
            <p:ph type="body" idx="1"/>
          </p:nvPr>
        </p:nvSpPr>
        <p:spPr>
          <a:noFill/>
          <a:ln/>
        </p:spPr>
        <p:txBody>
          <a:bodyPr/>
          <a:lstStyle/>
          <a:p>
            <a:endParaRPr lang="en-US" smtClean="0">
              <a:latin typeface="Arial" pitchFamily="34" charset="0"/>
              <a:cs typeface="Arial" pitchFamily="34" charset="0"/>
            </a:endParaRPr>
          </a:p>
        </p:txBody>
      </p:sp>
      <p:sp>
        <p:nvSpPr>
          <p:cNvPr id="349188" name="Slide Number Placeholder 3"/>
          <p:cNvSpPr>
            <a:spLocks noGrp="1"/>
          </p:cNvSpPr>
          <p:nvPr>
            <p:ph type="sldNum" sz="quarter" idx="5"/>
          </p:nvPr>
        </p:nvSpPr>
        <p:spPr>
          <a:noFill/>
        </p:spPr>
        <p:txBody>
          <a:bodyPr/>
          <a:lstStyle/>
          <a:p>
            <a:fld id="{EF283B94-90F9-4DE3-A891-9F4064DBC878}" type="slidenum">
              <a:rPr lang="en-US" smtClean="0">
                <a:latin typeface="Arial" pitchFamily="34" charset="0"/>
                <a:cs typeface="Arial" pitchFamily="34" charset="0"/>
              </a:rPr>
              <a:pPr/>
              <a:t>98</a:t>
            </a:fld>
            <a:endParaRPr lang="en-US" smtClean="0">
              <a:latin typeface="Arial" pitchFamily="34" charset="0"/>
              <a:cs typeface="Arial" pitchFamily="34" charset="0"/>
            </a:endParaRPr>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0210" name="Slide Image Placeholder 1"/>
          <p:cNvSpPr>
            <a:spLocks noGrp="1" noRot="1" noChangeAspect="1" noTextEdit="1"/>
          </p:cNvSpPr>
          <p:nvPr>
            <p:ph type="sldImg"/>
          </p:nvPr>
        </p:nvSpPr>
        <p:spPr>
          <a:ln/>
        </p:spPr>
      </p:sp>
      <p:sp>
        <p:nvSpPr>
          <p:cNvPr id="350211" name="Notes Placeholder 2"/>
          <p:cNvSpPr>
            <a:spLocks noGrp="1"/>
          </p:cNvSpPr>
          <p:nvPr>
            <p:ph type="body" idx="1"/>
          </p:nvPr>
        </p:nvSpPr>
        <p:spPr>
          <a:noFill/>
          <a:ln/>
        </p:spPr>
        <p:txBody>
          <a:bodyPr/>
          <a:lstStyle/>
          <a:p>
            <a:endParaRPr lang="en-US" smtClean="0">
              <a:latin typeface="Arial" pitchFamily="34" charset="0"/>
              <a:cs typeface="Arial" pitchFamily="34" charset="0"/>
            </a:endParaRPr>
          </a:p>
        </p:txBody>
      </p:sp>
      <p:sp>
        <p:nvSpPr>
          <p:cNvPr id="350212" name="Slide Number Placeholder 3"/>
          <p:cNvSpPr>
            <a:spLocks noGrp="1"/>
          </p:cNvSpPr>
          <p:nvPr>
            <p:ph type="sldNum" sz="quarter" idx="5"/>
          </p:nvPr>
        </p:nvSpPr>
        <p:spPr>
          <a:noFill/>
        </p:spPr>
        <p:txBody>
          <a:bodyPr/>
          <a:lstStyle/>
          <a:p>
            <a:fld id="{084E42C1-0C74-4247-A6EE-08529B314BFB}" type="slidenum">
              <a:rPr lang="en-US" smtClean="0">
                <a:latin typeface="Arial" pitchFamily="34" charset="0"/>
                <a:cs typeface="Arial" pitchFamily="34" charset="0"/>
              </a:rPr>
              <a:pPr/>
              <a:t>99</a:t>
            </a:fld>
            <a:endParaRPr lang="en-US" smtClean="0">
              <a:latin typeface="Arial" pitchFamily="34" charset="0"/>
              <a:cs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07.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09.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0.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14.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15.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16.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17.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18.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0.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21.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22.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23.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24.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25.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26.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27.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28.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29.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0.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31.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32.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33.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34.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35.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36.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37.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38.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39.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0.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41.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42.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43.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44.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45.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46.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47.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48.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49.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0.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51.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52.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53.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54.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55.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56.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57.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58.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59.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0.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61.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62.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63.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64.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65.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66.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67.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68.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69.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0.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1.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2.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73.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74.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75.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76.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77.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78.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79.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0.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81.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82.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83.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84.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85.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86.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87.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88.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89.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0.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91.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92.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93.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94.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95.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396.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397.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398.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399.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00.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01.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02.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03.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04.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05.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06.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07.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08.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09.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0.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11.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12.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13.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14.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15.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16.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17.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18.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19.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0.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21.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22.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23.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24.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25.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26.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27.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28.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29.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0.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31.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32.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33.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34.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35.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36.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37.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38.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39.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0.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41.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42.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43.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44.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45.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46.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47.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48.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49.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0.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51.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52.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53.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54.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55.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56.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57.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58.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59.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0.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61.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62.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63.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64.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65.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66.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67.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68.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69.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0.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71.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72.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73.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74.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75.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76.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77.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78.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79.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0.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481.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482.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483.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484.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485.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486.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487.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488.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489.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0.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491.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492.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493.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494.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495.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496.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497.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498.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499.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00.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01.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02.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03.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04.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05.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06.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07.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08.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09.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0.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11.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12.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13.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14.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15.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16.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17.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18.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19.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0.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21.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22.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23.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24.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25.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26.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27.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28.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29.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0.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31.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32.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33.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34.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35.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36.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37.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38.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39.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0.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41.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42.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43.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44.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45.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46.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47.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48.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49.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0.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51.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52.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53.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54.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55.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56.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57.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58.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59.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0.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61.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62.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587E4B11-06DC-4717-BF6A-1884A2CBAA92}" type="datetimeFigureOut">
              <a:rPr lang="en-US"/>
              <a:pPr>
                <a:defRPr/>
              </a:pPr>
              <a:t>3/23/2011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5E612CF-7EC7-4EBE-A10B-794D846BA840}"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1FB9416-139E-4032-BCA9-9F13C8CDDE76}" type="datetimeFigureOut">
              <a:rPr lang="en-US"/>
              <a:pPr>
                <a:defRPr/>
              </a:pPr>
              <a:t>3/23/2011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BE8D2C1-376D-45C2-ABFB-462623DA7FDE}" type="slidenum">
              <a:rPr lang="en-US"/>
              <a:pPr>
                <a:defRPr/>
              </a:pPr>
              <a:t>‹#›</a:t>
            </a:fld>
            <a:endParaRPr lang="en-US"/>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E0F200B-C0DD-407D-9EB4-7C1F92C0FFAE}" type="datetimeFigureOut">
              <a:rPr lang="en-US"/>
              <a:pPr>
                <a:defRPr/>
              </a:pPr>
              <a:t>3/23/2011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EEECC32-B440-4265-A59D-82CCD7DBA846}" type="slidenum">
              <a:rPr lang="en-US"/>
              <a:pPr>
                <a:defRPr/>
              </a:pPr>
              <a:t>‹#›</a:t>
            </a:fld>
            <a:endParaRPr lang="en-US"/>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B8232AB-3B39-4DBC-A878-A1BB66445402}" type="datetimeFigureOut">
              <a:rPr lang="en-US"/>
              <a:pPr>
                <a:defRPr/>
              </a:pPr>
              <a:t>3/23/2011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1091687-25ED-44B3-89B6-F9C8E00D2030}" type="slidenum">
              <a:rPr lang="en-US"/>
              <a:pPr>
                <a:defRPr/>
              </a:pPr>
              <a:t>‹#›</a:t>
            </a:fld>
            <a:endParaRPr lang="en-US"/>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6BADBDC-43B7-44A2-8DED-6CF952D1C14E}" type="datetimeFigureOut">
              <a:rPr lang="en-US"/>
              <a:pPr>
                <a:defRPr/>
              </a:pPr>
              <a:t>3/23/2011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27930B1-FE72-449E-B50E-A47EEDDB6EF5}" type="slidenum">
              <a:rPr lang="en-US"/>
              <a:pPr>
                <a:defRPr/>
              </a:pPr>
              <a:t>‹#›</a:t>
            </a:fld>
            <a:endParaRPr lang="en-US"/>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2E3C1AB-A6D4-4DED-9F5F-DFDA263643E9}" type="datetimeFigureOut">
              <a:rPr lang="en-US"/>
              <a:pPr>
                <a:defRPr/>
              </a:pPr>
              <a:t>3/23/2011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6F12C82-F0F7-4585-AEC8-B5EF4C691B39}" type="slidenum">
              <a:rPr lang="en-US"/>
              <a:pPr>
                <a:defRPr/>
              </a:pPr>
              <a:t>‹#›</a:t>
            </a:fld>
            <a:endParaRPr lang="en-US"/>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EF5EB1DE-27A9-414F-BCDF-F233D4CFC394}" type="datetimeFigureOut">
              <a:rPr lang="en-US"/>
              <a:pPr>
                <a:defRPr/>
              </a:pPr>
              <a:t>3/23/2011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76239FA-C8F1-487F-97C0-01171B4019C8}" type="slidenum">
              <a:rPr lang="en-US"/>
              <a:pPr>
                <a:defRPr/>
              </a:pPr>
              <a:t>‹#›</a:t>
            </a:fld>
            <a:endParaRPr lang="en-US"/>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EA15037-F7FB-4549-8306-82B87D85057E}" type="datetimeFigureOut">
              <a:rPr lang="en-US"/>
              <a:pPr>
                <a:defRPr/>
              </a:pPr>
              <a:t>3/23/2011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3387DC6-48B6-452A-8BA2-638A403FF6F8}" type="slidenum">
              <a:rPr lang="en-US"/>
              <a:pPr>
                <a:defRPr/>
              </a:pPr>
              <a:t>‹#›</a:t>
            </a:fld>
            <a:endParaRPr lang="en-US"/>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D2ACC8D5-CC22-4529-ADD0-AC014B733504}" type="datetimeFigureOut">
              <a:rPr lang="en-US"/>
              <a:pPr>
                <a:defRPr/>
              </a:pPr>
              <a:t>3/23/2011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D79FE40-9A51-4DF5-B5F0-6D6E6EF3E1CF}" type="slidenum">
              <a:rPr lang="en-US"/>
              <a:pPr>
                <a:defRPr/>
              </a:pPr>
              <a:t>‹#›</a:t>
            </a:fld>
            <a:endParaRPr lang="en-US"/>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ED809EF8-4293-41E9-A4A9-7CB1ED6F0F4D}" type="datetimeFigureOut">
              <a:rPr lang="en-US"/>
              <a:pPr>
                <a:defRPr/>
              </a:pPr>
              <a:t>3/23/2011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0BA34BC-8FE6-4FE2-BE8D-A53B36F373A9}" type="slidenum">
              <a:rPr lang="en-US"/>
              <a:pPr>
                <a:defRPr/>
              </a:pPr>
              <a:t>‹#›</a:t>
            </a:fld>
            <a:endParaRPr lang="en-US"/>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E41EA329-B332-456D-A516-589EA61E7493}" type="datetimeFigureOut">
              <a:rPr lang="en-US"/>
              <a:pPr>
                <a:defRPr/>
              </a:pPr>
              <a:t>3/23/2011</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F213CEB3-8B0F-4ACC-B133-E4BA462B16A3}" type="slidenum">
              <a:rPr lang="en-US"/>
              <a:pPr>
                <a:defRPr/>
              </a:pPr>
              <a:t>‹#›</a:t>
            </a:fld>
            <a:endParaRPr lang="en-US"/>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EB985717-6BA1-42E9-B7A7-B5804570630F}" type="datetimeFigureOut">
              <a:rPr lang="en-US"/>
              <a:pPr>
                <a:defRPr/>
              </a:pPr>
              <a:t>3/23/2011</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1134A32B-360C-4764-9F57-87B7CEC206D9}"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9994775-4400-4034-9DED-07D9270F5659}" type="datetimeFigureOut">
              <a:rPr lang="en-US"/>
              <a:pPr>
                <a:defRPr/>
              </a:pPr>
              <a:t>3/23/2011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A434996-EE37-4A22-8827-F8EB16E517E2}" type="slidenum">
              <a:rPr lang="en-US"/>
              <a:pPr>
                <a:defRPr/>
              </a:pPr>
              <a:t>‹#›</a:t>
            </a:fld>
            <a:endParaRPr lang="en-US"/>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tx1"/>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287C29AF-A349-49A3-A618-9AD5E4208710}" type="datetimeFigureOut">
              <a:rPr lang="en-US"/>
              <a:pPr>
                <a:defRPr/>
              </a:pPr>
              <a:t>3/23/2011</a:t>
            </a:fld>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3"/>
          <p:cNvSpPr>
            <a:spLocks noGrp="1"/>
          </p:cNvSpPr>
          <p:nvPr>
            <p:ph type="sldNum" sz="quarter" idx="12"/>
          </p:nvPr>
        </p:nvSpPr>
        <p:spPr/>
        <p:txBody>
          <a:bodyPr/>
          <a:lstStyle>
            <a:lvl1pPr>
              <a:defRPr/>
            </a:lvl1pPr>
          </a:lstStyle>
          <a:p>
            <a:pPr>
              <a:defRPr/>
            </a:pPr>
            <a:fld id="{507C79A6-B62C-4185-A282-558C79FB4288}" type="slidenum">
              <a:rPr lang="en-US"/>
              <a:pPr>
                <a:defRPr/>
              </a:pPr>
              <a:t>‹#›</a:t>
            </a:fld>
            <a:endParaRPr lang="en-US"/>
          </a:p>
        </p:txBody>
      </p:sp>
    </p:spTree>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0C5CFDF-5992-4904-966B-AE5C5EFDA0AE}" type="datetimeFigureOut">
              <a:rPr lang="en-US"/>
              <a:pPr>
                <a:defRPr/>
              </a:pPr>
              <a:t>3/23/2011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B7E3CBF-5154-4464-A80F-7772C673BA7F}" type="slidenum">
              <a:rPr lang="en-US"/>
              <a:pPr>
                <a:defRPr/>
              </a:pPr>
              <a:t>‹#›</a:t>
            </a:fld>
            <a:endParaRPr lang="en-US"/>
          </a:p>
        </p:txBody>
      </p:sp>
    </p:spTree>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0293625-7642-4CE6-A4C7-4F1B1722CEE0}" type="datetimeFigureOut">
              <a:rPr lang="en-US"/>
              <a:pPr>
                <a:defRPr/>
              </a:pPr>
              <a:t>3/23/2011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99AB665-6B41-4433-8491-20F7A2454B9B}" type="slidenum">
              <a:rPr lang="en-US"/>
              <a:pPr>
                <a:defRPr/>
              </a:pPr>
              <a:t>‹#›</a:t>
            </a:fld>
            <a:endParaRPr lang="en-US"/>
          </a:p>
        </p:txBody>
      </p:sp>
    </p:spTree>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41BF5F8-0A98-4B22-8283-C49FD48C07A8}" type="datetimeFigureOut">
              <a:rPr lang="en-US"/>
              <a:pPr>
                <a:defRPr/>
              </a:pPr>
              <a:t>3/23/2011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B45A96F-9A35-46B7-9633-FB9465B10148}" type="slidenum">
              <a:rPr lang="en-US"/>
              <a:pPr>
                <a:defRPr/>
              </a:pPr>
              <a:t>‹#›</a:t>
            </a:fld>
            <a:endParaRPr lang="en-US"/>
          </a:p>
        </p:txBody>
      </p:sp>
    </p:spTree>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D1460D4-C3BF-4607-990A-A4A715E3300A}" type="datetimeFigureOut">
              <a:rPr lang="en-US"/>
              <a:pPr>
                <a:defRPr/>
              </a:pPr>
              <a:t>3/23/2011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346241E-B718-4F68-9121-2A3615122DC9}" type="slidenum">
              <a:rPr lang="en-US"/>
              <a:pPr>
                <a:defRPr/>
              </a:pPr>
              <a:t>‹#›</a:t>
            </a:fld>
            <a:endParaRPr lang="en-US"/>
          </a:p>
        </p:txBody>
      </p:sp>
    </p:spTree>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E03B7B4-A943-4E48-B8E8-B69876E96A08}" type="slidenum">
              <a:rPr lang="en-US"/>
              <a:pPr>
                <a:defRPr/>
              </a:pPr>
              <a:t>‹#›</a:t>
            </a:fld>
            <a:endParaRPr lang="en-US"/>
          </a:p>
        </p:txBody>
      </p:sp>
    </p:spTree>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16289C2-359D-42C9-B1DA-2A04098DAC4F}" type="slidenum">
              <a:rPr lang="en-US"/>
              <a:pPr>
                <a:defRPr/>
              </a:pPr>
              <a:t>‹#›</a:t>
            </a:fld>
            <a:endParaRPr lang="en-US"/>
          </a:p>
        </p:txBody>
      </p:sp>
    </p:spTree>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C6B6556-F48C-4E3E-B88A-EB8BC98FCFB6}" type="slidenum">
              <a:rPr lang="en-US"/>
              <a:pPr>
                <a:defRPr/>
              </a:pPr>
              <a:t>‹#›</a:t>
            </a:fld>
            <a:endParaRPr lang="en-US"/>
          </a:p>
        </p:txBody>
      </p:sp>
    </p:spTree>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F0D7E78-549A-46BF-9040-012012F63D97}" type="slidenum">
              <a:rPr lang="en-US"/>
              <a:pPr>
                <a:defRPr/>
              </a:pPr>
              <a:t>‹#›</a:t>
            </a:fld>
            <a:endParaRPr lang="en-US"/>
          </a:p>
        </p:txBody>
      </p:sp>
    </p:spTree>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A014D905-8DDA-4241-85F3-3E0BA161E9A0}"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A46D396-D529-4431-91F2-453E5159AB75}" type="slidenum">
              <a:rPr lang="en-US"/>
              <a:pPr>
                <a:defRPr/>
              </a:pPr>
              <a:t>‹#›</a:t>
            </a:fld>
            <a:endParaRPr lang="en-US"/>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3012AF17-1590-40FB-9DEE-2E8DE4E32DD8}" type="slidenum">
              <a:rPr lang="en-US"/>
              <a:pPr>
                <a:defRPr/>
              </a:pPr>
              <a:t>‹#›</a:t>
            </a:fld>
            <a:endParaRPr lang="en-US"/>
          </a:p>
        </p:txBody>
      </p:sp>
    </p:spTree>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225C18D6-00EA-46B4-9D93-F49BB225E639}" type="slidenum">
              <a:rPr lang="en-US"/>
              <a:pPr>
                <a:defRPr/>
              </a:pPr>
              <a:t>‹#›</a:t>
            </a:fld>
            <a:endParaRPr lang="en-US"/>
          </a:p>
        </p:txBody>
      </p:sp>
    </p:spTree>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31CC96C-B096-43A0-9771-2D398A48F95E}" type="slidenum">
              <a:rPr lang="en-US"/>
              <a:pPr>
                <a:defRPr/>
              </a:pPr>
              <a:t>‹#›</a:t>
            </a:fld>
            <a:endParaRPr lang="en-US"/>
          </a:p>
        </p:txBody>
      </p:sp>
    </p:spTree>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5105600-DFB1-40C7-B045-802CC723057F}" type="slidenum">
              <a:rPr lang="en-US"/>
              <a:pPr>
                <a:defRPr/>
              </a:pPr>
              <a:t>‹#›</a:t>
            </a:fld>
            <a:endParaRPr lang="en-US"/>
          </a:p>
        </p:txBody>
      </p:sp>
    </p:spTree>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EDB7733-27A8-4ABD-8138-B8C9B1AD77D3}" type="slidenum">
              <a:rPr lang="en-US"/>
              <a:pPr>
                <a:defRPr/>
              </a:pPr>
              <a:t>‹#›</a:t>
            </a:fld>
            <a:endParaRPr lang="en-US"/>
          </a:p>
        </p:txBody>
      </p:sp>
    </p:spTree>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34CF381-DAE3-40B6-B211-EDD787500416}" type="slidenum">
              <a:rPr lang="en-US"/>
              <a:pPr>
                <a:defRPr/>
              </a:pPr>
              <a:t>‹#›</a:t>
            </a:fld>
            <a:endParaRPr lang="en-US"/>
          </a:p>
        </p:txBody>
      </p:sp>
    </p:spTree>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6ADB7F4B-18F0-47CB-BC28-ACAF7F6342D9}" type="slidenum">
              <a:rPr lang="en-US"/>
              <a:pPr>
                <a:defRPr/>
              </a:pPr>
              <a:t>‹#›</a:t>
            </a:fld>
            <a:endParaRPr lang="en-US"/>
          </a:p>
        </p:txBody>
      </p:sp>
    </p:spTree>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A2668D5-7B9B-465C-A6EE-3ADD15B4A6D2}" type="slidenum">
              <a:rPr lang="en-US"/>
              <a:pPr>
                <a:defRPr/>
              </a:pPr>
              <a:t>‹#›</a:t>
            </a:fld>
            <a:endParaRPr lang="en-US"/>
          </a:p>
        </p:txBody>
      </p:sp>
    </p:spTree>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EE3AA87-B9EC-4622-ADF6-2CB46327FFD7}" type="slidenum">
              <a:rPr lang="en-US"/>
              <a:pPr>
                <a:defRPr/>
              </a:pPr>
              <a:t>‹#›</a:t>
            </a:fld>
            <a:endParaRPr lang="en-US"/>
          </a:p>
        </p:txBody>
      </p:sp>
    </p:spTree>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8B17B95-8378-4E80-B347-81070B12D006}"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71C5FA3-4418-42D4-A27C-11D5BB96E780}" type="slidenum">
              <a:rPr lang="en-US"/>
              <a:pPr>
                <a:defRPr/>
              </a:pPr>
              <a:t>‹#›</a:t>
            </a:fld>
            <a:endParaRPr lang="en-US"/>
          </a:p>
        </p:txBody>
      </p:sp>
    </p:spTree>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B00A3D8-70A2-471B-9FBC-CA5E6BEFF972}" type="slidenum">
              <a:rPr lang="en-US"/>
              <a:pPr>
                <a:defRPr/>
              </a:pPr>
              <a:t>‹#›</a:t>
            </a:fld>
            <a:endParaRPr lang="en-US"/>
          </a:p>
        </p:txBody>
      </p:sp>
    </p:spTree>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E38D2E93-5766-40DD-8989-39A611010D46}" type="slidenum">
              <a:rPr lang="en-US"/>
              <a:pPr>
                <a:defRPr/>
              </a:pPr>
              <a:t>‹#›</a:t>
            </a:fld>
            <a:endParaRPr lang="en-US"/>
          </a:p>
        </p:txBody>
      </p:sp>
    </p:spTree>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F705D55A-9140-4818-9C12-99805D4F63F4}" type="slidenum">
              <a:rPr lang="en-US"/>
              <a:pPr>
                <a:defRPr/>
              </a:pPr>
              <a:t>‹#›</a:t>
            </a:fld>
            <a:endParaRPr lang="en-US"/>
          </a:p>
        </p:txBody>
      </p:sp>
    </p:spTree>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D35BBE51-D267-4F64-94DF-9A93C51D3AB7}" type="slidenum">
              <a:rPr lang="en-US"/>
              <a:pPr>
                <a:defRPr/>
              </a:pPr>
              <a:t>‹#›</a:t>
            </a:fld>
            <a:endParaRPr lang="en-US"/>
          </a:p>
        </p:txBody>
      </p:sp>
    </p:spTree>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2D4D71B-CD1C-428E-BD9C-F985C98D2BE1}" type="slidenum">
              <a:rPr lang="en-US"/>
              <a:pPr>
                <a:defRPr/>
              </a:pPr>
              <a:t>‹#›</a:t>
            </a:fld>
            <a:endParaRPr lang="en-US"/>
          </a:p>
        </p:txBody>
      </p:sp>
    </p:spTree>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C8D77B2-951C-46EF-B5D3-5AF9F0B05E6B}" type="slidenum">
              <a:rPr lang="en-US"/>
              <a:pPr>
                <a:defRPr/>
              </a:pPr>
              <a:t>‹#›</a:t>
            </a:fld>
            <a:endParaRPr lang="en-US"/>
          </a:p>
        </p:txBody>
      </p:sp>
    </p:spTree>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F8EE30A-1024-4752-ACB6-A10ABE510E40}" type="slidenum">
              <a:rPr lang="en-US"/>
              <a:pPr>
                <a:defRPr/>
              </a:pPr>
              <a:t>‹#›</a:t>
            </a:fld>
            <a:endParaRPr lang="en-US"/>
          </a:p>
        </p:txBody>
      </p:sp>
    </p:spTree>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8888CFA-12AC-4F0A-A645-EF08AA074A38}" type="slidenum">
              <a:rPr lang="en-US"/>
              <a:pPr>
                <a:defRPr/>
              </a:pPr>
              <a:t>‹#›</a:t>
            </a:fld>
            <a:endParaRPr lang="en-US"/>
          </a:p>
        </p:txBody>
      </p:sp>
    </p:spTree>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CDEC689B-86F2-4FF0-A7EB-FF7776C57770}" type="slidenum">
              <a:rPr lang="en-US"/>
              <a:pPr>
                <a:defRPr/>
              </a:pPr>
              <a:t>‹#›</a:t>
            </a:fld>
            <a:endParaRPr lang="en-US"/>
          </a:p>
        </p:txBody>
      </p:sp>
    </p:spTree>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1FFFF22-F680-409A-9A82-20EE872055D7}"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F0A245C-C5A1-44E6-BF24-B3062B5E3AA9}" type="slidenum">
              <a:rPr lang="en-US"/>
              <a:pPr>
                <a:defRPr/>
              </a:pPr>
              <a:t>‹#›</a:t>
            </a:fld>
            <a:endParaRPr lang="en-US"/>
          </a:p>
        </p:txBody>
      </p:sp>
    </p:spTree>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A2BE2F7-911D-42A4-882C-1CEF2EEC0A28}" type="slidenum">
              <a:rPr lang="en-US"/>
              <a:pPr>
                <a:defRPr/>
              </a:pPr>
              <a:t>‹#›</a:t>
            </a:fld>
            <a:endParaRPr lang="en-US"/>
          </a:p>
        </p:txBody>
      </p:sp>
    </p:spTree>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37A35E6-8258-4694-A56C-70D80A91FFDA}" type="slidenum">
              <a:rPr lang="en-US"/>
              <a:pPr>
                <a:defRPr/>
              </a:pPr>
              <a:t>‹#›</a:t>
            </a:fld>
            <a:endParaRPr lang="en-US"/>
          </a:p>
        </p:txBody>
      </p:sp>
    </p:spTree>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2AEA817-3269-4807-8B29-A8667323470E}" type="slidenum">
              <a:rPr lang="en-US"/>
              <a:pPr>
                <a:defRPr/>
              </a:pPr>
              <a:t>‹#›</a:t>
            </a:fld>
            <a:endParaRPr lang="en-US"/>
          </a:p>
        </p:txBody>
      </p:sp>
    </p:spTree>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9BB09619-E08D-48A2-8E5E-D83BF97C3B6D}" type="slidenum">
              <a:rPr lang="en-US"/>
              <a:pPr>
                <a:defRPr/>
              </a:pPr>
              <a:t>‹#›</a:t>
            </a:fld>
            <a:endParaRPr lang="en-US"/>
          </a:p>
        </p:txBody>
      </p:sp>
    </p:spTree>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6271C887-0589-4FF9-A111-07A71C1092EE}" type="slidenum">
              <a:rPr lang="en-US"/>
              <a:pPr>
                <a:defRPr/>
              </a:pPr>
              <a:t>‹#›</a:t>
            </a:fld>
            <a:endParaRPr lang="en-US"/>
          </a:p>
        </p:txBody>
      </p:sp>
    </p:spTree>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DFDC7BED-F3BB-4528-88C0-2C03CB550D10}" type="slidenum">
              <a:rPr lang="en-US"/>
              <a:pPr>
                <a:defRPr/>
              </a:pPr>
              <a:t>‹#›</a:t>
            </a:fld>
            <a:endParaRPr lang="en-US"/>
          </a:p>
        </p:txBody>
      </p:sp>
    </p:spTree>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0B330CB-0467-4067-AA48-CB1459A2BEDF}" type="slidenum">
              <a:rPr lang="en-US"/>
              <a:pPr>
                <a:defRPr/>
              </a:pPr>
              <a:t>‹#›</a:t>
            </a:fld>
            <a:endParaRPr lang="en-US"/>
          </a:p>
        </p:txBody>
      </p:sp>
    </p:spTree>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9083AEF-2215-45FF-8A4E-A36248A86927}" type="slidenum">
              <a:rPr lang="en-US"/>
              <a:pPr>
                <a:defRPr/>
              </a:pPr>
              <a:t>‹#›</a:t>
            </a:fld>
            <a:endParaRPr lang="en-US"/>
          </a:p>
        </p:txBody>
      </p:sp>
    </p:spTree>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8544A03-8FFC-44F4-A7CF-F1FFF137E74A}" type="slidenum">
              <a:rPr lang="en-US"/>
              <a:pPr>
                <a:defRPr/>
              </a:pPr>
              <a:t>‹#›</a:t>
            </a:fld>
            <a:endParaRPr lang="en-US"/>
          </a:p>
        </p:txBody>
      </p:sp>
    </p:spTree>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0E80A09-0DD7-4144-B6B5-21314DE35387}"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0197C29-8347-4395-A71F-CF783189B7D2}" type="slidenum">
              <a:rPr lang="en-US"/>
              <a:pPr>
                <a:defRPr/>
              </a:pPr>
              <a:t>‹#›</a:t>
            </a:fld>
            <a:endParaRPr lang="en-US"/>
          </a:p>
        </p:txBody>
      </p:sp>
    </p:spTree>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1CC4952B-A67F-4F0D-A57B-AB9081A834CF}" type="slidenum">
              <a:rPr lang="en-US"/>
              <a:pPr>
                <a:defRPr/>
              </a:pPr>
              <a:t>‹#›</a:t>
            </a:fld>
            <a:endParaRPr lang="en-US"/>
          </a:p>
        </p:txBody>
      </p:sp>
    </p:spTree>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D386B42-37C2-434C-BD91-4AE7ED8E06F1}" type="slidenum">
              <a:rPr lang="en-US"/>
              <a:pPr>
                <a:defRPr/>
              </a:pPr>
              <a:t>‹#›</a:t>
            </a:fld>
            <a:endParaRPr lang="en-US"/>
          </a:p>
        </p:txBody>
      </p:sp>
    </p:spTree>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652EFC5E-BF8E-4D50-BBD5-E99C3FA36868}" type="slidenum">
              <a:rPr lang="en-US"/>
              <a:pPr>
                <a:defRPr/>
              </a:pPr>
              <a:t>‹#›</a:t>
            </a:fld>
            <a:endParaRPr lang="en-US"/>
          </a:p>
        </p:txBody>
      </p:sp>
    </p:spTree>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40B8A8EF-E222-46DD-BF3C-EB02A4C180FA}" type="datetimeFigureOut">
              <a:rPr lang="en-US"/>
              <a:pPr>
                <a:defRPr/>
              </a:pPr>
              <a:t>3/23/2011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7C8B2F1-54E1-49E0-80D4-AD812360ED8F}" type="slidenum">
              <a:rPr lang="en-US"/>
              <a:pPr>
                <a:defRPr/>
              </a:pPr>
              <a:t>‹#›</a:t>
            </a:fld>
            <a:endParaRPr lang="en-US"/>
          </a:p>
        </p:txBody>
      </p:sp>
    </p:spTree>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095EE57-1A50-4861-9314-1E178359B848}" type="datetimeFigureOut">
              <a:rPr lang="en-US"/>
              <a:pPr>
                <a:defRPr/>
              </a:pPr>
              <a:t>3/23/2011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03F3F44-0776-4A17-9D87-2055AF99AECF}" type="slidenum">
              <a:rPr lang="en-US"/>
              <a:pPr>
                <a:defRPr/>
              </a:pPr>
              <a:t>‹#›</a:t>
            </a:fld>
            <a:endParaRPr lang="en-US"/>
          </a:p>
        </p:txBody>
      </p:sp>
    </p:spTree>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84B92440-8C57-4F78-A52F-DEB1E421038B}" type="datetimeFigureOut">
              <a:rPr lang="en-US"/>
              <a:pPr>
                <a:defRPr/>
              </a:pPr>
              <a:t>3/23/2011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480C543-B085-4CFE-99C7-5F9F698651B5}" type="slidenum">
              <a:rPr lang="en-US"/>
              <a:pPr>
                <a:defRPr/>
              </a:pPr>
              <a:t>‹#›</a:t>
            </a:fld>
            <a:endParaRPr lang="en-US"/>
          </a:p>
        </p:txBody>
      </p:sp>
    </p:spTree>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C59446AC-26FB-4222-86ED-0A6D9FA4D83D}" type="datetimeFigureOut">
              <a:rPr lang="en-US"/>
              <a:pPr>
                <a:defRPr/>
              </a:pPr>
              <a:t>3/23/2011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B098E60-BEEF-423B-9EC4-9C9E8D08B6F2}" type="slidenum">
              <a:rPr lang="en-US"/>
              <a:pPr>
                <a:defRPr/>
              </a:pPr>
              <a:t>‹#›</a:t>
            </a:fld>
            <a:endParaRPr lang="en-US"/>
          </a:p>
        </p:txBody>
      </p:sp>
    </p:spTree>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D9E89E9A-164D-44E4-9EEC-4BE2CA164A73}" type="datetimeFigureOut">
              <a:rPr lang="en-US"/>
              <a:pPr>
                <a:defRPr/>
              </a:pPr>
              <a:t>3/23/2011</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D12E1D0A-DBC0-4FBB-B25D-E4C33224F259}" type="slidenum">
              <a:rPr lang="en-US"/>
              <a:pPr>
                <a:defRPr/>
              </a:pPr>
              <a:t>‹#›</a:t>
            </a:fld>
            <a:endParaRPr lang="en-US"/>
          </a:p>
        </p:txBody>
      </p:sp>
    </p:spTree>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9325D35D-86F6-4258-B1F6-9598D1D13174}" type="datetimeFigureOut">
              <a:rPr lang="en-US"/>
              <a:pPr>
                <a:defRPr/>
              </a:pPr>
              <a:t>3/23/2011</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829AAEEA-C5A0-4FB4-A4CB-F0FED7015A2A}" type="slidenum">
              <a:rPr lang="en-US"/>
              <a:pPr>
                <a:defRPr/>
              </a:pPr>
              <a:t>‹#›</a:t>
            </a:fld>
            <a:endParaRPr lang="en-US"/>
          </a:p>
        </p:txBody>
      </p:sp>
    </p:spTree>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tx1"/>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30334EC1-49CB-40D8-811D-8278F358E253}" type="datetimeFigureOut">
              <a:rPr lang="en-US"/>
              <a:pPr>
                <a:defRPr/>
              </a:pPr>
              <a:t>3/23/2011</a:t>
            </a:fld>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3"/>
          <p:cNvSpPr>
            <a:spLocks noGrp="1"/>
          </p:cNvSpPr>
          <p:nvPr>
            <p:ph type="sldNum" sz="quarter" idx="12"/>
          </p:nvPr>
        </p:nvSpPr>
        <p:spPr/>
        <p:txBody>
          <a:bodyPr/>
          <a:lstStyle>
            <a:lvl1pPr>
              <a:defRPr/>
            </a:lvl1pPr>
          </a:lstStyle>
          <a:p>
            <a:pPr>
              <a:defRPr/>
            </a:pPr>
            <a:fld id="{7A67B245-593F-4487-A1C5-3C6A8044F084}"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289E25BF-2C06-48D2-9848-92882D428B45}" type="slidenum">
              <a:rPr lang="en-US"/>
              <a:pPr>
                <a:defRPr/>
              </a:pPr>
              <a:t>‹#›</a:t>
            </a:fld>
            <a:endParaRPr lang="en-US"/>
          </a:p>
        </p:txBody>
      </p:sp>
    </p:spTree>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AAF5CE5-A84F-4A45-96C7-FCCEEC47301E}" type="datetimeFigureOut">
              <a:rPr lang="en-US"/>
              <a:pPr>
                <a:defRPr/>
              </a:pPr>
              <a:t>3/23/2011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A8BE992-93A8-4F7B-8F08-CA5E2CA5EC0D}" type="slidenum">
              <a:rPr lang="en-US"/>
              <a:pPr>
                <a:defRPr/>
              </a:pPr>
              <a:t>‹#›</a:t>
            </a:fld>
            <a:endParaRPr lang="en-US"/>
          </a:p>
        </p:txBody>
      </p:sp>
    </p:spTree>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6B1A932-3086-4130-9137-C3F2C3DC1997}" type="datetimeFigureOut">
              <a:rPr lang="en-US"/>
              <a:pPr>
                <a:defRPr/>
              </a:pPr>
              <a:t>3/23/2011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A840AC0-C863-4692-A475-8586B455A02A}" type="slidenum">
              <a:rPr lang="en-US"/>
              <a:pPr>
                <a:defRPr/>
              </a:pPr>
              <a:t>‹#›</a:t>
            </a:fld>
            <a:endParaRPr lang="en-US"/>
          </a:p>
        </p:txBody>
      </p:sp>
    </p:spTree>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BB6ED8B-B7E1-4D31-A13E-91A53BFAEDF1}" type="datetimeFigureOut">
              <a:rPr lang="en-US"/>
              <a:pPr>
                <a:defRPr/>
              </a:pPr>
              <a:t>3/23/2011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B8159B5-4338-47E9-A63F-1C46E1F9F206}" type="slidenum">
              <a:rPr lang="en-US"/>
              <a:pPr>
                <a:defRPr/>
              </a:pPr>
              <a:t>‹#›</a:t>
            </a:fld>
            <a:endParaRPr lang="en-US"/>
          </a:p>
        </p:txBody>
      </p:sp>
    </p:spTree>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280BCBC-A95D-4A76-97A0-2A630DEFFEEF}" type="datetimeFigureOut">
              <a:rPr lang="en-US"/>
              <a:pPr>
                <a:defRPr/>
              </a:pPr>
              <a:t>3/23/2011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42E88D4-4633-4D2E-9A9D-1B0EF6DC96CB}" type="slidenum">
              <a:rPr lang="en-US"/>
              <a:pPr>
                <a:defRPr/>
              </a:pPr>
              <a:t>‹#›</a:t>
            </a:fld>
            <a:endParaRPr lang="en-US"/>
          </a:p>
        </p:txBody>
      </p:sp>
    </p:spTree>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eaLnBrk="1" hangingPunct="1">
              <a:defRPr/>
            </a:lvl1pPr>
          </a:lstStyle>
          <a:p>
            <a:pPr>
              <a:defRPr/>
            </a:pPr>
            <a:endParaRPr lang="en-US"/>
          </a:p>
        </p:txBody>
      </p:sp>
      <p:sp>
        <p:nvSpPr>
          <p:cNvPr id="5" name="Footer Placeholder 4"/>
          <p:cNvSpPr>
            <a:spLocks noGrp="1"/>
          </p:cNvSpPr>
          <p:nvPr>
            <p:ph type="ftr" sz="quarter" idx="11"/>
          </p:nvPr>
        </p:nvSpPr>
        <p:spPr/>
        <p:txBody>
          <a:bodyPr/>
          <a:lstStyle>
            <a:lvl1pPr algn="l" eaLnBrk="1" hangingPunct="1">
              <a:defRPr/>
            </a:lvl1pPr>
          </a:lstStyle>
          <a:p>
            <a:pPr>
              <a:defRPr/>
            </a:pPr>
            <a:endParaRPr lang="en-US"/>
          </a:p>
        </p:txBody>
      </p:sp>
      <p:sp>
        <p:nvSpPr>
          <p:cNvPr id="6" name="Slide Number Placeholder 5"/>
          <p:cNvSpPr>
            <a:spLocks noGrp="1"/>
          </p:cNvSpPr>
          <p:nvPr>
            <p:ph type="sldNum" sz="quarter" idx="12"/>
          </p:nvPr>
        </p:nvSpPr>
        <p:spPr/>
        <p:txBody>
          <a:bodyPr/>
          <a:lstStyle>
            <a:lvl1pPr eaLnBrk="1" hangingPunct="1">
              <a:defRPr/>
            </a:lvl1pPr>
          </a:lstStyle>
          <a:p>
            <a:pPr>
              <a:defRPr/>
            </a:pPr>
            <a:fld id="{C312FC56-3E75-45E5-81DF-725D815FB47D}" type="slidenum">
              <a:rPr lang="en-US"/>
              <a:pPr>
                <a:defRPr/>
              </a:pPr>
              <a:t>‹#›</a:t>
            </a:fld>
            <a:endParaRPr lang="en-US"/>
          </a:p>
        </p:txBody>
      </p:sp>
    </p:spTree>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1" hangingPunct="1">
              <a:defRPr/>
            </a:lvl1pPr>
          </a:lstStyle>
          <a:p>
            <a:pPr>
              <a:defRPr/>
            </a:pPr>
            <a:endParaRPr lang="en-US"/>
          </a:p>
        </p:txBody>
      </p:sp>
      <p:sp>
        <p:nvSpPr>
          <p:cNvPr id="5" name="Footer Placeholder 4"/>
          <p:cNvSpPr>
            <a:spLocks noGrp="1"/>
          </p:cNvSpPr>
          <p:nvPr>
            <p:ph type="ftr" sz="quarter" idx="11"/>
          </p:nvPr>
        </p:nvSpPr>
        <p:spPr/>
        <p:txBody>
          <a:bodyPr/>
          <a:lstStyle>
            <a:lvl1pPr algn="l" eaLnBrk="1" hangingPunct="1">
              <a:defRPr/>
            </a:lvl1pPr>
          </a:lstStyle>
          <a:p>
            <a:pPr>
              <a:defRPr/>
            </a:pPr>
            <a:endParaRPr lang="en-US"/>
          </a:p>
        </p:txBody>
      </p:sp>
      <p:sp>
        <p:nvSpPr>
          <p:cNvPr id="6" name="Slide Number Placeholder 5"/>
          <p:cNvSpPr>
            <a:spLocks noGrp="1"/>
          </p:cNvSpPr>
          <p:nvPr>
            <p:ph type="sldNum" sz="quarter" idx="12"/>
          </p:nvPr>
        </p:nvSpPr>
        <p:spPr/>
        <p:txBody>
          <a:bodyPr/>
          <a:lstStyle>
            <a:lvl1pPr eaLnBrk="1" hangingPunct="1">
              <a:defRPr/>
            </a:lvl1pPr>
          </a:lstStyle>
          <a:p>
            <a:pPr>
              <a:defRPr/>
            </a:pPr>
            <a:fld id="{E044BC8E-CE8A-4295-A014-A01A432A63D8}" type="slidenum">
              <a:rPr lang="en-US"/>
              <a:pPr>
                <a:defRPr/>
              </a:pPr>
              <a:t>‹#›</a:t>
            </a:fld>
            <a:endParaRPr lang="en-US"/>
          </a:p>
        </p:txBody>
      </p:sp>
    </p:spTree>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eaLnBrk="1" hangingPunct="1">
              <a:defRPr/>
            </a:lvl1pPr>
          </a:lstStyle>
          <a:p>
            <a:pPr>
              <a:defRPr/>
            </a:pPr>
            <a:endParaRPr lang="en-US"/>
          </a:p>
        </p:txBody>
      </p:sp>
      <p:sp>
        <p:nvSpPr>
          <p:cNvPr id="5" name="Footer Placeholder 4"/>
          <p:cNvSpPr>
            <a:spLocks noGrp="1"/>
          </p:cNvSpPr>
          <p:nvPr>
            <p:ph type="ftr" sz="quarter" idx="11"/>
          </p:nvPr>
        </p:nvSpPr>
        <p:spPr/>
        <p:txBody>
          <a:bodyPr/>
          <a:lstStyle>
            <a:lvl1pPr algn="l" eaLnBrk="1" hangingPunct="1">
              <a:defRPr/>
            </a:lvl1pPr>
          </a:lstStyle>
          <a:p>
            <a:pPr>
              <a:defRPr/>
            </a:pPr>
            <a:endParaRPr lang="en-US"/>
          </a:p>
        </p:txBody>
      </p:sp>
      <p:sp>
        <p:nvSpPr>
          <p:cNvPr id="6" name="Slide Number Placeholder 5"/>
          <p:cNvSpPr>
            <a:spLocks noGrp="1"/>
          </p:cNvSpPr>
          <p:nvPr>
            <p:ph type="sldNum" sz="quarter" idx="12"/>
          </p:nvPr>
        </p:nvSpPr>
        <p:spPr/>
        <p:txBody>
          <a:bodyPr/>
          <a:lstStyle>
            <a:lvl1pPr eaLnBrk="1" hangingPunct="1">
              <a:defRPr/>
            </a:lvl1pPr>
          </a:lstStyle>
          <a:p>
            <a:pPr>
              <a:defRPr/>
            </a:pPr>
            <a:fld id="{91B7DE49-56C0-41F0-A68B-4060586D09AB}" type="slidenum">
              <a:rPr lang="en-US"/>
              <a:pPr>
                <a:defRPr/>
              </a:pPr>
              <a:t>‹#›</a:t>
            </a:fld>
            <a:endParaRPr lang="en-US"/>
          </a:p>
        </p:txBody>
      </p:sp>
    </p:spTree>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117600" y="1981200"/>
            <a:ext cx="33782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3782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eaLnBrk="1" hangingPunct="1">
              <a:defRPr/>
            </a:lvl1pPr>
          </a:lstStyle>
          <a:p>
            <a:pPr>
              <a:defRPr/>
            </a:pPr>
            <a:endParaRPr lang="en-US"/>
          </a:p>
        </p:txBody>
      </p:sp>
      <p:sp>
        <p:nvSpPr>
          <p:cNvPr id="6" name="Footer Placeholder 5"/>
          <p:cNvSpPr>
            <a:spLocks noGrp="1"/>
          </p:cNvSpPr>
          <p:nvPr>
            <p:ph type="ftr" sz="quarter" idx="11"/>
          </p:nvPr>
        </p:nvSpPr>
        <p:spPr/>
        <p:txBody>
          <a:bodyPr/>
          <a:lstStyle>
            <a:lvl1pPr algn="l" eaLnBrk="1" hangingPunct="1">
              <a:defRPr/>
            </a:lvl1pPr>
          </a:lstStyle>
          <a:p>
            <a:pPr>
              <a:defRPr/>
            </a:pPr>
            <a:endParaRPr lang="en-US"/>
          </a:p>
        </p:txBody>
      </p:sp>
      <p:sp>
        <p:nvSpPr>
          <p:cNvPr id="7" name="Slide Number Placeholder 6"/>
          <p:cNvSpPr>
            <a:spLocks noGrp="1"/>
          </p:cNvSpPr>
          <p:nvPr>
            <p:ph type="sldNum" sz="quarter" idx="12"/>
          </p:nvPr>
        </p:nvSpPr>
        <p:spPr/>
        <p:txBody>
          <a:bodyPr/>
          <a:lstStyle>
            <a:lvl1pPr eaLnBrk="1" hangingPunct="1">
              <a:defRPr/>
            </a:lvl1pPr>
          </a:lstStyle>
          <a:p>
            <a:pPr>
              <a:defRPr/>
            </a:pPr>
            <a:fld id="{10BC9A1D-5F17-48CF-98BA-D0A527BF106B}" type="slidenum">
              <a:rPr lang="en-US"/>
              <a:pPr>
                <a:defRPr/>
              </a:pPr>
              <a:t>‹#›</a:t>
            </a:fld>
            <a:endParaRPr lang="en-US"/>
          </a:p>
        </p:txBody>
      </p:sp>
    </p:spTree>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eaLnBrk="1" hangingPunct="1">
              <a:defRPr/>
            </a:lvl1pPr>
          </a:lstStyle>
          <a:p>
            <a:pPr>
              <a:defRPr/>
            </a:pPr>
            <a:endParaRPr lang="en-US"/>
          </a:p>
        </p:txBody>
      </p:sp>
      <p:sp>
        <p:nvSpPr>
          <p:cNvPr id="8" name="Footer Placeholder 7"/>
          <p:cNvSpPr>
            <a:spLocks noGrp="1"/>
          </p:cNvSpPr>
          <p:nvPr>
            <p:ph type="ftr" sz="quarter" idx="11"/>
          </p:nvPr>
        </p:nvSpPr>
        <p:spPr/>
        <p:txBody>
          <a:bodyPr/>
          <a:lstStyle>
            <a:lvl1pPr algn="l" eaLnBrk="1" hangingPunct="1">
              <a:defRPr/>
            </a:lvl1pPr>
          </a:lstStyle>
          <a:p>
            <a:pPr>
              <a:defRPr/>
            </a:pPr>
            <a:endParaRPr lang="en-US"/>
          </a:p>
        </p:txBody>
      </p:sp>
      <p:sp>
        <p:nvSpPr>
          <p:cNvPr id="9" name="Slide Number Placeholder 8"/>
          <p:cNvSpPr>
            <a:spLocks noGrp="1"/>
          </p:cNvSpPr>
          <p:nvPr>
            <p:ph type="sldNum" sz="quarter" idx="12"/>
          </p:nvPr>
        </p:nvSpPr>
        <p:spPr/>
        <p:txBody>
          <a:bodyPr/>
          <a:lstStyle>
            <a:lvl1pPr eaLnBrk="1" hangingPunct="1">
              <a:defRPr/>
            </a:lvl1pPr>
          </a:lstStyle>
          <a:p>
            <a:pPr>
              <a:defRPr/>
            </a:pPr>
            <a:fld id="{8B906057-4418-4172-963A-7BA4D47E05D9}" type="slidenum">
              <a:rPr lang="en-US"/>
              <a:pPr>
                <a:defRPr/>
              </a:pPr>
              <a:t>‹#›</a:t>
            </a:fld>
            <a:endParaRPr lang="en-US"/>
          </a:p>
        </p:txBody>
      </p:sp>
    </p:spTree>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eaLnBrk="1" hangingPunct="1">
              <a:defRPr/>
            </a:lvl1pPr>
          </a:lstStyle>
          <a:p>
            <a:pPr>
              <a:defRPr/>
            </a:pPr>
            <a:endParaRPr lang="en-US"/>
          </a:p>
        </p:txBody>
      </p:sp>
      <p:sp>
        <p:nvSpPr>
          <p:cNvPr id="4" name="Footer Placeholder 3"/>
          <p:cNvSpPr>
            <a:spLocks noGrp="1"/>
          </p:cNvSpPr>
          <p:nvPr>
            <p:ph type="ftr" sz="quarter" idx="11"/>
          </p:nvPr>
        </p:nvSpPr>
        <p:spPr/>
        <p:txBody>
          <a:bodyPr/>
          <a:lstStyle>
            <a:lvl1pPr algn="l" eaLnBrk="1" hangingPunct="1">
              <a:defRPr/>
            </a:lvl1pPr>
          </a:lstStyle>
          <a:p>
            <a:pPr>
              <a:defRPr/>
            </a:pPr>
            <a:endParaRPr lang="en-US"/>
          </a:p>
        </p:txBody>
      </p:sp>
      <p:sp>
        <p:nvSpPr>
          <p:cNvPr id="5" name="Slide Number Placeholder 4"/>
          <p:cNvSpPr>
            <a:spLocks noGrp="1"/>
          </p:cNvSpPr>
          <p:nvPr>
            <p:ph type="sldNum" sz="quarter" idx="12"/>
          </p:nvPr>
        </p:nvSpPr>
        <p:spPr/>
        <p:txBody>
          <a:bodyPr/>
          <a:lstStyle>
            <a:lvl1pPr eaLnBrk="1" hangingPunct="1">
              <a:defRPr/>
            </a:lvl1pPr>
          </a:lstStyle>
          <a:p>
            <a:pPr>
              <a:defRPr/>
            </a:pPr>
            <a:fld id="{B963AA00-DE3A-4AF7-9675-03FD5C28892F}"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51E5725-CC96-465B-BD6E-0CFFF94B338A}" type="slidenum">
              <a:rPr lang="en-US"/>
              <a:pPr>
                <a:defRPr/>
              </a:pPr>
              <a:t>‹#›</a:t>
            </a:fld>
            <a:endParaRPr lang="en-US"/>
          </a:p>
        </p:txBody>
      </p:sp>
    </p:spTree>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1" hangingPunct="1">
              <a:defRPr/>
            </a:lvl1pPr>
          </a:lstStyle>
          <a:p>
            <a:pPr>
              <a:defRPr/>
            </a:pPr>
            <a:endParaRPr lang="en-US"/>
          </a:p>
        </p:txBody>
      </p:sp>
      <p:sp>
        <p:nvSpPr>
          <p:cNvPr id="3" name="Footer Placeholder 2"/>
          <p:cNvSpPr>
            <a:spLocks noGrp="1"/>
          </p:cNvSpPr>
          <p:nvPr>
            <p:ph type="ftr" sz="quarter" idx="11"/>
          </p:nvPr>
        </p:nvSpPr>
        <p:spPr/>
        <p:txBody>
          <a:bodyPr/>
          <a:lstStyle>
            <a:lvl1pPr algn="l" eaLnBrk="1" hangingPunct="1">
              <a:defRPr/>
            </a:lvl1pPr>
          </a:lstStyle>
          <a:p>
            <a:pPr>
              <a:defRPr/>
            </a:pPr>
            <a:endParaRPr lang="en-US"/>
          </a:p>
        </p:txBody>
      </p:sp>
      <p:sp>
        <p:nvSpPr>
          <p:cNvPr id="4" name="Slide Number Placeholder 3"/>
          <p:cNvSpPr>
            <a:spLocks noGrp="1"/>
          </p:cNvSpPr>
          <p:nvPr>
            <p:ph type="sldNum" sz="quarter" idx="12"/>
          </p:nvPr>
        </p:nvSpPr>
        <p:spPr/>
        <p:txBody>
          <a:bodyPr/>
          <a:lstStyle>
            <a:lvl1pPr eaLnBrk="1" hangingPunct="1">
              <a:defRPr/>
            </a:lvl1pPr>
          </a:lstStyle>
          <a:p>
            <a:pPr>
              <a:defRPr/>
            </a:pPr>
            <a:fld id="{1E0A65A2-9B42-45F5-B8A5-E33D24BFE2C2}" type="slidenum">
              <a:rPr lang="en-US"/>
              <a:pPr>
                <a:defRPr/>
              </a:pPr>
              <a:t>‹#›</a:t>
            </a:fld>
            <a:endParaRPr lang="en-US"/>
          </a:p>
        </p:txBody>
      </p:sp>
    </p:spTree>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eaLnBrk="1" hangingPunct="1">
              <a:defRPr/>
            </a:lvl1pPr>
          </a:lstStyle>
          <a:p>
            <a:pPr>
              <a:defRPr/>
            </a:pPr>
            <a:endParaRPr lang="en-US"/>
          </a:p>
        </p:txBody>
      </p:sp>
      <p:sp>
        <p:nvSpPr>
          <p:cNvPr id="6" name="Footer Placeholder 5"/>
          <p:cNvSpPr>
            <a:spLocks noGrp="1"/>
          </p:cNvSpPr>
          <p:nvPr>
            <p:ph type="ftr" sz="quarter" idx="11"/>
          </p:nvPr>
        </p:nvSpPr>
        <p:spPr/>
        <p:txBody>
          <a:bodyPr/>
          <a:lstStyle>
            <a:lvl1pPr algn="l" eaLnBrk="1" hangingPunct="1">
              <a:defRPr/>
            </a:lvl1pPr>
          </a:lstStyle>
          <a:p>
            <a:pPr>
              <a:defRPr/>
            </a:pPr>
            <a:endParaRPr lang="en-US"/>
          </a:p>
        </p:txBody>
      </p:sp>
      <p:sp>
        <p:nvSpPr>
          <p:cNvPr id="7" name="Slide Number Placeholder 6"/>
          <p:cNvSpPr>
            <a:spLocks noGrp="1"/>
          </p:cNvSpPr>
          <p:nvPr>
            <p:ph type="sldNum" sz="quarter" idx="12"/>
          </p:nvPr>
        </p:nvSpPr>
        <p:spPr/>
        <p:txBody>
          <a:bodyPr/>
          <a:lstStyle>
            <a:lvl1pPr eaLnBrk="1" hangingPunct="1">
              <a:defRPr/>
            </a:lvl1pPr>
          </a:lstStyle>
          <a:p>
            <a:pPr>
              <a:defRPr/>
            </a:pPr>
            <a:fld id="{9F37B467-9C76-4201-A79F-24EA563E5582}" type="slidenum">
              <a:rPr lang="en-US"/>
              <a:pPr>
                <a:defRPr/>
              </a:pPr>
              <a:t>‹#›</a:t>
            </a:fld>
            <a:endParaRPr lang="en-US"/>
          </a:p>
        </p:txBody>
      </p:sp>
    </p:spTree>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eaLnBrk="1" hangingPunct="1">
              <a:defRPr/>
            </a:lvl1pPr>
          </a:lstStyle>
          <a:p>
            <a:pPr>
              <a:defRPr/>
            </a:pPr>
            <a:endParaRPr lang="en-US"/>
          </a:p>
        </p:txBody>
      </p:sp>
      <p:sp>
        <p:nvSpPr>
          <p:cNvPr id="6" name="Footer Placeholder 5"/>
          <p:cNvSpPr>
            <a:spLocks noGrp="1"/>
          </p:cNvSpPr>
          <p:nvPr>
            <p:ph type="ftr" sz="quarter" idx="11"/>
          </p:nvPr>
        </p:nvSpPr>
        <p:spPr/>
        <p:txBody>
          <a:bodyPr/>
          <a:lstStyle>
            <a:lvl1pPr algn="l" eaLnBrk="1" hangingPunct="1">
              <a:defRPr/>
            </a:lvl1pPr>
          </a:lstStyle>
          <a:p>
            <a:pPr>
              <a:defRPr/>
            </a:pPr>
            <a:endParaRPr lang="en-US"/>
          </a:p>
        </p:txBody>
      </p:sp>
      <p:sp>
        <p:nvSpPr>
          <p:cNvPr id="7" name="Slide Number Placeholder 6"/>
          <p:cNvSpPr>
            <a:spLocks noGrp="1"/>
          </p:cNvSpPr>
          <p:nvPr>
            <p:ph type="sldNum" sz="quarter" idx="12"/>
          </p:nvPr>
        </p:nvSpPr>
        <p:spPr/>
        <p:txBody>
          <a:bodyPr/>
          <a:lstStyle>
            <a:lvl1pPr eaLnBrk="1" hangingPunct="1">
              <a:defRPr/>
            </a:lvl1pPr>
          </a:lstStyle>
          <a:p>
            <a:pPr>
              <a:defRPr/>
            </a:pPr>
            <a:fld id="{1AA5C682-783A-4C68-B99B-0375FB848B12}" type="slidenum">
              <a:rPr lang="en-US"/>
              <a:pPr>
                <a:defRPr/>
              </a:pPr>
              <a:t>‹#›</a:t>
            </a:fld>
            <a:endParaRPr lang="en-US"/>
          </a:p>
        </p:txBody>
      </p:sp>
    </p:spTree>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1" hangingPunct="1">
              <a:defRPr/>
            </a:lvl1pPr>
          </a:lstStyle>
          <a:p>
            <a:pPr>
              <a:defRPr/>
            </a:pPr>
            <a:endParaRPr lang="en-US"/>
          </a:p>
        </p:txBody>
      </p:sp>
      <p:sp>
        <p:nvSpPr>
          <p:cNvPr id="5" name="Footer Placeholder 4"/>
          <p:cNvSpPr>
            <a:spLocks noGrp="1"/>
          </p:cNvSpPr>
          <p:nvPr>
            <p:ph type="ftr" sz="quarter" idx="11"/>
          </p:nvPr>
        </p:nvSpPr>
        <p:spPr/>
        <p:txBody>
          <a:bodyPr/>
          <a:lstStyle>
            <a:lvl1pPr algn="l" eaLnBrk="1" hangingPunct="1">
              <a:defRPr/>
            </a:lvl1pPr>
          </a:lstStyle>
          <a:p>
            <a:pPr>
              <a:defRPr/>
            </a:pPr>
            <a:endParaRPr lang="en-US"/>
          </a:p>
        </p:txBody>
      </p:sp>
      <p:sp>
        <p:nvSpPr>
          <p:cNvPr id="6" name="Slide Number Placeholder 5"/>
          <p:cNvSpPr>
            <a:spLocks noGrp="1"/>
          </p:cNvSpPr>
          <p:nvPr>
            <p:ph type="sldNum" sz="quarter" idx="12"/>
          </p:nvPr>
        </p:nvSpPr>
        <p:spPr/>
        <p:txBody>
          <a:bodyPr/>
          <a:lstStyle>
            <a:lvl1pPr eaLnBrk="1" hangingPunct="1">
              <a:defRPr/>
            </a:lvl1pPr>
          </a:lstStyle>
          <a:p>
            <a:pPr>
              <a:defRPr/>
            </a:pPr>
            <a:fld id="{E9C7F2F0-BF19-4697-82E5-478906E6283A}" type="slidenum">
              <a:rPr lang="en-US"/>
              <a:pPr>
                <a:defRPr/>
              </a:pPr>
              <a:t>‹#›</a:t>
            </a:fld>
            <a:endParaRPr lang="en-US"/>
          </a:p>
        </p:txBody>
      </p:sp>
    </p:spTree>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26188" y="342900"/>
            <a:ext cx="1735137" cy="57531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117600" y="342900"/>
            <a:ext cx="5056188" cy="57531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1" hangingPunct="1">
              <a:defRPr/>
            </a:lvl1pPr>
          </a:lstStyle>
          <a:p>
            <a:pPr>
              <a:defRPr/>
            </a:pPr>
            <a:endParaRPr lang="en-US"/>
          </a:p>
        </p:txBody>
      </p:sp>
      <p:sp>
        <p:nvSpPr>
          <p:cNvPr id="5" name="Footer Placeholder 4"/>
          <p:cNvSpPr>
            <a:spLocks noGrp="1"/>
          </p:cNvSpPr>
          <p:nvPr>
            <p:ph type="ftr" sz="quarter" idx="11"/>
          </p:nvPr>
        </p:nvSpPr>
        <p:spPr/>
        <p:txBody>
          <a:bodyPr/>
          <a:lstStyle>
            <a:lvl1pPr algn="l" eaLnBrk="1" hangingPunct="1">
              <a:defRPr/>
            </a:lvl1pPr>
          </a:lstStyle>
          <a:p>
            <a:pPr>
              <a:defRPr/>
            </a:pPr>
            <a:endParaRPr lang="en-US"/>
          </a:p>
        </p:txBody>
      </p:sp>
      <p:sp>
        <p:nvSpPr>
          <p:cNvPr id="6" name="Slide Number Placeholder 5"/>
          <p:cNvSpPr>
            <a:spLocks noGrp="1"/>
          </p:cNvSpPr>
          <p:nvPr>
            <p:ph type="sldNum" sz="quarter" idx="12"/>
          </p:nvPr>
        </p:nvSpPr>
        <p:spPr/>
        <p:txBody>
          <a:bodyPr/>
          <a:lstStyle>
            <a:lvl1pPr eaLnBrk="1" hangingPunct="1">
              <a:defRPr/>
            </a:lvl1pPr>
          </a:lstStyle>
          <a:p>
            <a:pPr>
              <a:defRPr/>
            </a:pPr>
            <a:fld id="{4308EF6F-2C5A-485C-B392-1E6F1106E119}" type="slidenum">
              <a:rPr lang="en-US"/>
              <a:pPr>
                <a:defRPr/>
              </a:pPr>
              <a:t>‹#›</a:t>
            </a:fld>
            <a:endParaRPr lang="en-US"/>
          </a:p>
        </p:txBody>
      </p:sp>
    </p:spTree>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150E1BF-5149-4AC1-A58A-C6F657FC69CD}" type="slidenum">
              <a:rPr lang="en-US"/>
              <a:pPr>
                <a:defRPr/>
              </a:pPr>
              <a:t>‹#›</a:t>
            </a:fld>
            <a:endParaRPr lang="en-US"/>
          </a:p>
        </p:txBody>
      </p:sp>
    </p:spTree>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648DF65-CFD5-4083-BB12-99151E04B345}" type="slidenum">
              <a:rPr lang="en-US"/>
              <a:pPr>
                <a:defRPr/>
              </a:pPr>
              <a:t>‹#›</a:t>
            </a:fld>
            <a:endParaRPr lang="en-US"/>
          </a:p>
        </p:txBody>
      </p:sp>
    </p:spTree>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7DC81D7-5E43-482C-8BB3-02AEBFFAC6E7}" type="slidenum">
              <a:rPr lang="en-US"/>
              <a:pPr>
                <a:defRPr/>
              </a:pPr>
              <a:t>‹#›</a:t>
            </a:fld>
            <a:endParaRPr lang="en-US"/>
          </a:p>
        </p:txBody>
      </p:sp>
    </p:spTree>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45B8D36-4D76-4F0F-9BD5-804F054E0EA7}" type="slidenum">
              <a:rPr lang="en-US"/>
              <a:pPr>
                <a:defRPr/>
              </a:pPr>
              <a:t>‹#›</a:t>
            </a:fld>
            <a:endParaRPr lang="en-US"/>
          </a:p>
        </p:txBody>
      </p:sp>
    </p:spTree>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7353739E-0BBE-48F8-9268-F27C7FEBD491}"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8A3E1420-005E-4A30-B764-2932FC44B72A}" type="slidenum">
              <a:rPr lang="en-US"/>
              <a:pPr>
                <a:defRPr/>
              </a:pPr>
              <a:t>‹#›</a:t>
            </a:fld>
            <a:endParaRPr lang="en-US"/>
          </a:p>
        </p:txBody>
      </p:sp>
    </p:spTree>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72D8FEE7-AB6E-4412-A8F3-DA229973AAEF}" type="slidenum">
              <a:rPr lang="en-US"/>
              <a:pPr>
                <a:defRPr/>
              </a:pPr>
              <a:t>‹#›</a:t>
            </a:fld>
            <a:endParaRPr lang="en-US"/>
          </a:p>
        </p:txBody>
      </p:sp>
    </p:spTree>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A0CE69E5-57FB-4C7E-91D2-F5945067FE21}" type="slidenum">
              <a:rPr lang="en-US"/>
              <a:pPr>
                <a:defRPr/>
              </a:pPr>
              <a:t>‹#›</a:t>
            </a:fld>
            <a:endParaRPr lang="en-US"/>
          </a:p>
        </p:txBody>
      </p:sp>
    </p:spTree>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3B2B7C3-89A2-48FF-8D77-56EA21D8B737}" type="slidenum">
              <a:rPr lang="en-US"/>
              <a:pPr>
                <a:defRPr/>
              </a:pPr>
              <a:t>‹#›</a:t>
            </a:fld>
            <a:endParaRPr lang="en-US"/>
          </a:p>
        </p:txBody>
      </p:sp>
    </p:spTree>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5A2F71E-B64E-42E3-BE1A-DDE13019FA8A}" type="slidenum">
              <a:rPr lang="en-US"/>
              <a:pPr>
                <a:defRPr/>
              </a:pPr>
              <a:t>‹#›</a:t>
            </a:fld>
            <a:endParaRPr lang="en-US"/>
          </a:p>
        </p:txBody>
      </p:sp>
    </p:spTree>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8F90FB0-7745-4F03-82DA-20E1C2BC8D3C}" type="slidenum">
              <a:rPr lang="en-US"/>
              <a:pPr>
                <a:defRPr/>
              </a:pPr>
              <a:t>‹#›</a:t>
            </a:fld>
            <a:endParaRPr lang="en-US"/>
          </a:p>
        </p:txBody>
      </p:sp>
    </p:spTree>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5154209-0E89-4714-8E0A-0EF8CF532D7E}" type="slidenum">
              <a:rPr lang="en-US"/>
              <a:pPr>
                <a:defRPr/>
              </a:pPr>
              <a:t>‹#›</a:t>
            </a:fld>
            <a:endParaRPr lang="en-US"/>
          </a:p>
        </p:txBody>
      </p:sp>
    </p:spTree>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7C2D8F44-0A01-4F98-8BB6-6062DAC28F8D}" type="slidenum">
              <a:rPr lang="en-US"/>
              <a:pPr>
                <a:defRPr/>
              </a:pPr>
              <a:t>‹#›</a:t>
            </a:fld>
            <a:endParaRPr lang="en-US"/>
          </a:p>
        </p:txBody>
      </p:sp>
    </p:spTree>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61ADE53F-3788-482E-96C2-C755246E2CF1}" type="datetimeFigureOut">
              <a:rPr lang="en-US"/>
              <a:pPr>
                <a:defRPr/>
              </a:pPr>
              <a:t>3/23/2011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96F25E2-2EAB-42C8-85BB-B6A6069D2637}" type="slidenum">
              <a:rPr lang="en-US"/>
              <a:pPr>
                <a:defRPr/>
              </a:pPr>
              <a:t>‹#›</a:t>
            </a:fld>
            <a:endParaRPr lang="en-US"/>
          </a:p>
        </p:txBody>
      </p:sp>
    </p:spTree>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3BDF0B5-618D-40D3-9F07-E27F3D3DBF55}" type="datetimeFigureOut">
              <a:rPr lang="en-US"/>
              <a:pPr>
                <a:defRPr/>
              </a:pPr>
              <a:t>3/23/2011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9E2A448-C68F-407D-8CDD-B09C141DC743}" type="slidenum">
              <a:rPr lang="en-US"/>
              <a:pPr>
                <a:defRPr/>
              </a:pPr>
              <a:t>‹#›</a:t>
            </a:fld>
            <a:endParaRPr lang="en-US"/>
          </a:p>
        </p:txBody>
      </p:sp>
    </p:spTree>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F1220378-D9D6-46E6-AED3-36EF30C26545}" type="datetimeFigureOut">
              <a:rPr lang="en-US"/>
              <a:pPr>
                <a:defRPr/>
              </a:pPr>
              <a:t>3/23/2011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C436684-B651-4094-AE23-4F503BB705F0}"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7E6CD9F-FD39-478D-B21E-C8948ED986D3}" type="slidenum">
              <a:rPr lang="en-US"/>
              <a:pPr>
                <a:defRPr/>
              </a:pPr>
              <a:t>‹#›</a:t>
            </a:fld>
            <a:endParaRPr lang="en-US"/>
          </a:p>
        </p:txBody>
      </p:sp>
    </p:spTree>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0A3E62B9-21D4-42A6-BA5D-A098E5551418}" type="datetimeFigureOut">
              <a:rPr lang="en-US"/>
              <a:pPr>
                <a:defRPr/>
              </a:pPr>
              <a:t>3/23/2011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2A909BB-13DA-4C07-9186-A2BF6FAA6996}" type="slidenum">
              <a:rPr lang="en-US"/>
              <a:pPr>
                <a:defRPr/>
              </a:pPr>
              <a:t>‹#›</a:t>
            </a:fld>
            <a:endParaRPr lang="en-US"/>
          </a:p>
        </p:txBody>
      </p:sp>
    </p:spTree>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F7FEB9D6-8AEE-48AF-B9CE-7C3AF0ADBBAD}" type="datetimeFigureOut">
              <a:rPr lang="en-US"/>
              <a:pPr>
                <a:defRPr/>
              </a:pPr>
              <a:t>3/23/2011</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A197D008-DF9E-48B5-BA03-EC87C0AAFB21}" type="slidenum">
              <a:rPr lang="en-US"/>
              <a:pPr>
                <a:defRPr/>
              </a:pPr>
              <a:t>‹#›</a:t>
            </a:fld>
            <a:endParaRPr lang="en-US"/>
          </a:p>
        </p:txBody>
      </p:sp>
    </p:spTree>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A1F077BB-F931-4D40-BA93-81B139FED803}" type="datetimeFigureOut">
              <a:rPr lang="en-US"/>
              <a:pPr>
                <a:defRPr/>
              </a:pPr>
              <a:t>3/23/2011</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66146FB2-9468-493E-A144-0173C4904BBD}" type="slidenum">
              <a:rPr lang="en-US"/>
              <a:pPr>
                <a:defRPr/>
              </a:pPr>
              <a:t>‹#›</a:t>
            </a:fld>
            <a:endParaRPr lang="en-US"/>
          </a:p>
        </p:txBody>
      </p:sp>
    </p:spTree>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tx1"/>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8564FD72-6211-4DC7-8DB0-2D1787B60319}" type="datetimeFigureOut">
              <a:rPr lang="en-US"/>
              <a:pPr>
                <a:defRPr/>
              </a:pPr>
              <a:t>3/23/2011</a:t>
            </a:fld>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3"/>
          <p:cNvSpPr>
            <a:spLocks noGrp="1"/>
          </p:cNvSpPr>
          <p:nvPr>
            <p:ph type="sldNum" sz="quarter" idx="12"/>
          </p:nvPr>
        </p:nvSpPr>
        <p:spPr/>
        <p:txBody>
          <a:bodyPr/>
          <a:lstStyle>
            <a:lvl1pPr>
              <a:defRPr/>
            </a:lvl1pPr>
          </a:lstStyle>
          <a:p>
            <a:pPr>
              <a:defRPr/>
            </a:pPr>
            <a:fld id="{E22EA528-3358-4113-91EF-43748C2C5A96}" type="slidenum">
              <a:rPr lang="en-US"/>
              <a:pPr>
                <a:defRPr/>
              </a:pPr>
              <a:t>‹#›</a:t>
            </a:fld>
            <a:endParaRPr lang="en-US"/>
          </a:p>
        </p:txBody>
      </p:sp>
    </p:spTree>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3833333-3FBE-437F-88D2-064F9EF7F9CF}" type="datetimeFigureOut">
              <a:rPr lang="en-US"/>
              <a:pPr>
                <a:defRPr/>
              </a:pPr>
              <a:t>3/23/2011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03344A1-CA3E-4196-A7E3-C48160ACA814}" type="slidenum">
              <a:rPr lang="en-US"/>
              <a:pPr>
                <a:defRPr/>
              </a:pPr>
              <a:t>‹#›</a:t>
            </a:fld>
            <a:endParaRPr lang="en-US"/>
          </a:p>
        </p:txBody>
      </p:sp>
    </p:spTree>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859673B-2E0E-43A6-B546-286A1242A2BE}" type="datetimeFigureOut">
              <a:rPr lang="en-US"/>
              <a:pPr>
                <a:defRPr/>
              </a:pPr>
              <a:t>3/23/2011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8507011-E25F-43A8-BDA8-854A4F930AC6}" type="slidenum">
              <a:rPr lang="en-US"/>
              <a:pPr>
                <a:defRPr/>
              </a:pPr>
              <a:t>‹#›</a:t>
            </a:fld>
            <a:endParaRPr lang="en-US"/>
          </a:p>
        </p:txBody>
      </p:sp>
    </p:spTree>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739642F-5509-4FF0-BEA2-35998DF63469}" type="datetimeFigureOut">
              <a:rPr lang="en-US"/>
              <a:pPr>
                <a:defRPr/>
              </a:pPr>
              <a:t>3/23/2011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2DD539F-402C-4EED-A1A7-D0A7C4776C0E}" type="slidenum">
              <a:rPr lang="en-US"/>
              <a:pPr>
                <a:defRPr/>
              </a:pPr>
              <a:t>‹#›</a:t>
            </a:fld>
            <a:endParaRPr lang="en-US"/>
          </a:p>
        </p:txBody>
      </p:sp>
    </p:spTree>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2F0A12E-2437-4F1C-8403-D9109CA43C90}" type="datetimeFigureOut">
              <a:rPr lang="en-US"/>
              <a:pPr>
                <a:defRPr/>
              </a:pPr>
              <a:t>3/23/2011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05195F6-5121-4CD8-B4C2-DC2CDDD93393}" type="slidenum">
              <a:rPr lang="en-US"/>
              <a:pPr>
                <a:defRPr/>
              </a:pPr>
              <a:t>‹#›</a:t>
            </a:fld>
            <a:endParaRPr lang="en-US"/>
          </a:p>
        </p:txBody>
      </p:sp>
    </p:spTree>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3DE5499-F1E7-460A-A712-BF44DCC023C3}" type="slidenum">
              <a:rPr lang="en-US"/>
              <a:pPr>
                <a:defRPr/>
              </a:pPr>
              <a:t>‹#›</a:t>
            </a:fld>
            <a:endParaRPr lang="en-US" dirty="0"/>
          </a:p>
        </p:txBody>
      </p:sp>
    </p:spTree>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440F39D-F943-4601-8C62-A576DD138572}"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8204D24-F095-46FC-A59D-EC27F39593D2}" type="datetimeFigureOut">
              <a:rPr lang="en-US"/>
              <a:pPr>
                <a:defRPr/>
              </a:pPr>
              <a:t>3/23/2011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C7D50BB-7EF6-489C-8090-00C53FFF6E52}"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5ECD0E1-AAEC-4664-B054-159E1C93C02E}" type="slidenum">
              <a:rPr lang="en-US"/>
              <a:pPr>
                <a:defRPr/>
              </a:pPr>
              <a:t>‹#›</a:t>
            </a:fld>
            <a:endParaRPr lang="en-US"/>
          </a:p>
        </p:txBody>
      </p:sp>
    </p:spTree>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CD8470A-08C4-43BC-B4DA-46AA5BDB8864}" type="slidenum">
              <a:rPr lang="en-US"/>
              <a:pPr>
                <a:defRPr/>
              </a:pPr>
              <a:t>‹#›</a:t>
            </a:fld>
            <a:endParaRPr lang="en-US" dirty="0"/>
          </a:p>
        </p:txBody>
      </p:sp>
    </p:spTree>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7940DDF-5806-42F1-AFFA-F9783B18E4A7}" type="slidenum">
              <a:rPr lang="en-US"/>
              <a:pPr>
                <a:defRPr/>
              </a:pPr>
              <a:t>‹#›</a:t>
            </a:fld>
            <a:endParaRPr lang="en-US" dirty="0"/>
          </a:p>
        </p:txBody>
      </p:sp>
    </p:spTree>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EDE79B0-5D41-4E0B-868B-59F67077ED42}" type="slidenum">
              <a:rPr lang="en-US"/>
              <a:pPr>
                <a:defRPr/>
              </a:pPr>
              <a:t>‹#›</a:t>
            </a:fld>
            <a:endParaRPr lang="en-US" dirty="0"/>
          </a:p>
        </p:txBody>
      </p:sp>
    </p:spTree>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C4A3231F-858D-42FE-A245-7B050250B5E5}" type="slidenum">
              <a:rPr lang="en-US"/>
              <a:pPr>
                <a:defRPr/>
              </a:pPr>
              <a:t>‹#›</a:t>
            </a:fld>
            <a:endParaRPr lang="en-US" dirty="0"/>
          </a:p>
        </p:txBody>
      </p:sp>
    </p:spTree>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04856178-1BD0-41E3-8983-CFA09337950C}" type="slidenum">
              <a:rPr lang="en-US"/>
              <a:pPr>
                <a:defRPr/>
              </a:pPr>
              <a:t>‹#›</a:t>
            </a:fld>
            <a:endParaRPr lang="en-US" dirty="0"/>
          </a:p>
        </p:txBody>
      </p:sp>
    </p:spTree>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D1EB07F8-10D4-4501-8663-BC366B545BBA}" type="slidenum">
              <a:rPr lang="en-US"/>
              <a:pPr>
                <a:defRPr/>
              </a:pPr>
              <a:t>‹#›</a:t>
            </a:fld>
            <a:endParaRPr lang="en-US" dirty="0"/>
          </a:p>
        </p:txBody>
      </p:sp>
    </p:spTree>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F8A3637-DAC2-4C8D-9B46-12E6F6519CE4}" type="slidenum">
              <a:rPr lang="en-US"/>
              <a:pPr>
                <a:defRPr/>
              </a:pPr>
              <a:t>‹#›</a:t>
            </a:fld>
            <a:endParaRPr lang="en-US" dirty="0"/>
          </a:p>
        </p:txBody>
      </p:sp>
    </p:spTree>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F435A7C-7C7A-4DB3-ABBD-9AF8EC3B1221}" type="slidenum">
              <a:rPr lang="en-US"/>
              <a:pPr>
                <a:defRPr/>
              </a:pPr>
              <a:t>‹#›</a:t>
            </a:fld>
            <a:endParaRPr lang="en-US" dirty="0"/>
          </a:p>
        </p:txBody>
      </p:sp>
    </p:spTree>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01A291E-F9CE-4AEE-BDA2-DB396F51FFA9}" type="slidenum">
              <a:rPr lang="en-US"/>
              <a:pPr>
                <a:defRPr/>
              </a:pPr>
              <a:t>‹#›</a:t>
            </a:fld>
            <a:endParaRPr lang="en-US" dirty="0"/>
          </a:p>
        </p:txBody>
      </p:sp>
    </p:spTree>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ECAEC19-46B5-4BF3-B3C6-45C7B3B9AE8F}" type="slidenum">
              <a:rPr lang="en-US"/>
              <a:pPr>
                <a:defRPr/>
              </a:pPr>
              <a:t>‹#›</a:t>
            </a:fld>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646CCA9-883B-4FAA-A021-AF6174BCAF54}" type="slidenum">
              <a:rPr lang="en-US"/>
              <a:pPr>
                <a:defRPr/>
              </a:pPr>
              <a:t>‹#›</a:t>
            </a:fld>
            <a:endParaRPr lang="en-US"/>
          </a:p>
        </p:txBody>
      </p:sp>
    </p:spTree>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86F2A2A-3CC2-4B6D-86E8-6DBF5C09D627}" type="slidenum">
              <a:rPr lang="en-US"/>
              <a:pPr>
                <a:defRPr/>
              </a:pPr>
              <a:t>‹#›</a:t>
            </a:fld>
            <a:endParaRPr lang="en-US"/>
          </a:p>
        </p:txBody>
      </p:sp>
    </p:spTree>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13DD280-DEC9-4FE6-AE32-446E7FD13449}" type="slidenum">
              <a:rPr lang="en-US"/>
              <a:pPr>
                <a:defRPr/>
              </a:pPr>
              <a:t>‹#›</a:t>
            </a:fld>
            <a:endParaRPr lang="en-US"/>
          </a:p>
        </p:txBody>
      </p:sp>
    </p:spTree>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3593402-CF37-4C24-A5A0-5F0119F0C570}" type="slidenum">
              <a:rPr lang="en-US"/>
              <a:pPr>
                <a:defRPr/>
              </a:pPr>
              <a:t>‹#›</a:t>
            </a:fld>
            <a:endParaRPr lang="en-US"/>
          </a:p>
        </p:txBody>
      </p:sp>
    </p:spTree>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B8AED39-9D74-420F-B90D-9AA0DE9BC603}" type="slidenum">
              <a:rPr lang="en-US"/>
              <a:pPr>
                <a:defRPr/>
              </a:pPr>
              <a:t>‹#›</a:t>
            </a:fld>
            <a:endParaRPr lang="en-US"/>
          </a:p>
        </p:txBody>
      </p:sp>
    </p:spTree>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BF193D54-CF4B-4050-A281-EB8E3B8CDB22}" type="slidenum">
              <a:rPr lang="en-US"/>
              <a:pPr>
                <a:defRPr/>
              </a:pPr>
              <a:t>‹#›</a:t>
            </a:fld>
            <a:endParaRPr lang="en-US"/>
          </a:p>
        </p:txBody>
      </p:sp>
    </p:spTree>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18B1BE3-FAD5-4331-BF78-9DCE526460A7}" type="slidenum">
              <a:rPr lang="en-US"/>
              <a:pPr>
                <a:defRPr/>
              </a:pPr>
              <a:t>‹#›</a:t>
            </a:fld>
            <a:endParaRPr lang="en-US"/>
          </a:p>
        </p:txBody>
      </p:sp>
    </p:spTree>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3A861DED-6FE5-4C78-921F-BEA15F102E85}" type="slidenum">
              <a:rPr lang="en-US"/>
              <a:pPr>
                <a:defRPr/>
              </a:pPr>
              <a:t>‹#›</a:t>
            </a:fld>
            <a:endParaRPr lang="en-US"/>
          </a:p>
        </p:txBody>
      </p:sp>
    </p:spTree>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BAC24AD-9C68-47EA-925E-320C36862D79}" type="slidenum">
              <a:rPr lang="en-US"/>
              <a:pPr>
                <a:defRPr/>
              </a:pPr>
              <a:t>‹#›</a:t>
            </a:fld>
            <a:endParaRPr lang="en-US"/>
          </a:p>
        </p:txBody>
      </p:sp>
    </p:spTree>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C276A1F-AF10-4237-94A8-2ED8315F86BB}" type="slidenum">
              <a:rPr lang="en-US"/>
              <a:pPr>
                <a:defRPr/>
              </a:pPr>
              <a:t>‹#›</a:t>
            </a:fld>
            <a:endParaRPr lang="en-US"/>
          </a:p>
        </p:txBody>
      </p:sp>
    </p:spTree>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71519A0-36A9-4172-AEF9-E2F46FB0E378}"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806D18A-0498-446B-8CA6-EBA417737BD8}" type="slidenum">
              <a:rPr lang="en-US"/>
              <a:pPr>
                <a:defRPr/>
              </a:pPr>
              <a:t>‹#›</a:t>
            </a:fld>
            <a:endParaRPr lang="en-US"/>
          </a:p>
        </p:txBody>
      </p:sp>
    </p:spTree>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8370C2E-1C07-41D0-B594-E7ED5633C136}" type="slidenum">
              <a:rPr lang="en-US"/>
              <a:pPr>
                <a:defRPr/>
              </a:pPr>
              <a:t>‹#›</a:t>
            </a:fld>
            <a:endParaRPr lang="en-US"/>
          </a:p>
        </p:txBody>
      </p:sp>
    </p:spTree>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CD2C5F02-DC6F-4A34-A2A6-32C6E38F1EDC}" type="slidenum">
              <a:rPr lang="en-US"/>
              <a:pPr>
                <a:defRPr/>
              </a:pPr>
              <a:t>‹#›</a:t>
            </a:fld>
            <a:endParaRPr lang="en-US"/>
          </a:p>
        </p:txBody>
      </p:sp>
    </p:spTree>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727B72D-CF1F-4443-A96F-80FC61B929F3}" type="slidenum">
              <a:rPr lang="en-US"/>
              <a:pPr>
                <a:defRPr/>
              </a:pPr>
              <a:t>‹#›</a:t>
            </a:fld>
            <a:endParaRPr lang="en-US"/>
          </a:p>
        </p:txBody>
      </p:sp>
    </p:spTree>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40B9157-2B18-4B80-AD24-FB85043BF8A4}" type="slidenum">
              <a:rPr lang="en-US"/>
              <a:pPr>
                <a:defRPr/>
              </a:pPr>
              <a:t>‹#›</a:t>
            </a:fld>
            <a:endParaRPr lang="en-US"/>
          </a:p>
        </p:txBody>
      </p:sp>
    </p:spTree>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E2A60B1-71BC-4605-BA41-3B8CCD7DC1DF}" type="slidenum">
              <a:rPr lang="en-US"/>
              <a:pPr>
                <a:defRPr/>
              </a:pPr>
              <a:t>‹#›</a:t>
            </a:fld>
            <a:endParaRPr lang="en-US"/>
          </a:p>
        </p:txBody>
      </p:sp>
    </p:spTree>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B55CCCC-3D88-49FA-B898-98259A76596A}" type="slidenum">
              <a:rPr lang="en-US"/>
              <a:pPr>
                <a:defRPr/>
              </a:pPr>
              <a:t>‹#›</a:t>
            </a:fld>
            <a:endParaRPr lang="en-US"/>
          </a:p>
        </p:txBody>
      </p:sp>
    </p:spTree>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5EFF0A76-FD14-478B-8CA4-ED7B00573739}" type="slidenum">
              <a:rPr lang="en-US"/>
              <a:pPr>
                <a:defRPr/>
              </a:pPr>
              <a:t>‹#›</a:t>
            </a:fld>
            <a:endParaRPr lang="en-US"/>
          </a:p>
        </p:txBody>
      </p:sp>
    </p:spTree>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AF05380C-C35C-4D80-AB2B-EE72DCE14068}" type="slidenum">
              <a:rPr lang="en-US"/>
              <a:pPr>
                <a:defRPr/>
              </a:pPr>
              <a:t>‹#›</a:t>
            </a:fld>
            <a:endParaRPr lang="en-US"/>
          </a:p>
        </p:txBody>
      </p:sp>
    </p:spTree>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4F1256A8-DB40-4830-A145-79BBFEA77917}" type="slidenum">
              <a:rPr lang="en-US"/>
              <a:pPr>
                <a:defRPr/>
              </a:pPr>
              <a:t>‹#›</a:t>
            </a:fld>
            <a:endParaRPr lang="en-US"/>
          </a:p>
        </p:txBody>
      </p:sp>
    </p:spTree>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E0A348C-AA19-446A-A2DD-CC62F26C3D7E}" type="slidenum">
              <a:rPr lang="en-US"/>
              <a:pPr>
                <a:defRPr/>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8A1F1D8-6BE6-4E97-B8F9-DB209A67AB78}" type="slidenum">
              <a:rPr lang="en-US"/>
              <a:pPr>
                <a:defRPr/>
              </a:pPr>
              <a:t>‹#›</a:t>
            </a:fld>
            <a:endParaRPr lang="en-US"/>
          </a:p>
        </p:txBody>
      </p:sp>
    </p:spTree>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7B5948B-843D-4137-A132-864A1A6040C7}" type="slidenum">
              <a:rPr lang="en-US"/>
              <a:pPr>
                <a:defRPr/>
              </a:pPr>
              <a:t>‹#›</a:t>
            </a:fld>
            <a:endParaRPr lang="en-US"/>
          </a:p>
        </p:txBody>
      </p:sp>
    </p:spTree>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7CE132F-B0D6-4EC5-91C8-6662FA784B74}" type="slidenum">
              <a:rPr lang="en-US"/>
              <a:pPr>
                <a:defRPr/>
              </a:pPr>
              <a:t>‹#›</a:t>
            </a:fld>
            <a:endParaRPr lang="en-US"/>
          </a:p>
        </p:txBody>
      </p:sp>
    </p:spTree>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75559E8-4681-4213-9FD7-041F2372D4FC}" type="slidenum">
              <a:rPr lang="en-US"/>
              <a:pPr>
                <a:defRPr/>
              </a:pPr>
              <a:t>‹#›</a:t>
            </a:fld>
            <a:endParaRPr lang="en-US"/>
          </a:p>
        </p:txBody>
      </p:sp>
    </p:spTree>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C58CC8B2-F644-4587-9C8B-0D43988D9180}" type="slidenum">
              <a:rPr lang="en-US"/>
              <a:pPr>
                <a:defRPr/>
              </a:pPr>
              <a:t>‹#›</a:t>
            </a:fld>
            <a:endParaRPr lang="en-US"/>
          </a:p>
        </p:txBody>
      </p:sp>
    </p:spTree>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225162DB-791C-418B-B10C-82E0BC9A70EB}" type="slidenum">
              <a:rPr lang="en-US"/>
              <a:pPr>
                <a:defRPr/>
              </a:pPr>
              <a:t>‹#›</a:t>
            </a:fld>
            <a:endParaRPr lang="en-US" dirty="0"/>
          </a:p>
        </p:txBody>
      </p:sp>
    </p:spTree>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3"/>
          <p:cNvSpPr>
            <a:spLocks noGrp="1" noChangeArrowheads="1"/>
          </p:cNvSpPr>
          <p:nvPr>
            <p:ph type="sldNum" sz="quarter" idx="10"/>
          </p:nvPr>
        </p:nvSpPr>
        <p:spPr>
          <a:ln/>
        </p:spPr>
        <p:txBody>
          <a:bodyPr/>
          <a:lstStyle>
            <a:lvl1pPr>
              <a:defRPr/>
            </a:lvl1pPr>
          </a:lstStyle>
          <a:p>
            <a:pPr>
              <a:defRPr/>
            </a:pPr>
            <a:fld id="{657EE5B0-7390-4CC0-9A82-0EC313D41D8C}" type="slidenum">
              <a:rPr lang="en-US"/>
              <a:pPr>
                <a:defRPr/>
              </a:pPr>
              <a:t>‹#›</a:t>
            </a:fld>
            <a:endParaRPr lang="en-US"/>
          </a:p>
        </p:txBody>
      </p:sp>
    </p:spTree>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sldNum" sz="quarter" idx="10"/>
          </p:nvPr>
        </p:nvSpPr>
        <p:spPr>
          <a:ln/>
        </p:spPr>
        <p:txBody>
          <a:bodyPr/>
          <a:lstStyle>
            <a:lvl1pPr>
              <a:defRPr/>
            </a:lvl1pPr>
          </a:lstStyle>
          <a:p>
            <a:pPr>
              <a:defRPr/>
            </a:pPr>
            <a:fld id="{3C3B56B6-5357-47B3-B529-4D89BCF204B3}" type="slidenum">
              <a:rPr lang="en-US"/>
              <a:pPr>
                <a:defRPr/>
              </a:pPr>
              <a:t>‹#›</a:t>
            </a:fld>
            <a:endParaRPr lang="en-US"/>
          </a:p>
        </p:txBody>
      </p:sp>
    </p:spTree>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
          <p:cNvSpPr>
            <a:spLocks noGrp="1" noChangeArrowheads="1"/>
          </p:cNvSpPr>
          <p:nvPr>
            <p:ph type="sldNum" sz="quarter" idx="10"/>
          </p:nvPr>
        </p:nvSpPr>
        <p:spPr>
          <a:ln/>
        </p:spPr>
        <p:txBody>
          <a:bodyPr/>
          <a:lstStyle>
            <a:lvl1pPr>
              <a:defRPr/>
            </a:lvl1pPr>
          </a:lstStyle>
          <a:p>
            <a:pPr>
              <a:defRPr/>
            </a:pPr>
            <a:fld id="{236EC7D7-2D68-4E61-BBC5-2A9A80E1BB24}" type="slidenum">
              <a:rPr lang="en-US"/>
              <a:pPr>
                <a:defRPr/>
              </a:pPr>
              <a:t>‹#›</a:t>
            </a:fld>
            <a:endParaRPr lang="en-US"/>
          </a:p>
        </p:txBody>
      </p:sp>
    </p:spTree>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066800"/>
            <a:ext cx="3810000"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066800"/>
            <a:ext cx="3810000"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
          <p:cNvSpPr>
            <a:spLocks noGrp="1" noChangeArrowheads="1"/>
          </p:cNvSpPr>
          <p:nvPr>
            <p:ph type="sldNum" sz="quarter" idx="10"/>
          </p:nvPr>
        </p:nvSpPr>
        <p:spPr>
          <a:ln/>
        </p:spPr>
        <p:txBody>
          <a:bodyPr/>
          <a:lstStyle>
            <a:lvl1pPr>
              <a:defRPr/>
            </a:lvl1pPr>
          </a:lstStyle>
          <a:p>
            <a:pPr>
              <a:defRPr/>
            </a:pPr>
            <a:fld id="{A9558DE9-6E8F-43D1-838C-8A611C793FF9}" type="slidenum">
              <a:rPr lang="en-US"/>
              <a:pPr>
                <a:defRPr/>
              </a:pPr>
              <a:t>‹#›</a:t>
            </a:fld>
            <a:endParaRPr lang="en-US"/>
          </a:p>
        </p:txBody>
      </p:sp>
    </p:spTree>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
          <p:cNvSpPr>
            <a:spLocks noGrp="1" noChangeArrowheads="1"/>
          </p:cNvSpPr>
          <p:nvPr>
            <p:ph type="sldNum" sz="quarter" idx="10"/>
          </p:nvPr>
        </p:nvSpPr>
        <p:spPr>
          <a:ln/>
        </p:spPr>
        <p:txBody>
          <a:bodyPr/>
          <a:lstStyle>
            <a:lvl1pPr>
              <a:defRPr/>
            </a:lvl1pPr>
          </a:lstStyle>
          <a:p>
            <a:pPr>
              <a:defRPr/>
            </a:pPr>
            <a:fld id="{34802EEB-0699-45C9-B905-C55D2C8D11CA}" type="slidenum">
              <a:rPr lang="en-US"/>
              <a:pPr>
                <a:defRPr/>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682E685-CC98-47E5-B5AD-31E7138D5C54}" type="slidenum">
              <a:rPr lang="en-US"/>
              <a:pPr>
                <a:defRPr/>
              </a:pPr>
              <a:t>‹#›</a:t>
            </a:fld>
            <a:endParaRPr lang="en-US"/>
          </a:p>
        </p:txBody>
      </p:sp>
    </p:spTree>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Rectangle 3"/>
          <p:cNvSpPr>
            <a:spLocks noGrp="1" noChangeArrowheads="1"/>
          </p:cNvSpPr>
          <p:nvPr>
            <p:ph type="sldNum" sz="quarter" idx="10"/>
          </p:nvPr>
        </p:nvSpPr>
        <p:spPr>
          <a:ln/>
        </p:spPr>
        <p:txBody>
          <a:bodyPr/>
          <a:lstStyle>
            <a:lvl1pPr>
              <a:defRPr/>
            </a:lvl1pPr>
          </a:lstStyle>
          <a:p>
            <a:pPr>
              <a:defRPr/>
            </a:pPr>
            <a:fld id="{1C49A2FF-151C-4FDC-AD90-E62793BC3B9F}" type="slidenum">
              <a:rPr lang="en-US"/>
              <a:pPr>
                <a:defRPr/>
              </a:pPr>
              <a:t>‹#›</a:t>
            </a:fld>
            <a:endParaRPr lang="en-US"/>
          </a:p>
        </p:txBody>
      </p:sp>
    </p:spTree>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sldNum" sz="quarter" idx="10"/>
          </p:nvPr>
        </p:nvSpPr>
        <p:spPr>
          <a:ln/>
        </p:spPr>
        <p:txBody>
          <a:bodyPr/>
          <a:lstStyle>
            <a:lvl1pPr>
              <a:defRPr/>
            </a:lvl1pPr>
          </a:lstStyle>
          <a:p>
            <a:pPr>
              <a:defRPr/>
            </a:pPr>
            <a:fld id="{5EFCBD3F-1DE4-4431-B9C9-312A2E5446E8}" type="slidenum">
              <a:rPr lang="en-US"/>
              <a:pPr>
                <a:defRPr/>
              </a:pPr>
              <a:t>‹#›</a:t>
            </a:fld>
            <a:endParaRPr lang="en-US"/>
          </a:p>
        </p:txBody>
      </p:sp>
    </p:spTree>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sldNum" sz="quarter" idx="10"/>
          </p:nvPr>
        </p:nvSpPr>
        <p:spPr>
          <a:ln/>
        </p:spPr>
        <p:txBody>
          <a:bodyPr/>
          <a:lstStyle>
            <a:lvl1pPr>
              <a:defRPr/>
            </a:lvl1pPr>
          </a:lstStyle>
          <a:p>
            <a:pPr>
              <a:defRPr/>
            </a:pPr>
            <a:fld id="{EABCFA1C-FE96-4494-A785-7EE435516F1E}" type="slidenum">
              <a:rPr lang="en-US"/>
              <a:pPr>
                <a:defRPr/>
              </a:pPr>
              <a:t>‹#›</a:t>
            </a:fld>
            <a:endParaRPr lang="en-US"/>
          </a:p>
        </p:txBody>
      </p:sp>
    </p:spTree>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sldNum" sz="quarter" idx="10"/>
          </p:nvPr>
        </p:nvSpPr>
        <p:spPr>
          <a:ln/>
        </p:spPr>
        <p:txBody>
          <a:bodyPr/>
          <a:lstStyle>
            <a:lvl1pPr>
              <a:defRPr/>
            </a:lvl1pPr>
          </a:lstStyle>
          <a:p>
            <a:pPr>
              <a:defRPr/>
            </a:pPr>
            <a:fld id="{0B5CB903-0B98-4470-BE33-D06E2DD888B1}" type="slidenum">
              <a:rPr lang="en-US"/>
              <a:pPr>
                <a:defRPr/>
              </a:pPr>
              <a:t>‹#›</a:t>
            </a:fld>
            <a:endParaRPr lang="en-US"/>
          </a:p>
        </p:txBody>
      </p:sp>
    </p:spTree>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sldNum" sz="quarter" idx="10"/>
          </p:nvPr>
        </p:nvSpPr>
        <p:spPr>
          <a:ln/>
        </p:spPr>
        <p:txBody>
          <a:bodyPr/>
          <a:lstStyle>
            <a:lvl1pPr>
              <a:defRPr/>
            </a:lvl1pPr>
          </a:lstStyle>
          <a:p>
            <a:pPr>
              <a:defRPr/>
            </a:pPr>
            <a:fld id="{EF6388B6-DF33-4B88-A60D-868A2AB8B7C4}" type="slidenum">
              <a:rPr lang="en-US"/>
              <a:pPr>
                <a:defRPr/>
              </a:pPr>
              <a:t>‹#›</a:t>
            </a:fld>
            <a:endParaRPr lang="en-US"/>
          </a:p>
        </p:txBody>
      </p:sp>
    </p:spTree>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21362"/>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21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sldNum" sz="quarter" idx="10"/>
          </p:nvPr>
        </p:nvSpPr>
        <p:spPr>
          <a:ln/>
        </p:spPr>
        <p:txBody>
          <a:bodyPr/>
          <a:lstStyle>
            <a:lvl1pPr>
              <a:defRPr/>
            </a:lvl1pPr>
          </a:lstStyle>
          <a:p>
            <a:pPr>
              <a:defRPr/>
            </a:pPr>
            <a:fld id="{2F4B0117-A581-4712-B9B6-19B492DAEBCB}" type="slidenum">
              <a:rPr lang="en-US"/>
              <a:pPr>
                <a:defRPr/>
              </a:pPr>
              <a:t>‹#›</a:t>
            </a:fld>
            <a:endParaRPr lang="en-US"/>
          </a:p>
        </p:txBody>
      </p:sp>
    </p:spTree>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7200991-1CBA-4156-8D07-A091D6140B99}" type="slidenum">
              <a:rPr lang="en-US"/>
              <a:pPr>
                <a:defRPr/>
              </a:pPr>
              <a:t>‹#›</a:t>
            </a:fld>
            <a:endParaRPr lang="en-US"/>
          </a:p>
        </p:txBody>
      </p:sp>
    </p:spTree>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4FCD5AC-3DFE-4403-9BF2-D2302DB95DC6}" type="slidenum">
              <a:rPr lang="en-US"/>
              <a:pPr>
                <a:defRPr/>
              </a:pPr>
              <a:t>‹#›</a:t>
            </a:fld>
            <a:endParaRPr lang="en-US"/>
          </a:p>
        </p:txBody>
      </p:sp>
    </p:spTree>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6651505-69EB-4037-8861-EDACE05E85E6}" type="slidenum">
              <a:rPr lang="en-US"/>
              <a:pPr>
                <a:defRPr/>
              </a:pPr>
              <a:t>‹#›</a:t>
            </a:fld>
            <a:endParaRPr lang="en-US"/>
          </a:p>
        </p:txBody>
      </p:sp>
    </p:spTree>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78D78AB-ACDF-4E7D-835E-9A15C8B05A2D}" type="slidenum">
              <a:rPr lang="en-US"/>
              <a:pPr>
                <a:defRPr/>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DDC4F81-C71E-4A44-9B44-053453E7CE91}" type="slidenum">
              <a:rPr lang="en-US"/>
              <a:pPr>
                <a:defRPr/>
              </a:pPr>
              <a:t>‹#›</a:t>
            </a:fld>
            <a:endParaRPr lang="en-US"/>
          </a:p>
        </p:txBody>
      </p:sp>
    </p:spTree>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2B5060CF-3057-485D-BAE5-3F0B920CE6D7}" type="slidenum">
              <a:rPr lang="en-US"/>
              <a:pPr>
                <a:defRPr/>
              </a:pPr>
              <a:t>‹#›</a:t>
            </a:fld>
            <a:endParaRPr lang="en-US"/>
          </a:p>
        </p:txBody>
      </p:sp>
    </p:spTree>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58130CE-4D1A-4344-A76E-457EB26D5C1C}" type="slidenum">
              <a:rPr lang="en-US"/>
              <a:pPr>
                <a:defRPr/>
              </a:pPr>
              <a:t>‹#›</a:t>
            </a:fld>
            <a:endParaRPr lang="en-US"/>
          </a:p>
        </p:txBody>
      </p:sp>
    </p:spTree>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DC2F2B7C-3423-47D3-8D06-06D73587A05D}" type="slidenum">
              <a:rPr lang="en-US"/>
              <a:pPr>
                <a:defRPr/>
              </a:pPr>
              <a:t>‹#›</a:t>
            </a:fld>
            <a:endParaRPr lang="en-US"/>
          </a:p>
        </p:txBody>
      </p:sp>
    </p:spTree>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E4F0466-7580-4EE7-BAA3-5D00B28B5AA7}" type="slidenum">
              <a:rPr lang="en-US"/>
              <a:pPr>
                <a:defRPr/>
              </a:pPr>
              <a:t>‹#›</a:t>
            </a:fld>
            <a:endParaRPr lang="en-US"/>
          </a:p>
        </p:txBody>
      </p:sp>
    </p:spTree>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5248CA5-0730-40B0-A0C3-DCF2549B06E7}" type="slidenum">
              <a:rPr lang="en-US"/>
              <a:pPr>
                <a:defRPr/>
              </a:pPr>
              <a:t>‹#›</a:t>
            </a:fld>
            <a:endParaRPr lang="en-US"/>
          </a:p>
        </p:txBody>
      </p:sp>
    </p:spTree>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12B7FC1-FAC4-44C8-A5FE-3C50D85295BE}" type="slidenum">
              <a:rPr lang="en-US"/>
              <a:pPr>
                <a:defRPr/>
              </a:pPr>
              <a:t>‹#›</a:t>
            </a:fld>
            <a:endParaRPr lang="en-US"/>
          </a:p>
        </p:txBody>
      </p:sp>
    </p:spTree>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8F23E26-9C71-4584-8000-F62BE97BCD75}" type="slidenum">
              <a:rPr lang="en-US"/>
              <a:pPr>
                <a:defRPr/>
              </a:pPr>
              <a:t>‹#›</a:t>
            </a:fld>
            <a:endParaRPr lang="en-US"/>
          </a:p>
        </p:txBody>
      </p:sp>
    </p:spTree>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30A3398-F42F-47DD-ADBE-ED0BBCB8C525}" type="slidenum">
              <a:rPr lang="en-US"/>
              <a:pPr>
                <a:defRPr/>
              </a:pPr>
              <a:t>‹#›</a:t>
            </a:fld>
            <a:endParaRPr lang="en-US" dirty="0"/>
          </a:p>
        </p:txBody>
      </p:sp>
    </p:spTree>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4CE564D-7C5B-431F-B2FE-0C050555DE8B}" type="slidenum">
              <a:rPr lang="en-US"/>
              <a:pPr>
                <a:defRPr/>
              </a:pPr>
              <a:t>‹#›</a:t>
            </a:fld>
            <a:endParaRPr lang="en-US" dirty="0"/>
          </a:p>
        </p:txBody>
      </p:sp>
    </p:spTree>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DA2C973-39B7-4309-A7E2-5CF08CE79E77}" type="slidenum">
              <a:rPr lang="en-US"/>
              <a:pPr>
                <a:defRPr/>
              </a:pPr>
              <a:t>‹#›</a:t>
            </a:fld>
            <a:endParaRPr lang="en-US"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F3581C2-B947-4B90-B629-8B24F32788A9}" type="slidenum">
              <a:rPr lang="en-US"/>
              <a:pPr>
                <a:defRPr/>
              </a:pPr>
              <a:t>‹#›</a:t>
            </a:fld>
            <a:endParaRPr lang="en-US"/>
          </a:p>
        </p:txBody>
      </p:sp>
    </p:spTree>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A1CF310-87CA-4A9D-8C2B-19BBB42D5840}" type="slidenum">
              <a:rPr lang="en-US"/>
              <a:pPr>
                <a:defRPr/>
              </a:pPr>
              <a:t>‹#›</a:t>
            </a:fld>
            <a:endParaRPr lang="en-US" dirty="0"/>
          </a:p>
        </p:txBody>
      </p:sp>
    </p:spTree>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1247475-53AD-49FF-939E-F5C93AB7C238}" type="slidenum">
              <a:rPr lang="en-US"/>
              <a:pPr>
                <a:defRPr/>
              </a:pPr>
              <a:t>‹#›</a:t>
            </a:fld>
            <a:endParaRPr lang="en-US" dirty="0"/>
          </a:p>
        </p:txBody>
      </p:sp>
    </p:spTree>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41713F50-34EC-4BF7-A0FA-31B63D25694C}" type="slidenum">
              <a:rPr lang="en-US"/>
              <a:pPr>
                <a:defRPr/>
              </a:pPr>
              <a:t>‹#›</a:t>
            </a:fld>
            <a:endParaRPr lang="en-US" dirty="0"/>
          </a:p>
        </p:txBody>
      </p:sp>
    </p:spTree>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3220B73F-B737-4385-8A76-C97C8388A1B0}" type="slidenum">
              <a:rPr lang="en-US"/>
              <a:pPr>
                <a:defRPr/>
              </a:pPr>
              <a:t>‹#›</a:t>
            </a:fld>
            <a:endParaRPr lang="en-US" dirty="0"/>
          </a:p>
        </p:txBody>
      </p:sp>
    </p:spTree>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7B63130-27D7-4CE5-867C-A2053D7DEABF}" type="slidenum">
              <a:rPr lang="en-US"/>
              <a:pPr>
                <a:defRPr/>
              </a:pPr>
              <a:t>‹#›</a:t>
            </a:fld>
            <a:endParaRPr lang="en-US" dirty="0"/>
          </a:p>
        </p:txBody>
      </p:sp>
    </p:spTree>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C1DDAD2-C44D-4D1B-9B04-A1C0440A2E11}" type="slidenum">
              <a:rPr lang="en-US"/>
              <a:pPr>
                <a:defRPr/>
              </a:pPr>
              <a:t>‹#›</a:t>
            </a:fld>
            <a:endParaRPr lang="en-US" dirty="0"/>
          </a:p>
        </p:txBody>
      </p:sp>
    </p:spTree>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43EB5C2-C7E7-4563-B78C-CE645CE58D14}" type="slidenum">
              <a:rPr lang="en-US"/>
              <a:pPr>
                <a:defRPr/>
              </a:pPr>
              <a:t>‹#›</a:t>
            </a:fld>
            <a:endParaRPr lang="en-US" dirty="0"/>
          </a:p>
        </p:txBody>
      </p:sp>
    </p:spTree>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4A892C8-ABF3-4B85-9B03-083EC5EA0681}" type="slidenum">
              <a:rPr lang="en-US"/>
              <a:pPr>
                <a:defRPr/>
              </a:pPr>
              <a:t>‹#›</a:t>
            </a:fld>
            <a:endParaRPr lang="en-US" dirty="0"/>
          </a:p>
        </p:txBody>
      </p:sp>
    </p:spTree>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11EAC3F-7D7B-4FD7-85F3-79C14150CCF4}" type="slidenum">
              <a:rPr lang="en-US"/>
              <a:pPr>
                <a:defRPr/>
              </a:pPr>
              <a:t>‹#›</a:t>
            </a:fld>
            <a:endParaRPr lang="en-US"/>
          </a:p>
        </p:txBody>
      </p:sp>
    </p:spTree>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76235A0-1BC5-4379-9E40-E20FC5489BB4}" type="slidenum">
              <a:rPr lang="en-US"/>
              <a:pPr>
                <a:defRPr/>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5320FCF1-B527-416B-A886-1D43780D0567}" type="slidenum">
              <a:rPr lang="en-US"/>
              <a:pPr>
                <a:defRPr/>
              </a:pPr>
              <a:t>‹#›</a:t>
            </a:fld>
            <a:endParaRPr lang="en-US"/>
          </a:p>
        </p:txBody>
      </p:sp>
    </p:spTree>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A2F4B12-B730-4F6F-837E-984DDD2F413C}" type="slidenum">
              <a:rPr lang="en-US"/>
              <a:pPr>
                <a:defRPr/>
              </a:pPr>
              <a:t>‹#›</a:t>
            </a:fld>
            <a:endParaRPr lang="en-US"/>
          </a:p>
        </p:txBody>
      </p:sp>
    </p:spTree>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BACE67C-3015-437B-B5DE-B20E73F6ADA3}" type="slidenum">
              <a:rPr lang="en-US"/>
              <a:pPr>
                <a:defRPr/>
              </a:pPr>
              <a:t>‹#›</a:t>
            </a:fld>
            <a:endParaRPr lang="en-US"/>
          </a:p>
        </p:txBody>
      </p:sp>
    </p:spTree>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5F0C236-D74D-4C66-83FB-7022E540CB7B}" type="slidenum">
              <a:rPr lang="en-US"/>
              <a:pPr>
                <a:defRPr/>
              </a:pPr>
              <a:t>‹#›</a:t>
            </a:fld>
            <a:endParaRPr lang="en-US"/>
          </a:p>
        </p:txBody>
      </p:sp>
    </p:spTree>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4003775-380D-4DED-8CEF-B3AFFE3EA6BC}" type="slidenum">
              <a:rPr lang="en-US"/>
              <a:pPr>
                <a:defRPr/>
              </a:pPr>
              <a:t>‹#›</a:t>
            </a:fld>
            <a:endParaRPr lang="en-US"/>
          </a:p>
        </p:txBody>
      </p:sp>
    </p:spTree>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E177949-DC86-4EB5-8B31-7F31411106A0}" type="slidenum">
              <a:rPr lang="en-US"/>
              <a:pPr>
                <a:defRPr/>
              </a:pPr>
              <a:t>‹#›</a:t>
            </a:fld>
            <a:endParaRPr lang="en-US"/>
          </a:p>
        </p:txBody>
      </p:sp>
    </p:spTree>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9709E98-4CDC-44C2-8ADC-09F4D24E7EB6}" type="slidenum">
              <a:rPr lang="en-US"/>
              <a:pPr>
                <a:defRPr/>
              </a:pPr>
              <a:t>‹#›</a:t>
            </a:fld>
            <a:endParaRPr lang="en-US"/>
          </a:p>
        </p:txBody>
      </p:sp>
    </p:spTree>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038E14A-3027-4684-A7C7-D538C405FEB3}" type="slidenum">
              <a:rPr lang="en-US"/>
              <a:pPr>
                <a:defRPr/>
              </a:pPr>
              <a:t>‹#›</a:t>
            </a:fld>
            <a:endParaRPr lang="en-US"/>
          </a:p>
        </p:txBody>
      </p:sp>
    </p:spTree>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58C41E8-EDE6-4BF1-B162-B721FC10404B}" type="slidenum">
              <a:rPr lang="en-US"/>
              <a:pPr>
                <a:defRPr/>
              </a:pPr>
              <a:t>‹#›</a:t>
            </a:fld>
            <a:endParaRPr lang="en-US"/>
          </a:p>
        </p:txBody>
      </p:sp>
    </p:spTree>
  </p:cSld>
  <p:clrMapOvr>
    <a:masterClrMapping/>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AAF6401-758A-4BBE-BE19-188AEEFB5374}" type="slidenum">
              <a:rPr lang="en-US"/>
              <a:pPr>
                <a:defRPr/>
              </a:pPr>
              <a:t>‹#›</a:t>
            </a:fld>
            <a:endParaRPr lang="en-US"/>
          </a:p>
        </p:txBody>
      </p:sp>
    </p:spTree>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7522FA00-8977-44ED-B134-373553A497B6}" type="slidenum">
              <a:rPr lang="en-US"/>
              <a:pPr>
                <a:defRPr/>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AE29507-C0FF-4A34-B2D0-BD800B63F793}" type="slidenum">
              <a:rPr lang="en-US"/>
              <a:pPr>
                <a:defRPr/>
              </a:pPr>
              <a:t>‹#›</a:t>
            </a:fld>
            <a:endParaRPr lang="en-US"/>
          </a:p>
        </p:txBody>
      </p:sp>
    </p:spTree>
  </p:cSld>
  <p:clrMapOvr>
    <a:masterClrMapping/>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DF81ABC-AAC0-427B-BBB2-6C063CB514F3}" type="slidenum">
              <a:rPr lang="en-US"/>
              <a:pPr>
                <a:defRPr/>
              </a:pPr>
              <a:t>‹#›</a:t>
            </a:fld>
            <a:endParaRPr lang="en-US"/>
          </a:p>
        </p:txBody>
      </p:sp>
    </p:spTree>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62E5DD42-A215-4212-97D7-DA527CBB1435}" type="datetimeFigureOut">
              <a:rPr lang="en-US"/>
              <a:pPr>
                <a:defRPr/>
              </a:pPr>
              <a:t>3/23/2011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1B5BA19-6C2A-4092-B60F-19F4A8622953}" type="slidenum">
              <a:rPr lang="en-US"/>
              <a:pPr>
                <a:defRPr/>
              </a:pPr>
              <a:t>‹#›</a:t>
            </a:fld>
            <a:endParaRPr lang="en-US"/>
          </a:p>
        </p:txBody>
      </p:sp>
    </p:spTree>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6098A4B-EA0A-4EBC-81D1-8D3C23EE5A4A}" type="datetimeFigureOut">
              <a:rPr lang="en-US"/>
              <a:pPr>
                <a:defRPr/>
              </a:pPr>
              <a:t>3/23/2011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B329257-6141-4EE9-8169-3ADD4A204CE9}" type="slidenum">
              <a:rPr lang="en-US"/>
              <a:pPr>
                <a:defRPr/>
              </a:pPr>
              <a:t>‹#›</a:t>
            </a:fld>
            <a:endParaRPr lang="en-US"/>
          </a:p>
        </p:txBody>
      </p:sp>
    </p:spTree>
  </p:cSld>
  <p:clrMapOvr>
    <a:masterClrMapping/>
  </p:clrMapOvr>
</p:sldLayout>
</file>

<file path=ppt/slideLayouts/slideLayout2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662B842E-5D95-4802-8470-4A6848C027B1}" type="datetimeFigureOut">
              <a:rPr lang="en-US"/>
              <a:pPr>
                <a:defRPr/>
              </a:pPr>
              <a:t>3/23/2011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696BBEF-B17F-4EAE-8CA3-B5C6FD16457A}" type="slidenum">
              <a:rPr lang="en-US"/>
              <a:pPr>
                <a:defRPr/>
              </a:pPr>
              <a:t>‹#›</a:t>
            </a:fld>
            <a:endParaRPr lang="en-US"/>
          </a:p>
        </p:txBody>
      </p:sp>
    </p:spTree>
  </p:cSld>
  <p:clrMapOvr>
    <a:masterClrMapping/>
  </p:clrMapOvr>
</p:sldLayout>
</file>

<file path=ppt/slideLayouts/slideLayout2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38143A18-72BF-4739-8AC4-4D896E817FCF}" type="datetimeFigureOut">
              <a:rPr lang="en-US"/>
              <a:pPr>
                <a:defRPr/>
              </a:pPr>
              <a:t>3/23/2011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C32A941-23D8-4383-9204-AF4367426C4A}" type="slidenum">
              <a:rPr lang="en-US"/>
              <a:pPr>
                <a:defRPr/>
              </a:pPr>
              <a:t>‹#›</a:t>
            </a:fld>
            <a:endParaRPr lang="en-US"/>
          </a:p>
        </p:txBody>
      </p:sp>
    </p:spTree>
  </p:cSld>
  <p:clrMapOvr>
    <a:masterClrMapping/>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5164B6B5-3148-4BF9-9B74-9D56033F3098}" type="datetimeFigureOut">
              <a:rPr lang="en-US"/>
              <a:pPr>
                <a:defRPr/>
              </a:pPr>
              <a:t>3/23/2011</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2E7CD749-8C98-4EDB-AD8A-9DE2F78C0BB0}" type="slidenum">
              <a:rPr lang="en-US"/>
              <a:pPr>
                <a:defRPr/>
              </a:pPr>
              <a:t>‹#›</a:t>
            </a:fld>
            <a:endParaRPr lang="en-US"/>
          </a:p>
        </p:txBody>
      </p:sp>
    </p:spTree>
  </p:cSld>
  <p:clrMapOvr>
    <a:masterClrMapping/>
  </p:clrMapOvr>
</p:sldLayout>
</file>

<file path=ppt/slideLayouts/slideLayout2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579BB3F4-B5C8-47A6-8B10-FF02FFDCC1C4}" type="datetimeFigureOut">
              <a:rPr lang="en-US"/>
              <a:pPr>
                <a:defRPr/>
              </a:pPr>
              <a:t>3/23/2011</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311C9D36-DF57-4EAC-98E8-F7DE61CD18B1}" type="slidenum">
              <a:rPr lang="en-US"/>
              <a:pPr>
                <a:defRPr/>
              </a:pPr>
              <a:t>‹#›</a:t>
            </a:fld>
            <a:endParaRPr lang="en-US"/>
          </a:p>
        </p:txBody>
      </p:sp>
    </p:spTree>
  </p:cSld>
  <p:clrMapOvr>
    <a:masterClrMapping/>
  </p:clrMapOvr>
</p:sldLayout>
</file>

<file path=ppt/slideLayouts/slideLayout287.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tx1"/>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4BEF47EA-5E4B-4132-B09D-F3BC8F7F2F75}" type="datetimeFigureOut">
              <a:rPr lang="en-US"/>
              <a:pPr>
                <a:defRPr/>
              </a:pPr>
              <a:t>3/23/2011</a:t>
            </a:fld>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3"/>
          <p:cNvSpPr>
            <a:spLocks noGrp="1"/>
          </p:cNvSpPr>
          <p:nvPr>
            <p:ph type="sldNum" sz="quarter" idx="12"/>
          </p:nvPr>
        </p:nvSpPr>
        <p:spPr/>
        <p:txBody>
          <a:bodyPr/>
          <a:lstStyle>
            <a:lvl1pPr>
              <a:defRPr/>
            </a:lvl1pPr>
          </a:lstStyle>
          <a:p>
            <a:pPr>
              <a:defRPr/>
            </a:pPr>
            <a:fld id="{BCCC60AB-47F1-4D53-A75D-D13D0812200D}" type="slidenum">
              <a:rPr lang="en-US"/>
              <a:pPr>
                <a:defRPr/>
              </a:pPr>
              <a:t>‹#›</a:t>
            </a:fld>
            <a:endParaRPr lang="en-US"/>
          </a:p>
        </p:txBody>
      </p:sp>
    </p:spTree>
  </p:cSld>
  <p:clrMapOvr>
    <a:masterClrMapping/>
  </p:clrMapOvr>
</p:sldLayout>
</file>

<file path=ppt/slideLayouts/slideLayout2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1EFD872-423C-4A1C-909F-5F1C6E25A027}" type="datetimeFigureOut">
              <a:rPr lang="en-US"/>
              <a:pPr>
                <a:defRPr/>
              </a:pPr>
              <a:t>3/23/2011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9FCEBF5-E789-474F-946C-2CCF47BB1056}" type="slidenum">
              <a:rPr lang="en-US"/>
              <a:pPr>
                <a:defRPr/>
              </a:pPr>
              <a:t>‹#›</a:t>
            </a:fld>
            <a:endParaRPr lang="en-US"/>
          </a:p>
        </p:txBody>
      </p:sp>
    </p:spTree>
  </p:cSld>
  <p:clrMapOvr>
    <a:masterClrMapping/>
  </p:clrMapOvr>
</p:sldLayout>
</file>

<file path=ppt/slideLayouts/slideLayout2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4894EBD-6A23-4940-ABAB-2031B53A8C83}" type="datetimeFigureOut">
              <a:rPr lang="en-US"/>
              <a:pPr>
                <a:defRPr/>
              </a:pPr>
              <a:t>3/23/2011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D837F0E-A92D-4067-ACC3-239CD8B80DD6}" type="slidenum">
              <a:rPr lang="en-US"/>
              <a:pPr>
                <a:defRPr/>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0CAE3AB3-E100-47AB-8A7C-80029DB9EDE8}" type="slidenum">
              <a:rPr lang="en-US"/>
              <a:pPr>
                <a:defRPr/>
              </a:pPr>
              <a:t>‹#›</a:t>
            </a:fld>
            <a:endParaRPr lang="en-US"/>
          </a:p>
        </p:txBody>
      </p:sp>
    </p:spTree>
  </p:cSld>
  <p:clrMapOvr>
    <a:masterClrMapping/>
  </p:clrMapOvr>
</p:sldLayout>
</file>

<file path=ppt/slideLayouts/slideLayout2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0E03540-9A08-4832-8FD1-C71228EA876D}" type="datetimeFigureOut">
              <a:rPr lang="en-US"/>
              <a:pPr>
                <a:defRPr/>
              </a:pPr>
              <a:t>3/23/2011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891A4E2-51BA-44A5-B0BE-F024AC373F01}" type="slidenum">
              <a:rPr lang="en-US"/>
              <a:pPr>
                <a:defRPr/>
              </a:pPr>
              <a:t>‹#›</a:t>
            </a:fld>
            <a:endParaRPr lang="en-US"/>
          </a:p>
        </p:txBody>
      </p:sp>
    </p:spTree>
  </p:cSld>
  <p:clrMapOvr>
    <a:masterClrMapping/>
  </p:clrMapOvr>
</p:sldLayout>
</file>

<file path=ppt/slideLayouts/slideLayout2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381AAD4-804B-421E-9976-EAE9ABE786FF}" type="datetimeFigureOut">
              <a:rPr lang="en-US"/>
              <a:pPr>
                <a:defRPr/>
              </a:pPr>
              <a:t>3/23/2011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12228C4-31EB-4AEF-A8D4-9C35AB467553}" type="slidenum">
              <a:rPr lang="en-US"/>
              <a:pPr>
                <a:defRPr/>
              </a:pPr>
              <a:t>‹#›</a:t>
            </a:fld>
            <a:endParaRPr lang="en-US"/>
          </a:p>
        </p:txBody>
      </p:sp>
    </p:spTree>
  </p:cSld>
  <p:clrMapOvr>
    <a:masterClrMapping/>
  </p:clrMapOvr>
</p:sldLayout>
</file>

<file path=ppt/slideLayouts/slideLayout2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37BCF6E-99AA-4E8F-A48D-BE330B2EAEAB}" type="slidenum">
              <a:rPr lang="en-US"/>
              <a:pPr>
                <a:defRPr/>
              </a:pPr>
              <a:t>‹#›</a:t>
            </a:fld>
            <a:endParaRPr lang="en-US"/>
          </a:p>
        </p:txBody>
      </p:sp>
    </p:spTree>
  </p:cSld>
  <p:clrMapOvr>
    <a:masterClrMapping/>
  </p:clrMapOvr>
</p:sldLayout>
</file>

<file path=ppt/slideLayouts/slideLayout2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35E5FCA-8869-4335-BD4C-BC4AFA0DC8AF}" type="slidenum">
              <a:rPr lang="en-US"/>
              <a:pPr>
                <a:defRPr/>
              </a:pPr>
              <a:t>‹#›</a:t>
            </a:fld>
            <a:endParaRPr lang="en-US"/>
          </a:p>
        </p:txBody>
      </p:sp>
    </p:spTree>
  </p:cSld>
  <p:clrMapOvr>
    <a:masterClrMapping/>
  </p:clrMapOvr>
</p:sldLayout>
</file>

<file path=ppt/slideLayouts/slideLayout2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187DA84-A203-49CC-B2A3-AAA6BCF32C57}" type="slidenum">
              <a:rPr lang="en-US"/>
              <a:pPr>
                <a:defRPr/>
              </a:pPr>
              <a:t>‹#›</a:t>
            </a:fld>
            <a:endParaRPr lang="en-US"/>
          </a:p>
        </p:txBody>
      </p:sp>
    </p:spTree>
  </p:cSld>
  <p:clrMapOvr>
    <a:masterClrMapping/>
  </p:clrMapOvr>
</p:sldLayout>
</file>

<file path=ppt/slideLayouts/slideLayout2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FC9C9EB-CF66-4670-B5FB-B7E99A10C370}" type="slidenum">
              <a:rPr lang="en-US"/>
              <a:pPr>
                <a:defRPr/>
              </a:pPr>
              <a:t>‹#›</a:t>
            </a:fld>
            <a:endParaRPr lang="en-US"/>
          </a:p>
        </p:txBody>
      </p:sp>
    </p:spTree>
  </p:cSld>
  <p:clrMapOvr>
    <a:masterClrMapping/>
  </p:clrMapOvr>
</p:sldLayout>
</file>

<file path=ppt/slideLayouts/slideLayout2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5B7769A-7396-455F-AC19-6D3929A1B55F}" type="slidenum">
              <a:rPr lang="en-US"/>
              <a:pPr>
                <a:defRPr/>
              </a:pPr>
              <a:t>‹#›</a:t>
            </a:fld>
            <a:endParaRPr lang="en-US"/>
          </a:p>
        </p:txBody>
      </p:sp>
    </p:spTree>
  </p:cSld>
  <p:clrMapOvr>
    <a:masterClrMapping/>
  </p:clrMapOvr>
</p:sldLayout>
</file>

<file path=ppt/slideLayouts/slideLayout2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CBD5CFA7-29AA-451A-86AE-64351428B7FC}" type="slidenum">
              <a:rPr lang="en-US"/>
              <a:pPr>
                <a:defRPr/>
              </a:pPr>
              <a:t>‹#›</a:t>
            </a:fld>
            <a:endParaRPr lang="en-US"/>
          </a:p>
        </p:txBody>
      </p:sp>
    </p:spTree>
  </p:cSld>
  <p:clrMapOvr>
    <a:masterClrMapping/>
  </p:clrMapOvr>
</p:sldLayout>
</file>

<file path=ppt/slideLayouts/slideLayout2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E3AC6C6F-390A-4EE4-B3A5-B912666971C2}" type="slidenum">
              <a:rPr lang="en-US"/>
              <a:pPr>
                <a:defRPr/>
              </a:pPr>
              <a:t>‹#›</a:t>
            </a:fld>
            <a:endParaRPr lang="en-US"/>
          </a:p>
        </p:txBody>
      </p:sp>
    </p:spTree>
  </p:cSld>
  <p:clrMapOvr>
    <a:masterClrMapping/>
  </p:clrMapOvr>
</p:sldLayout>
</file>

<file path=ppt/slideLayouts/slideLayout2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B94EE22-4AF6-4B83-950D-319F6BE906D8}"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FC0C4DAA-C82F-4AC5-ACDB-A180BAA5CFDF}" type="datetimeFigureOut">
              <a:rPr lang="en-US"/>
              <a:pPr>
                <a:defRPr/>
              </a:pPr>
              <a:t>3/23/2011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7A72114-504C-4887-AC31-4531521902E2}" type="slidenum">
              <a:rPr lang="en-US"/>
              <a:pPr>
                <a:defRPr/>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08DAFE9-576D-4A43-8779-E8330F506BA6}" type="slidenum">
              <a:rPr lang="en-US"/>
              <a:pPr>
                <a:defRPr/>
              </a:pPr>
              <a:t>‹#›</a:t>
            </a:fld>
            <a:endParaRPr lang="en-US"/>
          </a:p>
        </p:txBody>
      </p:sp>
    </p:spTree>
  </p:cSld>
  <p:clrMapOvr>
    <a:masterClrMapping/>
  </p:clrMapOvr>
</p:sldLayout>
</file>

<file path=ppt/slideLayouts/slideLayout3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E399633-013A-47E7-89DE-A70B1D1E2A8C}" type="slidenum">
              <a:rPr lang="en-US"/>
              <a:pPr>
                <a:defRPr/>
              </a:pPr>
              <a:t>‹#›</a:t>
            </a:fld>
            <a:endParaRPr lang="en-US"/>
          </a:p>
        </p:txBody>
      </p:sp>
    </p:spTree>
  </p:cSld>
  <p:clrMapOvr>
    <a:masterClrMapping/>
  </p:clrMapOvr>
</p:sldLayout>
</file>

<file path=ppt/slideLayouts/slideLayout3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693E4CC-A063-449E-AA07-63EE23AFB662}" type="slidenum">
              <a:rPr lang="en-US"/>
              <a:pPr>
                <a:defRPr/>
              </a:pPr>
              <a:t>‹#›</a:t>
            </a:fld>
            <a:endParaRPr lang="en-US"/>
          </a:p>
        </p:txBody>
      </p:sp>
    </p:spTree>
  </p:cSld>
  <p:clrMapOvr>
    <a:masterClrMapping/>
  </p:clrMapOvr>
</p:sldLayout>
</file>

<file path=ppt/slideLayouts/slideLayout3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D0E1723-3A7B-4692-B7C8-8F6D2C3C1DF5}" type="slidenum">
              <a:rPr lang="en-US"/>
              <a:pPr>
                <a:defRPr/>
              </a:pPr>
              <a:t>‹#›</a:t>
            </a:fld>
            <a:endParaRPr lang="en-US"/>
          </a:p>
        </p:txBody>
      </p:sp>
    </p:spTree>
  </p:cSld>
  <p:clrMapOvr>
    <a:masterClrMapping/>
  </p:clrMapOvr>
</p:sldLayout>
</file>

<file path=ppt/slideLayouts/slideLayout30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2"/>
          <p:cNvSpPr>
            <a:spLocks noGrp="1" noChangeArrowheads="1"/>
          </p:cNvSpPr>
          <p:nvPr>
            <p:ph type="dt" sz="half" idx="10"/>
          </p:nvPr>
        </p:nvSpPr>
        <p:spPr>
          <a:ln/>
        </p:spPr>
        <p:txBody>
          <a:bodyPr/>
          <a:lstStyle>
            <a:lvl1pPr>
              <a:defRPr/>
            </a:lvl1pPr>
          </a:lstStyle>
          <a:p>
            <a:pPr>
              <a:defRPr/>
            </a:pPr>
            <a:endParaRPr lang="en-US"/>
          </a:p>
        </p:txBody>
      </p:sp>
      <p:sp>
        <p:nvSpPr>
          <p:cNvPr id="5" name="Rectangle 3"/>
          <p:cNvSpPr>
            <a:spLocks noGrp="1" noChangeArrowheads="1"/>
          </p:cNvSpPr>
          <p:nvPr>
            <p:ph type="ftr" sz="quarter" idx="11"/>
          </p:nvPr>
        </p:nvSpPr>
        <p:spPr>
          <a:ln/>
        </p:spPr>
        <p:txBody>
          <a:bodyPr/>
          <a:lstStyle>
            <a:lvl1pPr>
              <a:defRPr/>
            </a:lvl1pPr>
          </a:lstStyle>
          <a:p>
            <a:pPr>
              <a:defRPr/>
            </a:pPr>
            <a:endParaRPr lang="en-US"/>
          </a:p>
        </p:txBody>
      </p:sp>
      <p:sp>
        <p:nvSpPr>
          <p:cNvPr id="6" name="Rectangle 4"/>
          <p:cNvSpPr>
            <a:spLocks noGrp="1" noChangeArrowheads="1"/>
          </p:cNvSpPr>
          <p:nvPr>
            <p:ph type="sldNum" sz="quarter" idx="12"/>
          </p:nvPr>
        </p:nvSpPr>
        <p:spPr>
          <a:ln/>
        </p:spPr>
        <p:txBody>
          <a:bodyPr/>
          <a:lstStyle>
            <a:lvl1pPr>
              <a:defRPr/>
            </a:lvl1pPr>
          </a:lstStyle>
          <a:p>
            <a:pPr>
              <a:defRPr/>
            </a:pPr>
            <a:fld id="{D4A89176-A857-424A-8E23-3E9A0604D939}" type="slidenum">
              <a:rPr lang="en-US"/>
              <a:pPr>
                <a:defRPr/>
              </a:pPr>
              <a:t>‹#›</a:t>
            </a:fld>
            <a:endParaRPr lang="en-US"/>
          </a:p>
        </p:txBody>
      </p:sp>
    </p:spTree>
  </p:cSld>
  <p:clrMapOvr>
    <a:masterClrMapping/>
  </p:clrMapOvr>
</p:sldLayout>
</file>

<file path=ppt/slideLayouts/slideLayout3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a:ln/>
        </p:spPr>
        <p:txBody>
          <a:bodyPr/>
          <a:lstStyle>
            <a:lvl1pPr>
              <a:defRPr/>
            </a:lvl1pPr>
          </a:lstStyle>
          <a:p>
            <a:pPr>
              <a:defRPr/>
            </a:pPr>
            <a:endParaRPr lang="en-US"/>
          </a:p>
        </p:txBody>
      </p:sp>
      <p:sp>
        <p:nvSpPr>
          <p:cNvPr id="5" name="Rectangle 3"/>
          <p:cNvSpPr>
            <a:spLocks noGrp="1" noChangeArrowheads="1"/>
          </p:cNvSpPr>
          <p:nvPr>
            <p:ph type="ftr" sz="quarter" idx="11"/>
          </p:nvPr>
        </p:nvSpPr>
        <p:spPr>
          <a:ln/>
        </p:spPr>
        <p:txBody>
          <a:bodyPr/>
          <a:lstStyle>
            <a:lvl1pPr>
              <a:defRPr/>
            </a:lvl1pPr>
          </a:lstStyle>
          <a:p>
            <a:pPr>
              <a:defRPr/>
            </a:pPr>
            <a:endParaRPr lang="en-US"/>
          </a:p>
        </p:txBody>
      </p:sp>
      <p:sp>
        <p:nvSpPr>
          <p:cNvPr id="6" name="Rectangle 4"/>
          <p:cNvSpPr>
            <a:spLocks noGrp="1" noChangeArrowheads="1"/>
          </p:cNvSpPr>
          <p:nvPr>
            <p:ph type="sldNum" sz="quarter" idx="12"/>
          </p:nvPr>
        </p:nvSpPr>
        <p:spPr>
          <a:ln/>
        </p:spPr>
        <p:txBody>
          <a:bodyPr/>
          <a:lstStyle>
            <a:lvl1pPr>
              <a:defRPr/>
            </a:lvl1pPr>
          </a:lstStyle>
          <a:p>
            <a:pPr>
              <a:defRPr/>
            </a:pPr>
            <a:fld id="{E165939B-3715-4A35-8D09-1E5546C562C3}" type="slidenum">
              <a:rPr lang="en-US"/>
              <a:pPr>
                <a:defRPr/>
              </a:pPr>
              <a:t>‹#›</a:t>
            </a:fld>
            <a:endParaRPr lang="en-US"/>
          </a:p>
        </p:txBody>
      </p:sp>
    </p:spTree>
  </p:cSld>
  <p:clrMapOvr>
    <a:masterClrMapping/>
  </p:clrMapOvr>
</p:sldLayout>
</file>

<file path=ppt/slideLayouts/slideLayout3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
          <p:cNvSpPr>
            <a:spLocks noGrp="1" noChangeArrowheads="1"/>
          </p:cNvSpPr>
          <p:nvPr>
            <p:ph type="dt" sz="half" idx="10"/>
          </p:nvPr>
        </p:nvSpPr>
        <p:spPr>
          <a:ln/>
        </p:spPr>
        <p:txBody>
          <a:bodyPr/>
          <a:lstStyle>
            <a:lvl1pPr>
              <a:defRPr/>
            </a:lvl1pPr>
          </a:lstStyle>
          <a:p>
            <a:pPr>
              <a:defRPr/>
            </a:pPr>
            <a:endParaRPr lang="en-US"/>
          </a:p>
        </p:txBody>
      </p:sp>
      <p:sp>
        <p:nvSpPr>
          <p:cNvPr id="5" name="Rectangle 3"/>
          <p:cNvSpPr>
            <a:spLocks noGrp="1" noChangeArrowheads="1"/>
          </p:cNvSpPr>
          <p:nvPr>
            <p:ph type="ftr" sz="quarter" idx="11"/>
          </p:nvPr>
        </p:nvSpPr>
        <p:spPr>
          <a:ln/>
        </p:spPr>
        <p:txBody>
          <a:bodyPr/>
          <a:lstStyle>
            <a:lvl1pPr>
              <a:defRPr/>
            </a:lvl1pPr>
          </a:lstStyle>
          <a:p>
            <a:pPr>
              <a:defRPr/>
            </a:pPr>
            <a:endParaRPr lang="en-US"/>
          </a:p>
        </p:txBody>
      </p:sp>
      <p:sp>
        <p:nvSpPr>
          <p:cNvPr id="6" name="Rectangle 4"/>
          <p:cNvSpPr>
            <a:spLocks noGrp="1" noChangeArrowheads="1"/>
          </p:cNvSpPr>
          <p:nvPr>
            <p:ph type="sldNum" sz="quarter" idx="12"/>
          </p:nvPr>
        </p:nvSpPr>
        <p:spPr>
          <a:ln/>
        </p:spPr>
        <p:txBody>
          <a:bodyPr/>
          <a:lstStyle>
            <a:lvl1pPr>
              <a:defRPr/>
            </a:lvl1pPr>
          </a:lstStyle>
          <a:p>
            <a:pPr>
              <a:defRPr/>
            </a:pPr>
            <a:fld id="{EE3B4069-EC15-4343-9EA4-46CC944D1158}" type="slidenum">
              <a:rPr lang="en-US"/>
              <a:pPr>
                <a:defRPr/>
              </a:pPr>
              <a:t>‹#›</a:t>
            </a:fld>
            <a:endParaRPr lang="en-US"/>
          </a:p>
        </p:txBody>
      </p:sp>
    </p:spTree>
  </p:cSld>
  <p:clrMapOvr>
    <a:masterClrMapping/>
  </p:clrMapOvr>
</p:sldLayout>
</file>

<file path=ppt/slideLayouts/slideLayout3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dt" sz="half" idx="10"/>
          </p:nvPr>
        </p:nvSpPr>
        <p:spPr>
          <a:ln/>
        </p:spPr>
        <p:txBody>
          <a:bodyPr/>
          <a:lstStyle>
            <a:lvl1pPr>
              <a:defRPr/>
            </a:lvl1pPr>
          </a:lstStyle>
          <a:p>
            <a:pPr>
              <a:defRPr/>
            </a:pPr>
            <a:endParaRPr lang="en-US"/>
          </a:p>
        </p:txBody>
      </p:sp>
      <p:sp>
        <p:nvSpPr>
          <p:cNvPr id="6" name="Rectangle 3"/>
          <p:cNvSpPr>
            <a:spLocks noGrp="1" noChangeArrowheads="1"/>
          </p:cNvSpPr>
          <p:nvPr>
            <p:ph type="ftr" sz="quarter" idx="11"/>
          </p:nvPr>
        </p:nvSpPr>
        <p:spPr>
          <a:ln/>
        </p:spPr>
        <p:txBody>
          <a:bodyPr/>
          <a:lstStyle>
            <a:lvl1pPr>
              <a:defRPr/>
            </a:lvl1pPr>
          </a:lstStyle>
          <a:p>
            <a:pPr>
              <a:defRPr/>
            </a:pPr>
            <a:endParaRPr lang="en-US"/>
          </a:p>
        </p:txBody>
      </p:sp>
      <p:sp>
        <p:nvSpPr>
          <p:cNvPr id="7" name="Rectangle 4"/>
          <p:cNvSpPr>
            <a:spLocks noGrp="1" noChangeArrowheads="1"/>
          </p:cNvSpPr>
          <p:nvPr>
            <p:ph type="sldNum" sz="quarter" idx="12"/>
          </p:nvPr>
        </p:nvSpPr>
        <p:spPr>
          <a:ln/>
        </p:spPr>
        <p:txBody>
          <a:bodyPr/>
          <a:lstStyle>
            <a:lvl1pPr>
              <a:defRPr/>
            </a:lvl1pPr>
          </a:lstStyle>
          <a:p>
            <a:pPr>
              <a:defRPr/>
            </a:pPr>
            <a:fld id="{B40E81CC-8FA4-4A3B-9C8F-772EF5DF1104}" type="slidenum">
              <a:rPr lang="en-US"/>
              <a:pPr>
                <a:defRPr/>
              </a:pPr>
              <a:t>‹#›</a:t>
            </a:fld>
            <a:endParaRPr lang="en-US"/>
          </a:p>
        </p:txBody>
      </p:sp>
    </p:spTree>
  </p:cSld>
  <p:clrMapOvr>
    <a:masterClrMapping/>
  </p:clrMapOvr>
</p:sldLayout>
</file>

<file path=ppt/slideLayouts/slideLayout3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
          <p:cNvSpPr>
            <a:spLocks noGrp="1" noChangeArrowheads="1"/>
          </p:cNvSpPr>
          <p:nvPr>
            <p:ph type="dt" sz="half" idx="10"/>
          </p:nvPr>
        </p:nvSpPr>
        <p:spPr>
          <a:ln/>
        </p:spPr>
        <p:txBody>
          <a:bodyPr/>
          <a:lstStyle>
            <a:lvl1pPr>
              <a:defRPr/>
            </a:lvl1pPr>
          </a:lstStyle>
          <a:p>
            <a:pPr>
              <a:defRPr/>
            </a:pPr>
            <a:endParaRPr lang="en-US"/>
          </a:p>
        </p:txBody>
      </p:sp>
      <p:sp>
        <p:nvSpPr>
          <p:cNvPr id="8" name="Rectangle 3"/>
          <p:cNvSpPr>
            <a:spLocks noGrp="1" noChangeArrowheads="1"/>
          </p:cNvSpPr>
          <p:nvPr>
            <p:ph type="ftr" sz="quarter" idx="11"/>
          </p:nvPr>
        </p:nvSpPr>
        <p:spPr>
          <a:ln/>
        </p:spPr>
        <p:txBody>
          <a:bodyPr/>
          <a:lstStyle>
            <a:lvl1pPr>
              <a:defRPr/>
            </a:lvl1pPr>
          </a:lstStyle>
          <a:p>
            <a:pPr>
              <a:defRPr/>
            </a:pPr>
            <a:endParaRPr lang="en-US"/>
          </a:p>
        </p:txBody>
      </p:sp>
      <p:sp>
        <p:nvSpPr>
          <p:cNvPr id="9" name="Rectangle 4"/>
          <p:cNvSpPr>
            <a:spLocks noGrp="1" noChangeArrowheads="1"/>
          </p:cNvSpPr>
          <p:nvPr>
            <p:ph type="sldNum" sz="quarter" idx="12"/>
          </p:nvPr>
        </p:nvSpPr>
        <p:spPr>
          <a:ln/>
        </p:spPr>
        <p:txBody>
          <a:bodyPr/>
          <a:lstStyle>
            <a:lvl1pPr>
              <a:defRPr/>
            </a:lvl1pPr>
          </a:lstStyle>
          <a:p>
            <a:pPr>
              <a:defRPr/>
            </a:pPr>
            <a:fld id="{0CAB55C5-C1C0-4D5C-9ADE-2ECA838CB283}" type="slidenum">
              <a:rPr lang="en-US"/>
              <a:pPr>
                <a:defRPr/>
              </a:pPr>
              <a:t>‹#›</a:t>
            </a:fld>
            <a:endParaRPr lang="en-US"/>
          </a:p>
        </p:txBody>
      </p:sp>
    </p:spTree>
  </p:cSld>
  <p:clrMapOvr>
    <a:masterClrMapping/>
  </p:clrMapOvr>
</p:sldLayout>
</file>

<file path=ppt/slideLayouts/slideLayout3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Rectangle 2"/>
          <p:cNvSpPr>
            <a:spLocks noGrp="1" noChangeArrowheads="1"/>
          </p:cNvSpPr>
          <p:nvPr>
            <p:ph type="dt" sz="half" idx="10"/>
          </p:nvPr>
        </p:nvSpPr>
        <p:spPr>
          <a:ln/>
        </p:spPr>
        <p:txBody>
          <a:bodyPr/>
          <a:lstStyle>
            <a:lvl1pPr>
              <a:defRPr/>
            </a:lvl1pPr>
          </a:lstStyle>
          <a:p>
            <a:pPr>
              <a:defRPr/>
            </a:pPr>
            <a:endParaRPr lang="en-US"/>
          </a:p>
        </p:txBody>
      </p:sp>
      <p:sp>
        <p:nvSpPr>
          <p:cNvPr id="4" name="Rectangle 3"/>
          <p:cNvSpPr>
            <a:spLocks noGrp="1" noChangeArrowheads="1"/>
          </p:cNvSpPr>
          <p:nvPr>
            <p:ph type="ftr" sz="quarter" idx="11"/>
          </p:nvPr>
        </p:nvSpPr>
        <p:spPr>
          <a:ln/>
        </p:spPr>
        <p:txBody>
          <a:bodyPr/>
          <a:lstStyle>
            <a:lvl1pPr>
              <a:defRPr/>
            </a:lvl1pPr>
          </a:lstStyle>
          <a:p>
            <a:pPr>
              <a:defRPr/>
            </a:pPr>
            <a:endParaRPr lang="en-US"/>
          </a:p>
        </p:txBody>
      </p:sp>
      <p:sp>
        <p:nvSpPr>
          <p:cNvPr id="5" name="Rectangle 4"/>
          <p:cNvSpPr>
            <a:spLocks noGrp="1" noChangeArrowheads="1"/>
          </p:cNvSpPr>
          <p:nvPr>
            <p:ph type="sldNum" sz="quarter" idx="12"/>
          </p:nvPr>
        </p:nvSpPr>
        <p:spPr>
          <a:ln/>
        </p:spPr>
        <p:txBody>
          <a:bodyPr/>
          <a:lstStyle>
            <a:lvl1pPr>
              <a:defRPr/>
            </a:lvl1pPr>
          </a:lstStyle>
          <a:p>
            <a:pPr>
              <a:defRPr/>
            </a:pPr>
            <a:fld id="{1B320B31-7CB9-49CA-ABB1-16B8DB1344C8}" type="slidenum">
              <a:rPr lang="en-US"/>
              <a:pPr>
                <a:defRPr/>
              </a:pPr>
              <a:t>‹#›</a:t>
            </a:fld>
            <a:endParaRPr lang="en-US"/>
          </a:p>
        </p:txBody>
      </p:sp>
    </p:spTree>
  </p:cSld>
  <p:clrMapOvr>
    <a:masterClrMapping/>
  </p:clrMapOvr>
</p:sldLayout>
</file>

<file path=ppt/slideLayouts/slideLayout3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a:ln/>
        </p:spPr>
        <p:txBody>
          <a:bodyPr/>
          <a:lstStyle>
            <a:lvl1pPr>
              <a:defRPr/>
            </a:lvl1pPr>
          </a:lstStyle>
          <a:p>
            <a:pPr>
              <a:defRPr/>
            </a:pPr>
            <a:endParaRPr lang="en-US"/>
          </a:p>
        </p:txBody>
      </p:sp>
      <p:sp>
        <p:nvSpPr>
          <p:cNvPr id="3" name="Rectangle 3"/>
          <p:cNvSpPr>
            <a:spLocks noGrp="1" noChangeArrowheads="1"/>
          </p:cNvSpPr>
          <p:nvPr>
            <p:ph type="ftr" sz="quarter" idx="11"/>
          </p:nvPr>
        </p:nvSpPr>
        <p:spPr>
          <a:ln/>
        </p:spPr>
        <p:txBody>
          <a:bodyPr/>
          <a:lstStyle>
            <a:lvl1pPr>
              <a:defRPr/>
            </a:lvl1pPr>
          </a:lstStyle>
          <a:p>
            <a:pPr>
              <a:defRPr/>
            </a:pPr>
            <a:endParaRPr lang="en-US"/>
          </a:p>
        </p:txBody>
      </p:sp>
      <p:sp>
        <p:nvSpPr>
          <p:cNvPr id="4" name="Rectangle 4"/>
          <p:cNvSpPr>
            <a:spLocks noGrp="1" noChangeArrowheads="1"/>
          </p:cNvSpPr>
          <p:nvPr>
            <p:ph type="sldNum" sz="quarter" idx="12"/>
          </p:nvPr>
        </p:nvSpPr>
        <p:spPr>
          <a:ln/>
        </p:spPr>
        <p:txBody>
          <a:bodyPr/>
          <a:lstStyle>
            <a:lvl1pPr>
              <a:defRPr/>
            </a:lvl1pPr>
          </a:lstStyle>
          <a:p>
            <a:pPr>
              <a:defRPr/>
            </a:pPr>
            <a:fld id="{C4FBB5FB-B83F-4D8E-AD21-1DC2218DACA8}" type="slidenum">
              <a:rPr lang="en-US"/>
              <a:pPr>
                <a:defRPr/>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3BC1EE5-FABB-4158-9338-6B90AE4F89FB}" type="slidenum">
              <a:rPr lang="en-US"/>
              <a:pPr>
                <a:defRPr/>
              </a:pPr>
              <a:t>‹#›</a:t>
            </a:fld>
            <a:endParaRPr lang="en-US"/>
          </a:p>
        </p:txBody>
      </p:sp>
    </p:spTree>
  </p:cSld>
  <p:clrMapOvr>
    <a:masterClrMapping/>
  </p:clrMapOvr>
</p:sldLayout>
</file>

<file path=ppt/slideLayouts/slideLayout3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endParaRPr lang="en-US"/>
          </a:p>
        </p:txBody>
      </p:sp>
      <p:sp>
        <p:nvSpPr>
          <p:cNvPr id="6" name="Rectangle 3"/>
          <p:cNvSpPr>
            <a:spLocks noGrp="1" noChangeArrowheads="1"/>
          </p:cNvSpPr>
          <p:nvPr>
            <p:ph type="ftr" sz="quarter" idx="11"/>
          </p:nvPr>
        </p:nvSpPr>
        <p:spPr>
          <a:ln/>
        </p:spPr>
        <p:txBody>
          <a:bodyPr/>
          <a:lstStyle>
            <a:lvl1pPr>
              <a:defRPr/>
            </a:lvl1pPr>
          </a:lstStyle>
          <a:p>
            <a:pPr>
              <a:defRPr/>
            </a:pPr>
            <a:endParaRPr lang="en-US"/>
          </a:p>
        </p:txBody>
      </p:sp>
      <p:sp>
        <p:nvSpPr>
          <p:cNvPr id="7" name="Rectangle 4"/>
          <p:cNvSpPr>
            <a:spLocks noGrp="1" noChangeArrowheads="1"/>
          </p:cNvSpPr>
          <p:nvPr>
            <p:ph type="sldNum" sz="quarter" idx="12"/>
          </p:nvPr>
        </p:nvSpPr>
        <p:spPr>
          <a:ln/>
        </p:spPr>
        <p:txBody>
          <a:bodyPr/>
          <a:lstStyle>
            <a:lvl1pPr>
              <a:defRPr/>
            </a:lvl1pPr>
          </a:lstStyle>
          <a:p>
            <a:pPr>
              <a:defRPr/>
            </a:pPr>
            <a:fld id="{CC3152AD-3370-437D-BBE2-02B065125F51}" type="slidenum">
              <a:rPr lang="en-US"/>
              <a:pPr>
                <a:defRPr/>
              </a:pPr>
              <a:t>‹#›</a:t>
            </a:fld>
            <a:endParaRPr lang="en-US"/>
          </a:p>
        </p:txBody>
      </p:sp>
    </p:spTree>
  </p:cSld>
  <p:clrMapOvr>
    <a:masterClrMapping/>
  </p:clrMapOvr>
</p:sldLayout>
</file>

<file path=ppt/slideLayouts/slideLayout3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endParaRPr lang="en-US"/>
          </a:p>
        </p:txBody>
      </p:sp>
      <p:sp>
        <p:nvSpPr>
          <p:cNvPr id="6" name="Rectangle 3"/>
          <p:cNvSpPr>
            <a:spLocks noGrp="1" noChangeArrowheads="1"/>
          </p:cNvSpPr>
          <p:nvPr>
            <p:ph type="ftr" sz="quarter" idx="11"/>
          </p:nvPr>
        </p:nvSpPr>
        <p:spPr>
          <a:ln/>
        </p:spPr>
        <p:txBody>
          <a:bodyPr/>
          <a:lstStyle>
            <a:lvl1pPr>
              <a:defRPr/>
            </a:lvl1pPr>
          </a:lstStyle>
          <a:p>
            <a:pPr>
              <a:defRPr/>
            </a:pPr>
            <a:endParaRPr lang="en-US"/>
          </a:p>
        </p:txBody>
      </p:sp>
      <p:sp>
        <p:nvSpPr>
          <p:cNvPr id="7" name="Rectangle 4"/>
          <p:cNvSpPr>
            <a:spLocks noGrp="1" noChangeArrowheads="1"/>
          </p:cNvSpPr>
          <p:nvPr>
            <p:ph type="sldNum" sz="quarter" idx="12"/>
          </p:nvPr>
        </p:nvSpPr>
        <p:spPr>
          <a:ln/>
        </p:spPr>
        <p:txBody>
          <a:bodyPr/>
          <a:lstStyle>
            <a:lvl1pPr>
              <a:defRPr/>
            </a:lvl1pPr>
          </a:lstStyle>
          <a:p>
            <a:pPr>
              <a:defRPr/>
            </a:pPr>
            <a:fld id="{782E66C1-98AF-458A-965A-2FD34C206287}" type="slidenum">
              <a:rPr lang="en-US"/>
              <a:pPr>
                <a:defRPr/>
              </a:pPr>
              <a:t>‹#›</a:t>
            </a:fld>
            <a:endParaRPr lang="en-US"/>
          </a:p>
        </p:txBody>
      </p:sp>
    </p:spTree>
  </p:cSld>
  <p:clrMapOvr>
    <a:masterClrMapping/>
  </p:clrMapOvr>
</p:sldLayout>
</file>

<file path=ppt/slideLayouts/slideLayout3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a:ln/>
        </p:spPr>
        <p:txBody>
          <a:bodyPr/>
          <a:lstStyle>
            <a:lvl1pPr>
              <a:defRPr/>
            </a:lvl1pPr>
          </a:lstStyle>
          <a:p>
            <a:pPr>
              <a:defRPr/>
            </a:pPr>
            <a:endParaRPr lang="en-US"/>
          </a:p>
        </p:txBody>
      </p:sp>
      <p:sp>
        <p:nvSpPr>
          <p:cNvPr id="5" name="Rectangle 3"/>
          <p:cNvSpPr>
            <a:spLocks noGrp="1" noChangeArrowheads="1"/>
          </p:cNvSpPr>
          <p:nvPr>
            <p:ph type="ftr" sz="quarter" idx="11"/>
          </p:nvPr>
        </p:nvSpPr>
        <p:spPr>
          <a:ln/>
        </p:spPr>
        <p:txBody>
          <a:bodyPr/>
          <a:lstStyle>
            <a:lvl1pPr>
              <a:defRPr/>
            </a:lvl1pPr>
          </a:lstStyle>
          <a:p>
            <a:pPr>
              <a:defRPr/>
            </a:pPr>
            <a:endParaRPr lang="en-US"/>
          </a:p>
        </p:txBody>
      </p:sp>
      <p:sp>
        <p:nvSpPr>
          <p:cNvPr id="6" name="Rectangle 4"/>
          <p:cNvSpPr>
            <a:spLocks noGrp="1" noChangeArrowheads="1"/>
          </p:cNvSpPr>
          <p:nvPr>
            <p:ph type="sldNum" sz="quarter" idx="12"/>
          </p:nvPr>
        </p:nvSpPr>
        <p:spPr>
          <a:ln/>
        </p:spPr>
        <p:txBody>
          <a:bodyPr/>
          <a:lstStyle>
            <a:lvl1pPr>
              <a:defRPr/>
            </a:lvl1pPr>
          </a:lstStyle>
          <a:p>
            <a:pPr>
              <a:defRPr/>
            </a:pPr>
            <a:fld id="{54160503-0AD0-4E02-ACDD-0342E78502CB}" type="slidenum">
              <a:rPr lang="en-US"/>
              <a:pPr>
                <a:defRPr/>
              </a:pPr>
              <a:t>‹#›</a:t>
            </a:fld>
            <a:endParaRPr lang="en-US"/>
          </a:p>
        </p:txBody>
      </p:sp>
    </p:spTree>
  </p:cSld>
  <p:clrMapOvr>
    <a:masterClrMapping/>
  </p:clrMapOvr>
</p:sldLayout>
</file>

<file path=ppt/slideLayouts/slideLayout3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a:ln/>
        </p:spPr>
        <p:txBody>
          <a:bodyPr/>
          <a:lstStyle>
            <a:lvl1pPr>
              <a:defRPr/>
            </a:lvl1pPr>
          </a:lstStyle>
          <a:p>
            <a:pPr>
              <a:defRPr/>
            </a:pPr>
            <a:endParaRPr lang="en-US"/>
          </a:p>
        </p:txBody>
      </p:sp>
      <p:sp>
        <p:nvSpPr>
          <p:cNvPr id="5" name="Rectangle 3"/>
          <p:cNvSpPr>
            <a:spLocks noGrp="1" noChangeArrowheads="1"/>
          </p:cNvSpPr>
          <p:nvPr>
            <p:ph type="ftr" sz="quarter" idx="11"/>
          </p:nvPr>
        </p:nvSpPr>
        <p:spPr>
          <a:ln/>
        </p:spPr>
        <p:txBody>
          <a:bodyPr/>
          <a:lstStyle>
            <a:lvl1pPr>
              <a:defRPr/>
            </a:lvl1pPr>
          </a:lstStyle>
          <a:p>
            <a:pPr>
              <a:defRPr/>
            </a:pPr>
            <a:endParaRPr lang="en-US"/>
          </a:p>
        </p:txBody>
      </p:sp>
      <p:sp>
        <p:nvSpPr>
          <p:cNvPr id="6" name="Rectangle 4"/>
          <p:cNvSpPr>
            <a:spLocks noGrp="1" noChangeArrowheads="1"/>
          </p:cNvSpPr>
          <p:nvPr>
            <p:ph type="sldNum" sz="quarter" idx="12"/>
          </p:nvPr>
        </p:nvSpPr>
        <p:spPr>
          <a:ln/>
        </p:spPr>
        <p:txBody>
          <a:bodyPr/>
          <a:lstStyle>
            <a:lvl1pPr>
              <a:defRPr/>
            </a:lvl1pPr>
          </a:lstStyle>
          <a:p>
            <a:pPr>
              <a:defRPr/>
            </a:pPr>
            <a:fld id="{2DB5AD29-A21F-48DF-808C-F63994953F92}" type="slidenum">
              <a:rPr lang="en-US"/>
              <a:pPr>
                <a:defRPr/>
              </a:pPr>
              <a:t>‹#›</a:t>
            </a:fld>
            <a:endParaRPr lang="en-US"/>
          </a:p>
        </p:txBody>
      </p:sp>
    </p:spTree>
  </p:cSld>
  <p:clrMapOvr>
    <a:masterClrMapping/>
  </p:clrMapOvr>
</p:sldLayout>
</file>

<file path=ppt/slideLayouts/slideLayout3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81A36F3-845B-4BD9-BEC9-8DEBEEAC84E2}" type="slidenum">
              <a:rPr lang="en-US"/>
              <a:pPr>
                <a:defRPr/>
              </a:pPr>
              <a:t>‹#›</a:t>
            </a:fld>
            <a:endParaRPr lang="en-US"/>
          </a:p>
        </p:txBody>
      </p:sp>
    </p:spTree>
  </p:cSld>
  <p:clrMapOvr>
    <a:masterClrMapping/>
  </p:clrMapOvr>
</p:sldLayout>
</file>

<file path=ppt/slideLayouts/slideLayout3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D70976A-566A-4535-8614-86345A3F50C1}" type="slidenum">
              <a:rPr lang="en-US"/>
              <a:pPr>
                <a:defRPr/>
              </a:pPr>
              <a:t>‹#›</a:t>
            </a:fld>
            <a:endParaRPr lang="en-US"/>
          </a:p>
        </p:txBody>
      </p:sp>
    </p:spTree>
  </p:cSld>
  <p:clrMapOvr>
    <a:masterClrMapping/>
  </p:clrMapOvr>
</p:sldLayout>
</file>

<file path=ppt/slideLayouts/slideLayout3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2553DA3-61B1-4A8B-8AEE-9C0346013DBC}" type="slidenum">
              <a:rPr lang="en-US"/>
              <a:pPr>
                <a:defRPr/>
              </a:pPr>
              <a:t>‹#›</a:t>
            </a:fld>
            <a:endParaRPr lang="en-US"/>
          </a:p>
        </p:txBody>
      </p:sp>
    </p:spTree>
  </p:cSld>
  <p:clrMapOvr>
    <a:masterClrMapping/>
  </p:clrMapOvr>
</p:sldLayout>
</file>

<file path=ppt/slideLayouts/slideLayout3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C89BFF4-1C68-4DE3-85CC-2E7FD2F2275D}" type="slidenum">
              <a:rPr lang="en-US"/>
              <a:pPr>
                <a:defRPr/>
              </a:pPr>
              <a:t>‹#›</a:t>
            </a:fld>
            <a:endParaRPr lang="en-US"/>
          </a:p>
        </p:txBody>
      </p:sp>
    </p:spTree>
  </p:cSld>
  <p:clrMapOvr>
    <a:masterClrMapping/>
  </p:clrMapOvr>
</p:sldLayout>
</file>

<file path=ppt/slideLayouts/slideLayout3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87941F7-81EE-4FBD-8C1F-544A14CC9600}" type="slidenum">
              <a:rPr lang="en-US"/>
              <a:pPr>
                <a:defRPr/>
              </a:pPr>
              <a:t>‹#›</a:t>
            </a:fld>
            <a:endParaRPr lang="en-US"/>
          </a:p>
        </p:txBody>
      </p:sp>
    </p:spTree>
  </p:cSld>
  <p:clrMapOvr>
    <a:masterClrMapping/>
  </p:clrMapOvr>
</p:sldLayout>
</file>

<file path=ppt/slideLayouts/slideLayout3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46E9305C-09B5-4FDB-998F-AA6CADD3C69F}" type="slidenum">
              <a:rPr lang="en-US"/>
              <a:pPr>
                <a:defRPr/>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08856A2-59B2-4C5A-9C37-DE54F464D8B5}" type="slidenum">
              <a:rPr lang="en-US"/>
              <a:pPr>
                <a:defRPr/>
              </a:pPr>
              <a:t>‹#›</a:t>
            </a:fld>
            <a:endParaRPr lang="en-US"/>
          </a:p>
        </p:txBody>
      </p:sp>
    </p:spTree>
  </p:cSld>
  <p:clrMapOvr>
    <a:masterClrMapping/>
  </p:clrMapOvr>
</p:sldLayout>
</file>

<file path=ppt/slideLayouts/slideLayout3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6525DB9E-BEDC-4806-9EC2-7D6D99146437}" type="slidenum">
              <a:rPr lang="en-US"/>
              <a:pPr>
                <a:defRPr/>
              </a:pPr>
              <a:t>‹#›</a:t>
            </a:fld>
            <a:endParaRPr lang="en-US"/>
          </a:p>
        </p:txBody>
      </p:sp>
    </p:spTree>
  </p:cSld>
  <p:clrMapOvr>
    <a:masterClrMapping/>
  </p:clrMapOvr>
</p:sldLayout>
</file>

<file path=ppt/slideLayouts/slideLayout3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0651EF7-DDCA-4CD4-8C01-8EDE5165E50F}" type="slidenum">
              <a:rPr lang="en-US"/>
              <a:pPr>
                <a:defRPr/>
              </a:pPr>
              <a:t>‹#›</a:t>
            </a:fld>
            <a:endParaRPr lang="en-US"/>
          </a:p>
        </p:txBody>
      </p:sp>
    </p:spTree>
  </p:cSld>
  <p:clrMapOvr>
    <a:masterClrMapping/>
  </p:clrMapOvr>
</p:sldLayout>
</file>

<file path=ppt/slideLayouts/slideLayout3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8D45299-CDA9-4B29-BDB0-2A1FAFEB0E33}" type="slidenum">
              <a:rPr lang="en-US"/>
              <a:pPr>
                <a:defRPr/>
              </a:pPr>
              <a:t>‹#›</a:t>
            </a:fld>
            <a:endParaRPr lang="en-US"/>
          </a:p>
        </p:txBody>
      </p:sp>
    </p:spTree>
  </p:cSld>
  <p:clrMapOvr>
    <a:masterClrMapping/>
  </p:clrMapOvr>
</p:sldLayout>
</file>

<file path=ppt/slideLayouts/slideLayout3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8475E53-7972-476A-BAF2-E75C6C92D87B}" type="slidenum">
              <a:rPr lang="en-US"/>
              <a:pPr>
                <a:defRPr/>
              </a:pPr>
              <a:t>‹#›</a:t>
            </a:fld>
            <a:endParaRPr lang="en-US"/>
          </a:p>
        </p:txBody>
      </p:sp>
    </p:spTree>
  </p:cSld>
  <p:clrMapOvr>
    <a:masterClrMapping/>
  </p:clrMapOvr>
</p:sldLayout>
</file>

<file path=ppt/slideLayouts/slideLayout3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7A91520-2793-4117-9486-7E8F32F4A373}" type="slidenum">
              <a:rPr lang="en-US"/>
              <a:pPr>
                <a:defRPr/>
              </a:pPr>
              <a:t>‹#›</a:t>
            </a:fld>
            <a:endParaRPr lang="en-US"/>
          </a:p>
        </p:txBody>
      </p:sp>
    </p:spTree>
  </p:cSld>
  <p:clrMapOvr>
    <a:masterClrMapping/>
  </p:clrMapOvr>
</p:sldLayout>
</file>

<file path=ppt/slideLayouts/slideLayout3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1C7FDDD-4C8D-4424-B317-2A7FFFFCC3D9}" type="slidenum">
              <a:rPr lang="en-US"/>
              <a:pPr>
                <a:defRPr/>
              </a:pPr>
              <a:t>‹#›</a:t>
            </a:fld>
            <a:endParaRPr lang="en-US"/>
          </a:p>
        </p:txBody>
      </p:sp>
    </p:spTree>
  </p:cSld>
  <p:clrMapOvr>
    <a:masterClrMapping/>
  </p:clrMapOvr>
</p:sldLayout>
</file>

<file path=ppt/slideLayouts/slideLayout3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E1EDCEE-3A7D-48E4-98FE-5F20A27F4EA6}" type="slidenum">
              <a:rPr lang="en-US"/>
              <a:pPr>
                <a:defRPr/>
              </a:pPr>
              <a:t>‹#›</a:t>
            </a:fld>
            <a:endParaRPr lang="en-US"/>
          </a:p>
        </p:txBody>
      </p:sp>
    </p:spTree>
  </p:cSld>
  <p:clrMapOvr>
    <a:masterClrMapping/>
  </p:clrMapOvr>
</p:sldLayout>
</file>

<file path=ppt/slideLayouts/slideLayout3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7B83D1C-8C6A-45EB-B7CB-756D87511254}" type="slidenum">
              <a:rPr lang="en-US"/>
              <a:pPr>
                <a:defRPr/>
              </a:pPr>
              <a:t>‹#›</a:t>
            </a:fld>
            <a:endParaRPr lang="en-US"/>
          </a:p>
        </p:txBody>
      </p:sp>
    </p:spTree>
  </p:cSld>
  <p:clrMapOvr>
    <a:masterClrMapping/>
  </p:clrMapOvr>
</p:sldLayout>
</file>

<file path=ppt/slideLayouts/slideLayout3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A39590F-1F8B-45B5-8094-27872FE64E14}" type="slidenum">
              <a:rPr lang="en-US"/>
              <a:pPr>
                <a:defRPr/>
              </a:pPr>
              <a:t>‹#›</a:t>
            </a:fld>
            <a:endParaRPr lang="en-US"/>
          </a:p>
        </p:txBody>
      </p:sp>
    </p:spTree>
  </p:cSld>
  <p:clrMapOvr>
    <a:masterClrMapping/>
  </p:clrMapOvr>
</p:sldLayout>
</file>

<file path=ppt/slideLayouts/slideLayout3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B4B1610-581F-4B8D-BE96-94EE0D326E3E}" type="slidenum">
              <a:rPr lang="en-US"/>
              <a:pPr>
                <a:defRPr/>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09F4524-E4B6-426A-AEB8-3727455D083B}" type="slidenum">
              <a:rPr lang="en-US"/>
              <a:pPr>
                <a:defRPr/>
              </a:pPr>
              <a:t>‹#›</a:t>
            </a:fld>
            <a:endParaRPr lang="en-US"/>
          </a:p>
        </p:txBody>
      </p:sp>
    </p:spTree>
  </p:cSld>
  <p:clrMapOvr>
    <a:masterClrMapping/>
  </p:clrMapOvr>
</p:sldLayout>
</file>

<file path=ppt/slideLayouts/slideLayout3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12AB6FC-80EE-47EE-98C1-48D67061C86E}" type="slidenum">
              <a:rPr lang="en-US"/>
              <a:pPr>
                <a:defRPr/>
              </a:pPr>
              <a:t>‹#›</a:t>
            </a:fld>
            <a:endParaRPr lang="en-US"/>
          </a:p>
        </p:txBody>
      </p:sp>
    </p:spTree>
  </p:cSld>
  <p:clrMapOvr>
    <a:masterClrMapping/>
  </p:clrMapOvr>
</p:sldLayout>
</file>

<file path=ppt/slideLayouts/slideLayout3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EF52A4BE-A565-4927-8901-1A6CBED7139A}" type="slidenum">
              <a:rPr lang="en-US"/>
              <a:pPr>
                <a:defRPr/>
              </a:pPr>
              <a:t>‹#›</a:t>
            </a:fld>
            <a:endParaRPr lang="en-US"/>
          </a:p>
        </p:txBody>
      </p:sp>
    </p:spTree>
  </p:cSld>
  <p:clrMapOvr>
    <a:masterClrMapping/>
  </p:clrMapOvr>
</p:sldLayout>
</file>

<file path=ppt/slideLayouts/slideLayout3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5CD4727-BA79-41E1-B462-0AE9E3E31026}" type="slidenum">
              <a:rPr lang="en-US"/>
              <a:pPr>
                <a:defRPr/>
              </a:pPr>
              <a:t>‹#›</a:t>
            </a:fld>
            <a:endParaRPr lang="en-US"/>
          </a:p>
        </p:txBody>
      </p:sp>
    </p:spTree>
  </p:cSld>
  <p:clrMapOvr>
    <a:masterClrMapping/>
  </p:clrMapOvr>
</p:sldLayout>
</file>

<file path=ppt/slideLayouts/slideLayout3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DFA9A57-4BA9-4B24-BD56-4F048E9D17B8}" type="slidenum">
              <a:rPr lang="en-US"/>
              <a:pPr>
                <a:defRPr/>
              </a:pPr>
              <a:t>‹#›</a:t>
            </a:fld>
            <a:endParaRPr lang="en-US"/>
          </a:p>
        </p:txBody>
      </p:sp>
    </p:spTree>
  </p:cSld>
  <p:clrMapOvr>
    <a:masterClrMapping/>
  </p:clrMapOvr>
</p:sldLayout>
</file>

<file path=ppt/slideLayouts/slideLayout3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DD2703D-C208-468C-8183-D771E712DA09}" type="slidenum">
              <a:rPr lang="en-US"/>
              <a:pPr>
                <a:defRPr/>
              </a:pPr>
              <a:t>‹#›</a:t>
            </a:fld>
            <a:endParaRPr lang="en-US"/>
          </a:p>
        </p:txBody>
      </p:sp>
    </p:spTree>
  </p:cSld>
  <p:clrMapOvr>
    <a:masterClrMapping/>
  </p:clrMapOvr>
</p:sldLayout>
</file>

<file path=ppt/slideLayouts/slideLayout3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A880452-286E-4B28-9A05-5E9362C031CF}" type="slidenum">
              <a:rPr lang="en-US"/>
              <a:pPr>
                <a:defRPr/>
              </a:pPr>
              <a:t>‹#›</a:t>
            </a:fld>
            <a:endParaRPr lang="en-US"/>
          </a:p>
        </p:txBody>
      </p:sp>
    </p:spTree>
  </p:cSld>
  <p:clrMapOvr>
    <a:masterClrMapping/>
  </p:clrMapOvr>
</p:sldLayout>
</file>

<file path=ppt/slideLayouts/slideLayout3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6ED5480-B18B-47A1-B45A-BCCA4481E3B7}" type="slidenum">
              <a:rPr lang="en-US"/>
              <a:pPr>
                <a:defRPr/>
              </a:pPr>
              <a:t>‹#›</a:t>
            </a:fld>
            <a:endParaRPr lang="en-US"/>
          </a:p>
        </p:txBody>
      </p:sp>
    </p:spTree>
  </p:cSld>
  <p:clrMapOvr>
    <a:masterClrMapping/>
  </p:clrMapOvr>
</p:sldLayout>
</file>

<file path=ppt/slideLayouts/slideLayout3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A8E186D-B54F-47C7-9014-9B4C933AD394}" type="slidenum">
              <a:rPr lang="en-US"/>
              <a:pPr>
                <a:defRPr/>
              </a:pPr>
              <a:t>‹#›</a:t>
            </a:fld>
            <a:endParaRPr lang="en-US"/>
          </a:p>
        </p:txBody>
      </p:sp>
    </p:spTree>
  </p:cSld>
  <p:clrMapOvr>
    <a:masterClrMapping/>
  </p:clrMapOvr>
</p:sldLayout>
</file>

<file path=ppt/slideLayouts/slideLayout3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FE48C6A-CD48-434D-875C-5E41C052D0DC}" type="slidenum">
              <a:rPr lang="en-US"/>
              <a:pPr>
                <a:defRPr/>
              </a:pPr>
              <a:t>‹#›</a:t>
            </a:fld>
            <a:endParaRPr lang="en-US"/>
          </a:p>
        </p:txBody>
      </p:sp>
    </p:spTree>
  </p:cSld>
  <p:clrMapOvr>
    <a:masterClrMapping/>
  </p:clrMapOvr>
</p:sldLayout>
</file>

<file path=ppt/slideLayouts/slideLayout3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B474EBD-E24B-4FBC-9BE2-028F12B97508}" type="slidenum">
              <a:rPr lang="en-US"/>
              <a:pPr>
                <a:defRPr/>
              </a:pPr>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ED3C7DF-B630-4A49-A67B-10C8A1D2F666}" type="slidenum">
              <a:rPr lang="en-US"/>
              <a:pPr>
                <a:defRPr/>
              </a:pPr>
              <a:t>‹#›</a:t>
            </a:fld>
            <a:endParaRPr lang="en-US"/>
          </a:p>
        </p:txBody>
      </p:sp>
    </p:spTree>
  </p:cSld>
  <p:clrMapOvr>
    <a:masterClrMapping/>
  </p:clrMapOvr>
</p:sldLayout>
</file>

<file path=ppt/slideLayouts/slideLayout3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F496B3AD-9189-404F-BB37-9062C7FD454E}" type="slidenum">
              <a:rPr lang="en-US"/>
              <a:pPr>
                <a:defRPr/>
              </a:pPr>
              <a:t>‹#›</a:t>
            </a:fld>
            <a:endParaRPr lang="en-US"/>
          </a:p>
        </p:txBody>
      </p:sp>
    </p:spTree>
  </p:cSld>
  <p:clrMapOvr>
    <a:masterClrMapping/>
  </p:clrMapOvr>
</p:sldLayout>
</file>

<file path=ppt/slideLayouts/slideLayout3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45DE1F6A-18CA-43A9-8406-808C46364899}" type="slidenum">
              <a:rPr lang="en-US"/>
              <a:pPr>
                <a:defRPr/>
              </a:pPr>
              <a:t>‹#›</a:t>
            </a:fld>
            <a:endParaRPr lang="en-US"/>
          </a:p>
        </p:txBody>
      </p:sp>
    </p:spTree>
  </p:cSld>
  <p:clrMapOvr>
    <a:masterClrMapping/>
  </p:clrMapOvr>
</p:sldLayout>
</file>

<file path=ppt/slideLayouts/slideLayout3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DE669533-4038-4FDE-83E9-465457CECB2F}" type="slidenum">
              <a:rPr lang="en-US"/>
              <a:pPr>
                <a:defRPr/>
              </a:pPr>
              <a:t>‹#›</a:t>
            </a:fld>
            <a:endParaRPr lang="en-US"/>
          </a:p>
        </p:txBody>
      </p:sp>
    </p:spTree>
  </p:cSld>
  <p:clrMapOvr>
    <a:masterClrMapping/>
  </p:clrMapOvr>
</p:sldLayout>
</file>

<file path=ppt/slideLayouts/slideLayout3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4A8A83A-BAD0-494F-BE3E-5121F1ACD8AD}" type="slidenum">
              <a:rPr lang="en-US"/>
              <a:pPr>
                <a:defRPr/>
              </a:pPr>
              <a:t>‹#›</a:t>
            </a:fld>
            <a:endParaRPr lang="en-US"/>
          </a:p>
        </p:txBody>
      </p:sp>
    </p:spTree>
  </p:cSld>
  <p:clrMapOvr>
    <a:masterClrMapping/>
  </p:clrMapOvr>
</p:sldLayout>
</file>

<file path=ppt/slideLayouts/slideLayout3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B248958-B6E9-4D50-A857-702EF4273288}" type="slidenum">
              <a:rPr lang="en-US"/>
              <a:pPr>
                <a:defRPr/>
              </a:pPr>
              <a:t>‹#›</a:t>
            </a:fld>
            <a:endParaRPr lang="en-US"/>
          </a:p>
        </p:txBody>
      </p:sp>
    </p:spTree>
  </p:cSld>
  <p:clrMapOvr>
    <a:masterClrMapping/>
  </p:clrMapOvr>
</p:sldLayout>
</file>

<file path=ppt/slideLayouts/slideLayout3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490C0F7-921B-4E6F-8C69-412CD0FDD234}" type="slidenum">
              <a:rPr lang="en-US"/>
              <a:pPr>
                <a:defRPr/>
              </a:pPr>
              <a:t>‹#›</a:t>
            </a:fld>
            <a:endParaRPr lang="en-US"/>
          </a:p>
        </p:txBody>
      </p:sp>
    </p:spTree>
  </p:cSld>
  <p:clrMapOvr>
    <a:masterClrMapping/>
  </p:clrMapOvr>
</p:sldLayout>
</file>

<file path=ppt/slideLayouts/slideLayout3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ED4B5A8-F9E8-415B-9849-8580AA8D9D38}" type="slidenum">
              <a:rPr lang="en-US"/>
              <a:pPr>
                <a:defRPr/>
              </a:pPr>
              <a:t>‹#›</a:t>
            </a:fld>
            <a:endParaRPr lang="en-US"/>
          </a:p>
        </p:txBody>
      </p:sp>
    </p:spTree>
  </p:cSld>
  <p:clrMapOvr>
    <a:masterClrMapping/>
  </p:clrMapOvr>
</p:sldLayout>
</file>

<file path=ppt/slideLayouts/slideLayout3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3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475E89C-DB17-40B4-9603-957FE65C931F}" type="slidenum">
              <a:rPr lang="en-US"/>
              <a:pPr>
                <a:defRPr/>
              </a:pPr>
              <a:t>‹#›</a:t>
            </a:fld>
            <a:endParaRPr lang="en-US"/>
          </a:p>
        </p:txBody>
      </p:sp>
    </p:spTree>
  </p:cSld>
  <p:clrMapOvr>
    <a:masterClrMapping/>
  </p:clrMapOvr>
</p:sldLayout>
</file>

<file path=ppt/slideLayouts/slideLayout3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cSld>
  <p:clrMapOvr>
    <a:masterClrMapping/>
  </p:clrMapOvr>
</p:sldLayout>
</file>

<file path=ppt/slideLayouts/slideLayout3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3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3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3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lgn="l">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479286C-8BD1-4D7D-B898-064612C59907}" type="slidenum">
              <a:rPr lang="en-US"/>
              <a:pPr>
                <a:defRPr/>
              </a:pPr>
              <a:t>‹#›</a:t>
            </a:fld>
            <a:endParaRPr lang="en-US"/>
          </a:p>
        </p:txBody>
      </p:sp>
    </p:spTree>
  </p:cSld>
  <p:clrMapOvr>
    <a:masterClrMapping/>
  </p:clrMapOvr>
</p:sldLayout>
</file>

<file path=ppt/slideLayouts/slideLayout3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lgn="l">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6CC66C9-C5BA-4BC0-942B-79FF41A6258D}" type="slidenum">
              <a:rPr lang="en-US"/>
              <a:pPr>
                <a:defRPr/>
              </a:pPr>
              <a:t>‹#›</a:t>
            </a:fld>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C6C7D25-5704-4050-9B6B-E5A21B39587B}" type="slidenum">
              <a:rPr lang="en-US"/>
              <a:pPr>
                <a:defRPr/>
              </a:pPr>
              <a:t>‹#›</a:t>
            </a:fld>
            <a:endParaRPr lang="en-US"/>
          </a:p>
        </p:txBody>
      </p:sp>
    </p:spTree>
  </p:cSld>
  <p:clrMapOvr>
    <a:masterClrMapping/>
  </p:clrMapOvr>
</p:sldLayout>
</file>

<file path=ppt/slideLayouts/slideLayout3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lgn="l">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C36EC8C-B0AA-4F48-88E6-B39973E86DBE}" type="slidenum">
              <a:rPr lang="en-US"/>
              <a:pPr>
                <a:defRPr/>
              </a:pPr>
              <a:t>‹#›</a:t>
            </a:fld>
            <a:endParaRPr lang="en-US"/>
          </a:p>
        </p:txBody>
      </p:sp>
    </p:spTree>
  </p:cSld>
  <p:clrMapOvr>
    <a:masterClrMapping/>
  </p:clrMapOvr>
</p:sldLayout>
</file>

<file path=ppt/slideLayouts/slideLayout3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lgn="l">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6032393A-8110-4D3B-984D-608A0DFB17C7}" type="slidenum">
              <a:rPr lang="en-US"/>
              <a:pPr>
                <a:defRPr/>
              </a:pPr>
              <a:t>‹#›</a:t>
            </a:fld>
            <a:endParaRPr lang="en-US"/>
          </a:p>
        </p:txBody>
      </p:sp>
    </p:spTree>
  </p:cSld>
  <p:clrMapOvr>
    <a:masterClrMapping/>
  </p:clrMapOvr>
</p:sldLayout>
</file>

<file path=ppt/slideLayouts/slideLayout3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defRPr/>
            </a:pPr>
            <a:endParaRPr lang="en-US"/>
          </a:p>
        </p:txBody>
      </p:sp>
      <p:sp>
        <p:nvSpPr>
          <p:cNvPr id="8" name="Footer Placeholder 7"/>
          <p:cNvSpPr>
            <a:spLocks noGrp="1"/>
          </p:cNvSpPr>
          <p:nvPr>
            <p:ph type="ftr" sz="quarter" idx="11"/>
          </p:nvPr>
        </p:nvSpPr>
        <p:spPr/>
        <p:txBody>
          <a:bodyPr/>
          <a:lstStyle>
            <a:lvl1pPr algn="l">
              <a:defRPr/>
            </a:lvl1pPr>
          </a:lstStyle>
          <a:p>
            <a:pPr>
              <a:defRPr/>
            </a:pPr>
            <a:endParaRPr lang="en-US"/>
          </a:p>
        </p:txBody>
      </p:sp>
      <p:sp>
        <p:nvSpPr>
          <p:cNvPr id="9" name="Slide Number Placeholder 8"/>
          <p:cNvSpPr>
            <a:spLocks noGrp="1"/>
          </p:cNvSpPr>
          <p:nvPr>
            <p:ph type="sldNum" sz="quarter" idx="12"/>
          </p:nvPr>
        </p:nvSpPr>
        <p:spPr/>
        <p:txBody>
          <a:bodyPr/>
          <a:lstStyle>
            <a:lvl1pPr>
              <a:defRPr/>
            </a:lvl1pPr>
          </a:lstStyle>
          <a:p>
            <a:pPr>
              <a:defRPr/>
            </a:pPr>
            <a:fld id="{77FD12F6-4903-47EF-9C51-8F99B96E40E4}" type="slidenum">
              <a:rPr lang="en-US"/>
              <a:pPr>
                <a:defRPr/>
              </a:pPr>
              <a:t>‹#›</a:t>
            </a:fld>
            <a:endParaRPr lang="en-US"/>
          </a:p>
        </p:txBody>
      </p:sp>
    </p:spTree>
  </p:cSld>
  <p:clrMapOvr>
    <a:masterClrMapping/>
  </p:clrMapOvr>
</p:sldLayout>
</file>

<file path=ppt/slideLayouts/slideLayout3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endParaRPr lang="en-US"/>
          </a:p>
        </p:txBody>
      </p:sp>
      <p:sp>
        <p:nvSpPr>
          <p:cNvPr id="4" name="Footer Placeholder 3"/>
          <p:cNvSpPr>
            <a:spLocks noGrp="1"/>
          </p:cNvSpPr>
          <p:nvPr>
            <p:ph type="ftr" sz="quarter" idx="11"/>
          </p:nvPr>
        </p:nvSpPr>
        <p:spPr/>
        <p:txBody>
          <a:bodyPr/>
          <a:lstStyle>
            <a:lvl1pPr algn="l">
              <a:defRPr/>
            </a:lvl1pPr>
          </a:lstStyle>
          <a:p>
            <a:pPr>
              <a:defRPr/>
            </a:pPr>
            <a:endParaRPr lang="en-US"/>
          </a:p>
        </p:txBody>
      </p:sp>
      <p:sp>
        <p:nvSpPr>
          <p:cNvPr id="5" name="Slide Number Placeholder 4"/>
          <p:cNvSpPr>
            <a:spLocks noGrp="1"/>
          </p:cNvSpPr>
          <p:nvPr>
            <p:ph type="sldNum" sz="quarter" idx="12"/>
          </p:nvPr>
        </p:nvSpPr>
        <p:spPr/>
        <p:txBody>
          <a:bodyPr/>
          <a:lstStyle>
            <a:lvl1pPr>
              <a:defRPr/>
            </a:lvl1pPr>
          </a:lstStyle>
          <a:p>
            <a:pPr>
              <a:defRPr/>
            </a:pPr>
            <a:fld id="{54C0A4DA-8043-4D5D-8B82-BDD23F091FFD}" type="slidenum">
              <a:rPr lang="en-US"/>
              <a:pPr>
                <a:defRPr/>
              </a:pPr>
              <a:t>‹#›</a:t>
            </a:fld>
            <a:endParaRPr lang="en-US"/>
          </a:p>
        </p:txBody>
      </p:sp>
    </p:spTree>
  </p:cSld>
  <p:clrMapOvr>
    <a:masterClrMapping/>
  </p:clrMapOvr>
</p:sldLayout>
</file>

<file path=ppt/slideLayouts/slideLayout3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US"/>
          </a:p>
        </p:txBody>
      </p:sp>
      <p:sp>
        <p:nvSpPr>
          <p:cNvPr id="3" name="Footer Placeholder 2"/>
          <p:cNvSpPr>
            <a:spLocks noGrp="1"/>
          </p:cNvSpPr>
          <p:nvPr>
            <p:ph type="ftr" sz="quarter" idx="11"/>
          </p:nvPr>
        </p:nvSpPr>
        <p:spPr/>
        <p:txBody>
          <a:bodyPr/>
          <a:lstStyle>
            <a:lvl1pPr algn="l">
              <a:defRPr/>
            </a:lvl1pPr>
          </a:lstStyle>
          <a:p>
            <a:pPr>
              <a:defRPr/>
            </a:pPr>
            <a:endParaRPr lang="en-US"/>
          </a:p>
        </p:txBody>
      </p:sp>
      <p:sp>
        <p:nvSpPr>
          <p:cNvPr id="4" name="Slide Number Placeholder 3"/>
          <p:cNvSpPr>
            <a:spLocks noGrp="1"/>
          </p:cNvSpPr>
          <p:nvPr>
            <p:ph type="sldNum" sz="quarter" idx="12"/>
          </p:nvPr>
        </p:nvSpPr>
        <p:spPr/>
        <p:txBody>
          <a:bodyPr/>
          <a:lstStyle>
            <a:lvl1pPr>
              <a:defRPr/>
            </a:lvl1pPr>
          </a:lstStyle>
          <a:p>
            <a:pPr>
              <a:defRPr/>
            </a:pPr>
            <a:fld id="{02FE1144-8B37-489C-8B6F-9069063BFE24}" type="slidenum">
              <a:rPr lang="en-US"/>
              <a:pPr>
                <a:defRPr/>
              </a:pPr>
              <a:t>‹#›</a:t>
            </a:fld>
            <a:endParaRPr lang="en-US"/>
          </a:p>
        </p:txBody>
      </p:sp>
    </p:spTree>
  </p:cSld>
  <p:clrMapOvr>
    <a:masterClrMapping/>
  </p:clrMapOvr>
</p:sldLayout>
</file>

<file path=ppt/slideLayouts/slideLayout3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lgn="l">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92CB15B5-52F6-4E96-A2A5-935456DA82F5}" type="slidenum">
              <a:rPr lang="en-US"/>
              <a:pPr>
                <a:defRPr/>
              </a:pPr>
              <a:t>‹#›</a:t>
            </a:fld>
            <a:endParaRPr lang="en-US"/>
          </a:p>
        </p:txBody>
      </p:sp>
    </p:spTree>
  </p:cSld>
  <p:clrMapOvr>
    <a:masterClrMapping/>
  </p:clrMapOvr>
</p:sldLayout>
</file>

<file path=ppt/slideLayouts/slideLayout3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lgn="l">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68CBA614-EC10-443C-8C7A-B5BFECEDCA0C}" type="slidenum">
              <a:rPr lang="en-US"/>
              <a:pPr>
                <a:defRPr/>
              </a:pPr>
              <a:t>‹#›</a:t>
            </a:fld>
            <a:endParaRPr lang="en-US"/>
          </a:p>
        </p:txBody>
      </p:sp>
    </p:spTree>
  </p:cSld>
  <p:clrMapOvr>
    <a:masterClrMapping/>
  </p:clrMapOvr>
</p:sldLayout>
</file>

<file path=ppt/slideLayouts/slideLayout3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lgn="l">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E637290-6EF8-4188-B091-5662014C4FB2}" type="slidenum">
              <a:rPr lang="en-US"/>
              <a:pPr>
                <a:defRPr/>
              </a:pPr>
              <a:t>‹#›</a:t>
            </a:fld>
            <a:endParaRPr lang="en-US"/>
          </a:p>
        </p:txBody>
      </p:sp>
    </p:spTree>
  </p:cSld>
  <p:clrMapOvr>
    <a:masterClrMapping/>
  </p:clrMapOvr>
</p:sldLayout>
</file>

<file path=ppt/slideLayouts/slideLayout3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lgn="l">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F0E7E44-D0C8-4F7D-9A5D-AF5471F74024}" type="slidenum">
              <a:rPr lang="en-US"/>
              <a:pPr>
                <a:defRPr/>
              </a:pPr>
              <a:t>‹#›</a:t>
            </a:fld>
            <a:endParaRPr lang="en-US"/>
          </a:p>
        </p:txBody>
      </p:sp>
    </p:spTree>
  </p:cSld>
  <p:clrMapOvr>
    <a:masterClrMapping/>
  </p:clrMapOvr>
</p:sldLayout>
</file>

<file path=ppt/slideLayouts/slideLayout369.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p:txBody>
          <a:bodyPr/>
          <a:lstStyle>
            <a:lvl1pPr>
              <a:defRPr/>
            </a:lvl1pPr>
          </a:lstStyle>
          <a:p>
            <a:pPr>
              <a:defRPr/>
            </a:pPr>
            <a:endParaRPr lang="en-US"/>
          </a:p>
        </p:txBody>
      </p:sp>
      <p:sp>
        <p:nvSpPr>
          <p:cNvPr id="4" name="Footer Placeholder 3"/>
          <p:cNvSpPr>
            <a:spLocks noGrp="1"/>
          </p:cNvSpPr>
          <p:nvPr>
            <p:ph type="ftr" sz="quarter" idx="11"/>
          </p:nvPr>
        </p:nvSpPr>
        <p:spPr/>
        <p:txBody>
          <a:bodyPr/>
          <a:lstStyle>
            <a:lvl1pPr algn="l">
              <a:defRPr/>
            </a:lvl1pPr>
          </a:lstStyle>
          <a:p>
            <a:pPr>
              <a:defRPr/>
            </a:pPr>
            <a:endParaRPr lang="en-US"/>
          </a:p>
        </p:txBody>
      </p:sp>
      <p:sp>
        <p:nvSpPr>
          <p:cNvPr id="5" name="Slide Number Placeholder 4"/>
          <p:cNvSpPr>
            <a:spLocks noGrp="1"/>
          </p:cNvSpPr>
          <p:nvPr>
            <p:ph type="sldNum" sz="quarter" idx="12"/>
          </p:nvPr>
        </p:nvSpPr>
        <p:spPr/>
        <p:txBody>
          <a:bodyPr/>
          <a:lstStyle>
            <a:lvl1pPr>
              <a:defRPr/>
            </a:lvl1pPr>
          </a:lstStyle>
          <a:p>
            <a:pPr>
              <a:defRPr/>
            </a:pPr>
            <a:fld id="{7E4FD9B4-C6B8-4DA8-80B9-572D069440D7}" type="slidenum">
              <a:rPr lang="en-US"/>
              <a:pPr>
                <a:defRPr/>
              </a:pPr>
              <a:t>‹#›</a:t>
            </a:fld>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21F675A-5235-4437-9AD7-BACE5C835886}" type="slidenum">
              <a:rPr lang="en-US"/>
              <a:pPr>
                <a:defRPr/>
              </a:pPr>
              <a:t>‹#›</a:t>
            </a:fld>
            <a:endParaRPr lang="en-US"/>
          </a:p>
        </p:txBody>
      </p:sp>
    </p:spTree>
  </p:cSld>
  <p:clrMapOvr>
    <a:masterClrMapping/>
  </p:clrMapOvr>
</p:sldLayout>
</file>

<file path=ppt/slideLayouts/slideLayout37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p:txBody>
          <a:bodyPr/>
          <a:lstStyle>
            <a:lvl1pPr>
              <a:defRPr/>
            </a:lvl1pPr>
          </a:lstStyle>
          <a:p>
            <a:pPr>
              <a:defRPr/>
            </a:pPr>
            <a:endParaRPr lang="en-US"/>
          </a:p>
        </p:txBody>
      </p:sp>
      <p:sp>
        <p:nvSpPr>
          <p:cNvPr id="7" name="Footer Placeholder 6"/>
          <p:cNvSpPr>
            <a:spLocks noGrp="1"/>
          </p:cNvSpPr>
          <p:nvPr>
            <p:ph type="ftr" sz="quarter" idx="11"/>
          </p:nvPr>
        </p:nvSpPr>
        <p:spPr/>
        <p:txBody>
          <a:bodyPr/>
          <a:lstStyle>
            <a:lvl1pPr algn="l">
              <a:defRPr/>
            </a:lvl1pPr>
          </a:lstStyle>
          <a:p>
            <a:pPr>
              <a:defRPr/>
            </a:pPr>
            <a:endParaRPr lang="en-US"/>
          </a:p>
        </p:txBody>
      </p:sp>
      <p:sp>
        <p:nvSpPr>
          <p:cNvPr id="8" name="Slide Number Placeholder 7"/>
          <p:cNvSpPr>
            <a:spLocks noGrp="1"/>
          </p:cNvSpPr>
          <p:nvPr>
            <p:ph type="sldNum" sz="quarter" idx="12"/>
          </p:nvPr>
        </p:nvSpPr>
        <p:spPr/>
        <p:txBody>
          <a:bodyPr/>
          <a:lstStyle>
            <a:lvl1pPr>
              <a:defRPr/>
            </a:lvl1pPr>
          </a:lstStyle>
          <a:p>
            <a:pPr>
              <a:defRPr/>
            </a:pPr>
            <a:fld id="{023621BF-EB28-4F63-B122-39E419F3D76F}" type="slidenum">
              <a:rPr lang="en-US"/>
              <a:pPr>
                <a:defRPr/>
              </a:pPr>
              <a:t>‹#›</a:t>
            </a:fld>
            <a:endParaRPr lang="en-US"/>
          </a:p>
        </p:txBody>
      </p:sp>
    </p:spTree>
  </p:cSld>
  <p:clrMapOvr>
    <a:masterClrMapping/>
  </p:clrMapOvr>
</p:sldLayout>
</file>

<file path=ppt/slideLayouts/slideLayout371.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lgn="l">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F6ECE3F3-D7C5-4027-A414-0A084324F213}" type="slidenum">
              <a:rPr lang="en-US"/>
              <a:pPr>
                <a:defRPr/>
              </a:pPr>
              <a:t>‹#›</a:t>
            </a:fld>
            <a:endParaRPr lang="en-US"/>
          </a:p>
        </p:txBody>
      </p:sp>
    </p:spTree>
  </p:cSld>
  <p:clrMapOvr>
    <a:masterClrMapping/>
  </p:clrMapOvr>
</p:sldLayout>
</file>

<file path=ppt/slideLayouts/slideLayout37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FE327A3-F81C-4056-BCF9-4D0EA4FEBFE7}" type="slidenum">
              <a:rPr lang="en-US"/>
              <a:pPr>
                <a:defRPr/>
              </a:pPr>
              <a:t>‹#›</a:t>
            </a:fld>
            <a:endParaRPr lang="en-US"/>
          </a:p>
        </p:txBody>
      </p:sp>
    </p:spTree>
  </p:cSld>
  <p:clrMapOvr>
    <a:masterClrMapping/>
  </p:clrMapOvr>
</p:sldLayout>
</file>

<file path=ppt/slideLayouts/slideLayout37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422E9B6-CC71-4F21-8030-2AFB44EEA601}" type="slidenum">
              <a:rPr lang="en-US"/>
              <a:pPr>
                <a:defRPr/>
              </a:pPr>
              <a:t>‹#›</a:t>
            </a:fld>
            <a:endParaRPr lang="en-US"/>
          </a:p>
        </p:txBody>
      </p:sp>
    </p:spTree>
  </p:cSld>
  <p:clrMapOvr>
    <a:masterClrMapping/>
  </p:clrMapOvr>
</p:sldLayout>
</file>

<file path=ppt/slideLayouts/slideLayout37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5CCCF9D-9939-4E95-A645-F2B91496484E}" type="slidenum">
              <a:rPr lang="en-US"/>
              <a:pPr>
                <a:defRPr/>
              </a:pPr>
              <a:t>‹#›</a:t>
            </a:fld>
            <a:endParaRPr lang="en-US"/>
          </a:p>
        </p:txBody>
      </p:sp>
    </p:spTree>
  </p:cSld>
  <p:clrMapOvr>
    <a:masterClrMapping/>
  </p:clrMapOvr>
</p:sldLayout>
</file>

<file path=ppt/slideLayouts/slideLayout37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7517102-8528-4CB4-B9F0-3065AD8D4F30}" type="slidenum">
              <a:rPr lang="en-US"/>
              <a:pPr>
                <a:defRPr/>
              </a:pPr>
              <a:t>‹#›</a:t>
            </a:fld>
            <a:endParaRPr lang="en-US"/>
          </a:p>
        </p:txBody>
      </p:sp>
    </p:spTree>
  </p:cSld>
  <p:clrMapOvr>
    <a:masterClrMapping/>
  </p:clrMapOvr>
</p:sldLayout>
</file>

<file path=ppt/slideLayouts/slideLayout37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FD5D312A-D6FE-4C40-8BA1-CD7BF2A173BB}" type="slidenum">
              <a:rPr lang="en-US"/>
              <a:pPr>
                <a:defRPr/>
              </a:pPr>
              <a:t>‹#›</a:t>
            </a:fld>
            <a:endParaRPr lang="en-US"/>
          </a:p>
        </p:txBody>
      </p:sp>
    </p:spTree>
  </p:cSld>
  <p:clrMapOvr>
    <a:masterClrMapping/>
  </p:clrMapOvr>
</p:sldLayout>
</file>

<file path=ppt/slideLayouts/slideLayout37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47D0302-E9E6-4B03-BFFF-80971494F474}" type="slidenum">
              <a:rPr lang="en-US"/>
              <a:pPr>
                <a:defRPr/>
              </a:pPr>
              <a:t>‹#›</a:t>
            </a:fld>
            <a:endParaRPr lang="en-US"/>
          </a:p>
        </p:txBody>
      </p:sp>
    </p:spTree>
  </p:cSld>
  <p:clrMapOvr>
    <a:masterClrMapping/>
  </p:clrMapOvr>
</p:sldLayout>
</file>

<file path=ppt/slideLayouts/slideLayout37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8C3C8D70-E510-4769-9D56-3325A66B8288}" type="slidenum">
              <a:rPr lang="en-US"/>
              <a:pPr>
                <a:defRPr/>
              </a:pPr>
              <a:t>‹#›</a:t>
            </a:fld>
            <a:endParaRPr lang="en-US"/>
          </a:p>
        </p:txBody>
      </p:sp>
    </p:spTree>
  </p:cSld>
  <p:clrMapOvr>
    <a:masterClrMapping/>
  </p:clrMapOvr>
</p:sldLayout>
</file>

<file path=ppt/slideLayouts/slideLayout37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C7BBB74-FE02-4613-8237-642DD5DC9DEE}" type="slidenum">
              <a:rPr lang="en-US"/>
              <a:pPr>
                <a:defRPr/>
              </a:pPr>
              <a:t>‹#›</a:t>
            </a:fld>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BB150DF3-0177-47CD-AAD1-6617C725117B}" type="slidenum">
              <a:rPr lang="en-US"/>
              <a:pPr>
                <a:defRPr/>
              </a:pPr>
              <a:t>‹#›</a:t>
            </a:fld>
            <a:endParaRPr lang="en-US"/>
          </a:p>
        </p:txBody>
      </p:sp>
    </p:spTree>
  </p:cSld>
  <p:clrMapOvr>
    <a:masterClrMapping/>
  </p:clrMapOvr>
</p:sldLayout>
</file>

<file path=ppt/slideLayouts/slideLayout38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3FD2E02-D03B-44DE-8CAC-3CE92EF6DBAA}" type="slidenum">
              <a:rPr lang="en-US"/>
              <a:pPr>
                <a:defRPr/>
              </a:pPr>
              <a:t>‹#›</a:t>
            </a:fld>
            <a:endParaRPr lang="en-US"/>
          </a:p>
        </p:txBody>
      </p:sp>
    </p:spTree>
  </p:cSld>
  <p:clrMapOvr>
    <a:masterClrMapping/>
  </p:clrMapOvr>
</p:sldLayout>
</file>

<file path=ppt/slideLayouts/slideLayout38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E253644-B091-4ECA-A731-3137C832E3E1}" type="slidenum">
              <a:rPr lang="en-US"/>
              <a:pPr>
                <a:defRPr/>
              </a:pPr>
              <a:t>‹#›</a:t>
            </a:fld>
            <a:endParaRPr lang="en-US"/>
          </a:p>
        </p:txBody>
      </p:sp>
    </p:spTree>
  </p:cSld>
  <p:clrMapOvr>
    <a:masterClrMapping/>
  </p:clrMapOvr>
</p:sldLayout>
</file>

<file path=ppt/slideLayouts/slideLayout38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CD87B27-E395-4B94-9E85-E02835FC2FF8}" type="slidenum">
              <a:rPr lang="en-US"/>
              <a:pPr>
                <a:defRPr/>
              </a:pPr>
              <a:t>‹#›</a:t>
            </a:fld>
            <a:endParaRPr lang="en-US"/>
          </a:p>
        </p:txBody>
      </p:sp>
    </p:spTree>
  </p:cSld>
  <p:clrMapOvr>
    <a:masterClrMapping/>
  </p:clrMapOvr>
</p:sldLayout>
</file>

<file path=ppt/slideLayouts/slideLayout38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8"/>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2"/>
            <a:ext cx="6400800" cy="1752600"/>
          </a:xfrm>
        </p:spPr>
        <p:txBody>
          <a:bodyPr/>
          <a:lstStyle>
            <a:lvl1pPr marL="0" indent="0" algn="ctr">
              <a:buNone/>
              <a:defRPr/>
            </a:lvl1pPr>
            <a:lvl2pPr marL="456725" indent="0" algn="ctr">
              <a:buNone/>
              <a:defRPr/>
            </a:lvl2pPr>
            <a:lvl3pPr marL="913453" indent="0" algn="ctr">
              <a:buNone/>
              <a:defRPr/>
            </a:lvl3pPr>
            <a:lvl4pPr marL="1370180" indent="0" algn="ctr">
              <a:buNone/>
              <a:defRPr/>
            </a:lvl4pPr>
            <a:lvl5pPr marL="1826905" indent="0" algn="ctr">
              <a:buNone/>
              <a:defRPr/>
            </a:lvl5pPr>
            <a:lvl6pPr marL="2283632" indent="0" algn="ctr">
              <a:buNone/>
              <a:defRPr/>
            </a:lvl6pPr>
            <a:lvl7pPr marL="2740358" indent="0" algn="ctr">
              <a:buNone/>
              <a:defRPr/>
            </a:lvl7pPr>
            <a:lvl8pPr marL="3197080" indent="0" algn="ctr">
              <a:buNone/>
              <a:defRPr/>
            </a:lvl8pPr>
            <a:lvl9pPr marL="3653809"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72577D3-AD47-4EC1-BDD3-6CE7FF5048D1}" type="slidenum">
              <a:rPr lang="en-US"/>
              <a:pPr>
                <a:defRPr/>
              </a:pPr>
              <a:t>‹#›</a:t>
            </a:fld>
            <a:endParaRPr lang="en-US"/>
          </a:p>
        </p:txBody>
      </p:sp>
    </p:spTree>
  </p:cSld>
  <p:clrMapOvr>
    <a:masterClrMapping/>
  </p:clrMapOvr>
</p:sldLayout>
</file>

<file path=ppt/slideLayouts/slideLayout38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F82086D-9191-4BF6-AE7B-B8FFE0313B38}" type="slidenum">
              <a:rPr lang="en-US"/>
              <a:pPr>
                <a:defRPr/>
              </a:pPr>
              <a:t>‹#›</a:t>
            </a:fld>
            <a:endParaRPr lang="en-US"/>
          </a:p>
        </p:txBody>
      </p:sp>
    </p:spTree>
  </p:cSld>
  <p:clrMapOvr>
    <a:masterClrMapping/>
  </p:clrMapOvr>
</p:sldLayout>
</file>

<file path=ppt/slideLayouts/slideLayout38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8"/>
            <a:ext cx="7772400" cy="1500187"/>
          </a:xfrm>
        </p:spPr>
        <p:txBody>
          <a:bodyPr anchor="b"/>
          <a:lstStyle>
            <a:lvl1pPr marL="0" indent="0">
              <a:buNone/>
              <a:defRPr sz="2000"/>
            </a:lvl1pPr>
            <a:lvl2pPr marL="456725" indent="0">
              <a:buNone/>
              <a:defRPr sz="1800"/>
            </a:lvl2pPr>
            <a:lvl3pPr marL="913453" indent="0">
              <a:buNone/>
              <a:defRPr sz="1600"/>
            </a:lvl3pPr>
            <a:lvl4pPr marL="1370180" indent="0">
              <a:buNone/>
              <a:defRPr sz="1400"/>
            </a:lvl4pPr>
            <a:lvl5pPr marL="1826905" indent="0">
              <a:buNone/>
              <a:defRPr sz="1400"/>
            </a:lvl5pPr>
            <a:lvl6pPr marL="2283632" indent="0">
              <a:buNone/>
              <a:defRPr sz="1400"/>
            </a:lvl6pPr>
            <a:lvl7pPr marL="2740358" indent="0">
              <a:buNone/>
              <a:defRPr sz="1400"/>
            </a:lvl7pPr>
            <a:lvl8pPr marL="3197080" indent="0">
              <a:buNone/>
              <a:defRPr sz="1400"/>
            </a:lvl8pPr>
            <a:lvl9pPr marL="3653809"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92E493F-1284-4C68-8146-F22D0D693D49}" type="slidenum">
              <a:rPr lang="en-US"/>
              <a:pPr>
                <a:defRPr/>
              </a:pPr>
              <a:t>‹#›</a:t>
            </a:fld>
            <a:endParaRPr lang="en-US"/>
          </a:p>
        </p:txBody>
      </p:sp>
    </p:spTree>
  </p:cSld>
  <p:clrMapOvr>
    <a:masterClrMapping/>
  </p:clrMapOvr>
</p:sldLayout>
</file>

<file path=ppt/slideLayouts/slideLayout38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BB3E7EC-A3E3-4881-AE37-720AFAA95EB0}" type="slidenum">
              <a:rPr lang="en-US"/>
              <a:pPr>
                <a:defRPr/>
              </a:pPr>
              <a:t>‹#›</a:t>
            </a:fld>
            <a:endParaRPr lang="en-US"/>
          </a:p>
        </p:txBody>
      </p:sp>
    </p:spTree>
  </p:cSld>
  <p:clrMapOvr>
    <a:masterClrMapping/>
  </p:clrMapOvr>
</p:sldLayout>
</file>

<file path=ppt/slideLayouts/slideLayout38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4"/>
            <a:ext cx="4040188" cy="639762"/>
          </a:xfrm>
        </p:spPr>
        <p:txBody>
          <a:bodyPr anchor="b"/>
          <a:lstStyle>
            <a:lvl1pPr marL="0" indent="0">
              <a:buNone/>
              <a:defRPr sz="2400" b="1"/>
            </a:lvl1pPr>
            <a:lvl2pPr marL="456725" indent="0">
              <a:buNone/>
              <a:defRPr sz="2000" b="1"/>
            </a:lvl2pPr>
            <a:lvl3pPr marL="913453" indent="0">
              <a:buNone/>
              <a:defRPr sz="1800" b="1"/>
            </a:lvl3pPr>
            <a:lvl4pPr marL="1370180" indent="0">
              <a:buNone/>
              <a:defRPr sz="1600" b="1"/>
            </a:lvl4pPr>
            <a:lvl5pPr marL="1826905" indent="0">
              <a:buNone/>
              <a:defRPr sz="1600" b="1"/>
            </a:lvl5pPr>
            <a:lvl6pPr marL="2283632" indent="0">
              <a:buNone/>
              <a:defRPr sz="1600" b="1"/>
            </a:lvl6pPr>
            <a:lvl7pPr marL="2740358" indent="0">
              <a:buNone/>
              <a:defRPr sz="1600" b="1"/>
            </a:lvl7pPr>
            <a:lvl8pPr marL="3197080" indent="0">
              <a:buNone/>
              <a:defRPr sz="1600" b="1"/>
            </a:lvl8pPr>
            <a:lvl9pPr marL="3653809"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4"/>
            <a:ext cx="4041775" cy="639762"/>
          </a:xfrm>
        </p:spPr>
        <p:txBody>
          <a:bodyPr anchor="b"/>
          <a:lstStyle>
            <a:lvl1pPr marL="0" indent="0">
              <a:buNone/>
              <a:defRPr sz="2400" b="1"/>
            </a:lvl1pPr>
            <a:lvl2pPr marL="456725" indent="0">
              <a:buNone/>
              <a:defRPr sz="2000" b="1"/>
            </a:lvl2pPr>
            <a:lvl3pPr marL="913453" indent="0">
              <a:buNone/>
              <a:defRPr sz="1800" b="1"/>
            </a:lvl3pPr>
            <a:lvl4pPr marL="1370180" indent="0">
              <a:buNone/>
              <a:defRPr sz="1600" b="1"/>
            </a:lvl4pPr>
            <a:lvl5pPr marL="1826905" indent="0">
              <a:buNone/>
              <a:defRPr sz="1600" b="1"/>
            </a:lvl5pPr>
            <a:lvl6pPr marL="2283632" indent="0">
              <a:buNone/>
              <a:defRPr sz="1600" b="1"/>
            </a:lvl6pPr>
            <a:lvl7pPr marL="2740358" indent="0">
              <a:buNone/>
              <a:defRPr sz="1600" b="1"/>
            </a:lvl7pPr>
            <a:lvl8pPr marL="3197080" indent="0">
              <a:buNone/>
              <a:defRPr sz="1600" b="1"/>
            </a:lvl8pPr>
            <a:lvl9pPr marL="3653809"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9EC0812-B48E-46E8-A3D6-151629020416}" type="slidenum">
              <a:rPr lang="en-US"/>
              <a:pPr>
                <a:defRPr/>
              </a:pPr>
              <a:t>‹#›</a:t>
            </a:fld>
            <a:endParaRPr lang="en-US"/>
          </a:p>
        </p:txBody>
      </p:sp>
    </p:spTree>
  </p:cSld>
  <p:clrMapOvr>
    <a:masterClrMapping/>
  </p:clrMapOvr>
</p:sldLayout>
</file>

<file path=ppt/slideLayouts/slideLayout38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99225708-5CDF-4310-AD24-9A94CDF4FFED}" type="slidenum">
              <a:rPr lang="en-US"/>
              <a:pPr>
                <a:defRPr/>
              </a:pPr>
              <a:t>‹#›</a:t>
            </a:fld>
            <a:endParaRPr lang="en-US"/>
          </a:p>
        </p:txBody>
      </p:sp>
    </p:spTree>
  </p:cSld>
  <p:clrMapOvr>
    <a:masterClrMapping/>
  </p:clrMapOvr>
</p:sldLayout>
</file>

<file path=ppt/slideLayouts/slideLayout38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E0D875E7-406A-4215-AEF8-50E06E100720}" type="slidenum">
              <a:rPr lang="en-US"/>
              <a:pPr>
                <a:defRPr/>
              </a:pPr>
              <a:t>‹#›</a:t>
            </a:fld>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2537632D-95C8-4335-90B9-E0FBFBDEB753}" type="slidenum">
              <a:rPr lang="en-US"/>
              <a:pPr>
                <a:defRPr/>
              </a:pPr>
              <a:t>‹#›</a:t>
            </a:fld>
            <a:endParaRPr lang="en-US"/>
          </a:p>
        </p:txBody>
      </p:sp>
    </p:spTree>
  </p:cSld>
  <p:clrMapOvr>
    <a:masterClrMapping/>
  </p:clrMapOvr>
</p:sldLayout>
</file>

<file path=ppt/slideLayouts/slideLayout39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4" y="27306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4"/>
            <a:ext cx="3008313" cy="4691063"/>
          </a:xfrm>
        </p:spPr>
        <p:txBody>
          <a:bodyPr/>
          <a:lstStyle>
            <a:lvl1pPr marL="0" indent="0">
              <a:buNone/>
              <a:defRPr sz="1400"/>
            </a:lvl1pPr>
            <a:lvl2pPr marL="456725" indent="0">
              <a:buNone/>
              <a:defRPr sz="1200"/>
            </a:lvl2pPr>
            <a:lvl3pPr marL="913453" indent="0">
              <a:buNone/>
              <a:defRPr sz="1000"/>
            </a:lvl3pPr>
            <a:lvl4pPr marL="1370180" indent="0">
              <a:buNone/>
              <a:defRPr sz="900"/>
            </a:lvl4pPr>
            <a:lvl5pPr marL="1826905" indent="0">
              <a:buNone/>
              <a:defRPr sz="900"/>
            </a:lvl5pPr>
            <a:lvl6pPr marL="2283632" indent="0">
              <a:buNone/>
              <a:defRPr sz="900"/>
            </a:lvl6pPr>
            <a:lvl7pPr marL="2740358" indent="0">
              <a:buNone/>
              <a:defRPr sz="900"/>
            </a:lvl7pPr>
            <a:lvl8pPr marL="3197080" indent="0">
              <a:buNone/>
              <a:defRPr sz="900"/>
            </a:lvl8pPr>
            <a:lvl9pPr marL="3653809"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DAAE7AB-E738-49B4-A072-D3061C0665DA}" type="slidenum">
              <a:rPr lang="en-US"/>
              <a:pPr>
                <a:defRPr/>
              </a:pPr>
              <a:t>‹#›</a:t>
            </a:fld>
            <a:endParaRPr lang="en-US"/>
          </a:p>
        </p:txBody>
      </p:sp>
    </p:spTree>
  </p:cSld>
  <p:clrMapOvr>
    <a:masterClrMapping/>
  </p:clrMapOvr>
</p:sldLayout>
</file>

<file path=ppt/slideLayouts/slideLayout39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725" indent="0">
              <a:buNone/>
              <a:defRPr sz="2800"/>
            </a:lvl2pPr>
            <a:lvl3pPr marL="913453" indent="0">
              <a:buNone/>
              <a:defRPr sz="2400"/>
            </a:lvl3pPr>
            <a:lvl4pPr marL="1370180" indent="0">
              <a:buNone/>
              <a:defRPr sz="2000"/>
            </a:lvl4pPr>
            <a:lvl5pPr marL="1826905" indent="0">
              <a:buNone/>
              <a:defRPr sz="2000"/>
            </a:lvl5pPr>
            <a:lvl6pPr marL="2283632" indent="0">
              <a:buNone/>
              <a:defRPr sz="2000"/>
            </a:lvl6pPr>
            <a:lvl7pPr marL="2740358" indent="0">
              <a:buNone/>
              <a:defRPr sz="2000"/>
            </a:lvl7pPr>
            <a:lvl8pPr marL="3197080" indent="0">
              <a:buNone/>
              <a:defRPr sz="2000"/>
            </a:lvl8pPr>
            <a:lvl9pPr marL="3653809"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725" indent="0">
              <a:buNone/>
              <a:defRPr sz="1200"/>
            </a:lvl2pPr>
            <a:lvl3pPr marL="913453" indent="0">
              <a:buNone/>
              <a:defRPr sz="1000"/>
            </a:lvl3pPr>
            <a:lvl4pPr marL="1370180" indent="0">
              <a:buNone/>
              <a:defRPr sz="900"/>
            </a:lvl4pPr>
            <a:lvl5pPr marL="1826905" indent="0">
              <a:buNone/>
              <a:defRPr sz="900"/>
            </a:lvl5pPr>
            <a:lvl6pPr marL="2283632" indent="0">
              <a:buNone/>
              <a:defRPr sz="900"/>
            </a:lvl6pPr>
            <a:lvl7pPr marL="2740358" indent="0">
              <a:buNone/>
              <a:defRPr sz="900"/>
            </a:lvl7pPr>
            <a:lvl8pPr marL="3197080" indent="0">
              <a:buNone/>
              <a:defRPr sz="900"/>
            </a:lvl8pPr>
            <a:lvl9pPr marL="3653809"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7D2FBB3-E9C4-4D7F-A5BD-B25342280AFD}" type="slidenum">
              <a:rPr lang="en-US"/>
              <a:pPr>
                <a:defRPr/>
              </a:pPr>
              <a:t>‹#›</a:t>
            </a:fld>
            <a:endParaRPr lang="en-US"/>
          </a:p>
        </p:txBody>
      </p:sp>
    </p:spTree>
  </p:cSld>
  <p:clrMapOvr>
    <a:masterClrMapping/>
  </p:clrMapOvr>
</p:sldLayout>
</file>

<file path=ppt/slideLayouts/slideLayout39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23C25FA-D26A-4C9C-8D59-7DDBCAEF5DF3}" type="slidenum">
              <a:rPr lang="en-US"/>
              <a:pPr>
                <a:defRPr/>
              </a:pPr>
              <a:t>‹#›</a:t>
            </a:fld>
            <a:endParaRPr lang="en-US"/>
          </a:p>
        </p:txBody>
      </p:sp>
    </p:spTree>
  </p:cSld>
  <p:clrMapOvr>
    <a:masterClrMapping/>
  </p:clrMapOvr>
</p:sldLayout>
</file>

<file path=ppt/slideLayouts/slideLayout39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96C33B8-986C-42BA-A407-2F1420799E63}" type="slidenum">
              <a:rPr lang="en-US"/>
              <a:pPr>
                <a:defRPr/>
              </a:pPr>
              <a:t>‹#›</a:t>
            </a:fld>
            <a:endParaRPr lang="en-US"/>
          </a:p>
        </p:txBody>
      </p:sp>
    </p:spTree>
  </p:cSld>
  <p:clrMapOvr>
    <a:masterClrMapping/>
  </p:clrMapOvr>
</p:sldLayout>
</file>

<file path=ppt/slideLayouts/slideLayout394.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4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FAD6A559-E206-41AE-937A-6A93709889B5}" type="slidenum">
              <a:rPr lang="en-US"/>
              <a:pPr>
                <a:defRPr/>
              </a:pPr>
              <a:t>‹#›</a:t>
            </a:fld>
            <a:endParaRPr lang="en-US"/>
          </a:p>
        </p:txBody>
      </p:sp>
    </p:spTree>
  </p:cSld>
  <p:clrMapOvr>
    <a:masterClrMapping/>
  </p:clrMapOvr>
</p:sldLayout>
</file>

<file path=ppt/slideLayouts/slideLayout39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8"/>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2"/>
            <a:ext cx="6400800" cy="1752600"/>
          </a:xfrm>
        </p:spPr>
        <p:txBody>
          <a:bodyPr/>
          <a:lstStyle>
            <a:lvl1pPr marL="0" indent="0" algn="ctr">
              <a:buNone/>
              <a:defRPr/>
            </a:lvl1pPr>
            <a:lvl2pPr marL="456725" indent="0" algn="ctr">
              <a:buNone/>
              <a:defRPr/>
            </a:lvl2pPr>
            <a:lvl3pPr marL="913453" indent="0" algn="ctr">
              <a:buNone/>
              <a:defRPr/>
            </a:lvl3pPr>
            <a:lvl4pPr marL="1370180" indent="0" algn="ctr">
              <a:buNone/>
              <a:defRPr/>
            </a:lvl4pPr>
            <a:lvl5pPr marL="1826905" indent="0" algn="ctr">
              <a:buNone/>
              <a:defRPr/>
            </a:lvl5pPr>
            <a:lvl6pPr marL="2283632" indent="0" algn="ctr">
              <a:buNone/>
              <a:defRPr/>
            </a:lvl6pPr>
            <a:lvl7pPr marL="2740358" indent="0" algn="ctr">
              <a:buNone/>
              <a:defRPr/>
            </a:lvl7pPr>
            <a:lvl8pPr marL="3197080" indent="0" algn="ctr">
              <a:buNone/>
              <a:defRPr/>
            </a:lvl8pPr>
            <a:lvl9pPr marL="3653809"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3795DBF-D7DA-4F68-BF26-99F06E166F87}" type="slidenum">
              <a:rPr lang="en-US"/>
              <a:pPr>
                <a:defRPr/>
              </a:pPr>
              <a:t>‹#›</a:t>
            </a:fld>
            <a:endParaRPr lang="en-US"/>
          </a:p>
        </p:txBody>
      </p:sp>
    </p:spTree>
  </p:cSld>
  <p:clrMapOvr>
    <a:masterClrMapping/>
  </p:clrMapOvr>
</p:sldLayout>
</file>

<file path=ppt/slideLayouts/slideLayout39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C65CFE5-59F8-4FFD-AB38-CB17A194BB62}" type="slidenum">
              <a:rPr lang="en-US"/>
              <a:pPr>
                <a:defRPr/>
              </a:pPr>
              <a:t>‹#›</a:t>
            </a:fld>
            <a:endParaRPr lang="en-US"/>
          </a:p>
        </p:txBody>
      </p:sp>
    </p:spTree>
  </p:cSld>
  <p:clrMapOvr>
    <a:masterClrMapping/>
  </p:clrMapOvr>
</p:sldLayout>
</file>

<file path=ppt/slideLayouts/slideLayout39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8"/>
            <a:ext cx="7772400" cy="1500187"/>
          </a:xfrm>
        </p:spPr>
        <p:txBody>
          <a:bodyPr anchor="b"/>
          <a:lstStyle>
            <a:lvl1pPr marL="0" indent="0">
              <a:buNone/>
              <a:defRPr sz="2000"/>
            </a:lvl1pPr>
            <a:lvl2pPr marL="456725" indent="0">
              <a:buNone/>
              <a:defRPr sz="1800"/>
            </a:lvl2pPr>
            <a:lvl3pPr marL="913453" indent="0">
              <a:buNone/>
              <a:defRPr sz="1600"/>
            </a:lvl3pPr>
            <a:lvl4pPr marL="1370180" indent="0">
              <a:buNone/>
              <a:defRPr sz="1400"/>
            </a:lvl4pPr>
            <a:lvl5pPr marL="1826905" indent="0">
              <a:buNone/>
              <a:defRPr sz="1400"/>
            </a:lvl5pPr>
            <a:lvl6pPr marL="2283632" indent="0">
              <a:buNone/>
              <a:defRPr sz="1400"/>
            </a:lvl6pPr>
            <a:lvl7pPr marL="2740358" indent="0">
              <a:buNone/>
              <a:defRPr sz="1400"/>
            </a:lvl7pPr>
            <a:lvl8pPr marL="3197080" indent="0">
              <a:buNone/>
              <a:defRPr sz="1400"/>
            </a:lvl8pPr>
            <a:lvl9pPr marL="3653809"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C14B759-8638-4210-9140-11AFF68FCF23}" type="slidenum">
              <a:rPr lang="en-US"/>
              <a:pPr>
                <a:defRPr/>
              </a:pPr>
              <a:t>‹#›</a:t>
            </a:fld>
            <a:endParaRPr lang="en-US"/>
          </a:p>
        </p:txBody>
      </p:sp>
    </p:spTree>
  </p:cSld>
  <p:clrMapOvr>
    <a:masterClrMapping/>
  </p:clrMapOvr>
</p:sldLayout>
</file>

<file path=ppt/slideLayouts/slideLayout39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B2EA960-1AE5-4C3D-B9A3-386EE611E1CA}" type="slidenum">
              <a:rPr lang="en-US"/>
              <a:pPr>
                <a:defRPr/>
              </a:pPr>
              <a:t>‹#›</a:t>
            </a:fld>
            <a:endParaRPr lang="en-US"/>
          </a:p>
        </p:txBody>
      </p:sp>
    </p:spTree>
  </p:cSld>
  <p:clrMapOvr>
    <a:masterClrMapping/>
  </p:clrMapOvr>
</p:sldLayout>
</file>

<file path=ppt/slideLayouts/slideLayout39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4"/>
            <a:ext cx="4040188" cy="639762"/>
          </a:xfrm>
        </p:spPr>
        <p:txBody>
          <a:bodyPr anchor="b"/>
          <a:lstStyle>
            <a:lvl1pPr marL="0" indent="0">
              <a:buNone/>
              <a:defRPr sz="2400" b="1"/>
            </a:lvl1pPr>
            <a:lvl2pPr marL="456725" indent="0">
              <a:buNone/>
              <a:defRPr sz="2000" b="1"/>
            </a:lvl2pPr>
            <a:lvl3pPr marL="913453" indent="0">
              <a:buNone/>
              <a:defRPr sz="1800" b="1"/>
            </a:lvl3pPr>
            <a:lvl4pPr marL="1370180" indent="0">
              <a:buNone/>
              <a:defRPr sz="1600" b="1"/>
            </a:lvl4pPr>
            <a:lvl5pPr marL="1826905" indent="0">
              <a:buNone/>
              <a:defRPr sz="1600" b="1"/>
            </a:lvl5pPr>
            <a:lvl6pPr marL="2283632" indent="0">
              <a:buNone/>
              <a:defRPr sz="1600" b="1"/>
            </a:lvl6pPr>
            <a:lvl7pPr marL="2740358" indent="0">
              <a:buNone/>
              <a:defRPr sz="1600" b="1"/>
            </a:lvl7pPr>
            <a:lvl8pPr marL="3197080" indent="0">
              <a:buNone/>
              <a:defRPr sz="1600" b="1"/>
            </a:lvl8pPr>
            <a:lvl9pPr marL="3653809"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4"/>
            <a:ext cx="4041775" cy="639762"/>
          </a:xfrm>
        </p:spPr>
        <p:txBody>
          <a:bodyPr anchor="b"/>
          <a:lstStyle>
            <a:lvl1pPr marL="0" indent="0">
              <a:buNone/>
              <a:defRPr sz="2400" b="1"/>
            </a:lvl1pPr>
            <a:lvl2pPr marL="456725" indent="0">
              <a:buNone/>
              <a:defRPr sz="2000" b="1"/>
            </a:lvl2pPr>
            <a:lvl3pPr marL="913453" indent="0">
              <a:buNone/>
              <a:defRPr sz="1800" b="1"/>
            </a:lvl3pPr>
            <a:lvl4pPr marL="1370180" indent="0">
              <a:buNone/>
              <a:defRPr sz="1600" b="1"/>
            </a:lvl4pPr>
            <a:lvl5pPr marL="1826905" indent="0">
              <a:buNone/>
              <a:defRPr sz="1600" b="1"/>
            </a:lvl5pPr>
            <a:lvl6pPr marL="2283632" indent="0">
              <a:buNone/>
              <a:defRPr sz="1600" b="1"/>
            </a:lvl6pPr>
            <a:lvl7pPr marL="2740358" indent="0">
              <a:buNone/>
              <a:defRPr sz="1600" b="1"/>
            </a:lvl7pPr>
            <a:lvl8pPr marL="3197080" indent="0">
              <a:buNone/>
              <a:defRPr sz="1600" b="1"/>
            </a:lvl8pPr>
            <a:lvl9pPr marL="3653809"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7058FC89-9BF4-4538-9A7D-0356E49C8B90}"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76A78F4D-E188-4389-90BC-DB9BFF710915}" type="datetimeFigureOut">
              <a:rPr lang="en-US"/>
              <a:pPr>
                <a:defRPr/>
              </a:pPr>
              <a:t>3/23/2011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138B99A-6D7F-447C-89A3-EA4734BE1294}" type="slidenum">
              <a:rPr lang="en-US"/>
              <a:pPr>
                <a:defRPr/>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7EB00703-FAE8-40B1-BBF3-95BE24C7F063}" type="slidenum">
              <a:rPr lang="en-US"/>
              <a:pPr>
                <a:defRPr/>
              </a:pPr>
              <a:t>‹#›</a:t>
            </a:fld>
            <a:endParaRPr lang="en-US"/>
          </a:p>
        </p:txBody>
      </p:sp>
    </p:spTree>
  </p:cSld>
  <p:clrMapOvr>
    <a:masterClrMapping/>
  </p:clrMapOvr>
</p:sldLayout>
</file>

<file path=ppt/slideLayouts/slideLayout40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246CC0E0-7613-41EB-B7BD-2BEDAACDDC30}" type="slidenum">
              <a:rPr lang="en-US"/>
              <a:pPr>
                <a:defRPr/>
              </a:pPr>
              <a:t>‹#›</a:t>
            </a:fld>
            <a:endParaRPr lang="en-US"/>
          </a:p>
        </p:txBody>
      </p:sp>
    </p:spTree>
  </p:cSld>
  <p:clrMapOvr>
    <a:masterClrMapping/>
  </p:clrMapOvr>
</p:sldLayout>
</file>

<file path=ppt/slideLayouts/slideLayout40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E9B3217F-D1A3-4578-97FE-709DF1CCAAFD}" type="slidenum">
              <a:rPr lang="en-US"/>
              <a:pPr>
                <a:defRPr/>
              </a:pPr>
              <a:t>‹#›</a:t>
            </a:fld>
            <a:endParaRPr lang="en-US"/>
          </a:p>
        </p:txBody>
      </p:sp>
    </p:spTree>
  </p:cSld>
  <p:clrMapOvr>
    <a:masterClrMapping/>
  </p:clrMapOvr>
</p:sldLayout>
</file>

<file path=ppt/slideLayouts/slideLayout40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4" y="27306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4"/>
            <a:ext cx="3008313" cy="4691063"/>
          </a:xfrm>
        </p:spPr>
        <p:txBody>
          <a:bodyPr/>
          <a:lstStyle>
            <a:lvl1pPr marL="0" indent="0">
              <a:buNone/>
              <a:defRPr sz="1400"/>
            </a:lvl1pPr>
            <a:lvl2pPr marL="456725" indent="0">
              <a:buNone/>
              <a:defRPr sz="1200"/>
            </a:lvl2pPr>
            <a:lvl3pPr marL="913453" indent="0">
              <a:buNone/>
              <a:defRPr sz="1000"/>
            </a:lvl3pPr>
            <a:lvl4pPr marL="1370180" indent="0">
              <a:buNone/>
              <a:defRPr sz="900"/>
            </a:lvl4pPr>
            <a:lvl5pPr marL="1826905" indent="0">
              <a:buNone/>
              <a:defRPr sz="900"/>
            </a:lvl5pPr>
            <a:lvl6pPr marL="2283632" indent="0">
              <a:buNone/>
              <a:defRPr sz="900"/>
            </a:lvl6pPr>
            <a:lvl7pPr marL="2740358" indent="0">
              <a:buNone/>
              <a:defRPr sz="900"/>
            </a:lvl7pPr>
            <a:lvl8pPr marL="3197080" indent="0">
              <a:buNone/>
              <a:defRPr sz="900"/>
            </a:lvl8pPr>
            <a:lvl9pPr marL="3653809"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2EFDFEC-D10A-4917-94B8-D03EBF08208E}" type="slidenum">
              <a:rPr lang="en-US"/>
              <a:pPr>
                <a:defRPr/>
              </a:pPr>
              <a:t>‹#›</a:t>
            </a:fld>
            <a:endParaRPr lang="en-US"/>
          </a:p>
        </p:txBody>
      </p:sp>
    </p:spTree>
  </p:cSld>
  <p:clrMapOvr>
    <a:masterClrMapping/>
  </p:clrMapOvr>
</p:sldLayout>
</file>

<file path=ppt/slideLayouts/slideLayout40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725" indent="0">
              <a:buNone/>
              <a:defRPr sz="2800"/>
            </a:lvl2pPr>
            <a:lvl3pPr marL="913453" indent="0">
              <a:buNone/>
              <a:defRPr sz="2400"/>
            </a:lvl3pPr>
            <a:lvl4pPr marL="1370180" indent="0">
              <a:buNone/>
              <a:defRPr sz="2000"/>
            </a:lvl4pPr>
            <a:lvl5pPr marL="1826905" indent="0">
              <a:buNone/>
              <a:defRPr sz="2000"/>
            </a:lvl5pPr>
            <a:lvl6pPr marL="2283632" indent="0">
              <a:buNone/>
              <a:defRPr sz="2000"/>
            </a:lvl6pPr>
            <a:lvl7pPr marL="2740358" indent="0">
              <a:buNone/>
              <a:defRPr sz="2000"/>
            </a:lvl7pPr>
            <a:lvl8pPr marL="3197080" indent="0">
              <a:buNone/>
              <a:defRPr sz="2000"/>
            </a:lvl8pPr>
            <a:lvl9pPr marL="3653809"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725" indent="0">
              <a:buNone/>
              <a:defRPr sz="1200"/>
            </a:lvl2pPr>
            <a:lvl3pPr marL="913453" indent="0">
              <a:buNone/>
              <a:defRPr sz="1000"/>
            </a:lvl3pPr>
            <a:lvl4pPr marL="1370180" indent="0">
              <a:buNone/>
              <a:defRPr sz="900"/>
            </a:lvl4pPr>
            <a:lvl5pPr marL="1826905" indent="0">
              <a:buNone/>
              <a:defRPr sz="900"/>
            </a:lvl5pPr>
            <a:lvl6pPr marL="2283632" indent="0">
              <a:buNone/>
              <a:defRPr sz="900"/>
            </a:lvl6pPr>
            <a:lvl7pPr marL="2740358" indent="0">
              <a:buNone/>
              <a:defRPr sz="900"/>
            </a:lvl7pPr>
            <a:lvl8pPr marL="3197080" indent="0">
              <a:buNone/>
              <a:defRPr sz="900"/>
            </a:lvl8pPr>
            <a:lvl9pPr marL="3653809"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3DC2A73-3CE0-48D2-BB20-42D02AF40A3D}" type="slidenum">
              <a:rPr lang="en-US"/>
              <a:pPr>
                <a:defRPr/>
              </a:pPr>
              <a:t>‹#›</a:t>
            </a:fld>
            <a:endParaRPr lang="en-US"/>
          </a:p>
        </p:txBody>
      </p:sp>
    </p:spTree>
  </p:cSld>
  <p:clrMapOvr>
    <a:masterClrMapping/>
  </p:clrMapOvr>
</p:sldLayout>
</file>

<file path=ppt/slideLayouts/slideLayout40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2EB2607-4162-41B8-A878-6D0CF6BECC84}" type="slidenum">
              <a:rPr lang="en-US"/>
              <a:pPr>
                <a:defRPr/>
              </a:pPr>
              <a:t>‹#›</a:t>
            </a:fld>
            <a:endParaRPr lang="en-US"/>
          </a:p>
        </p:txBody>
      </p:sp>
    </p:spTree>
  </p:cSld>
  <p:clrMapOvr>
    <a:masterClrMapping/>
  </p:clrMapOvr>
</p:sldLayout>
</file>

<file path=ppt/slideLayouts/slideLayout40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9BF8049-A231-48DF-A588-FA370B0FAD3A}" type="slidenum">
              <a:rPr lang="en-US"/>
              <a:pPr>
                <a:defRPr/>
              </a:pPr>
              <a:t>‹#›</a:t>
            </a:fld>
            <a:endParaRPr lang="en-US"/>
          </a:p>
        </p:txBody>
      </p:sp>
    </p:spTree>
  </p:cSld>
  <p:clrMapOvr>
    <a:masterClrMapping/>
  </p:clrMapOvr>
</p:sldLayout>
</file>

<file path=ppt/slideLayouts/slideLayout406.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4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7C59315B-ABED-4ADB-9A29-33436245A416}" type="slidenum">
              <a:rPr lang="en-US"/>
              <a:pPr>
                <a:defRPr/>
              </a:pPr>
              <a:t>‹#›</a:t>
            </a:fld>
            <a:endParaRPr lang="en-US"/>
          </a:p>
        </p:txBody>
      </p:sp>
    </p:spTree>
  </p:cSld>
  <p:clrMapOvr>
    <a:masterClrMapping/>
  </p:clrMapOvr>
</p:sldLayout>
</file>

<file path=ppt/slideLayouts/slideLayout40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6F52FDB-8FD9-4655-A8CB-FD15092959AC}" type="slidenum">
              <a:rPr lang="en-US"/>
              <a:pPr>
                <a:defRPr/>
              </a:pPr>
              <a:t>‹#›</a:t>
            </a:fld>
            <a:endParaRPr lang="en-US" dirty="0"/>
          </a:p>
        </p:txBody>
      </p:sp>
    </p:spTree>
  </p:cSld>
  <p:clrMapOvr>
    <a:masterClrMapping/>
  </p:clrMapOvr>
</p:sldLayout>
</file>

<file path=ppt/slideLayouts/slideLayout40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46283F7-7B9B-4473-93BB-B1890FE9660C}" type="slidenum">
              <a:rPr lang="en-US"/>
              <a:pPr>
                <a:defRPr/>
              </a:pPr>
              <a:t>‹#›</a:t>
            </a:fld>
            <a:endParaRPr lang="en-US" dirty="0"/>
          </a:p>
        </p:txBody>
      </p:sp>
    </p:spTree>
  </p:cSld>
  <p:clrMapOvr>
    <a:masterClrMapping/>
  </p:clrMapOvr>
</p:sldLayout>
</file>

<file path=ppt/slideLayouts/slideLayout40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17BA78B-0989-495A-81D3-1F0226D2D0D0}" type="slidenum">
              <a:rPr lang="en-US"/>
              <a:pPr>
                <a:defRPr/>
              </a:pPr>
              <a:t>‹#›</a:t>
            </a:fld>
            <a:endParaRPr lang="en-US" dirty="0"/>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6304384-8ECE-4BE5-B7E1-9BCD55DAA7B8}" type="slidenum">
              <a:rPr lang="en-US"/>
              <a:pPr>
                <a:defRPr/>
              </a:pPr>
              <a:t>‹#›</a:t>
            </a:fld>
            <a:endParaRPr lang="en-US"/>
          </a:p>
        </p:txBody>
      </p:sp>
    </p:spTree>
  </p:cSld>
  <p:clrMapOvr>
    <a:masterClrMapping/>
  </p:clrMapOvr>
</p:sldLayout>
</file>

<file path=ppt/slideLayouts/slideLayout4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AE6F6AD-A553-464C-B7F3-F7A5723FAA82}" type="slidenum">
              <a:rPr lang="en-US"/>
              <a:pPr>
                <a:defRPr/>
              </a:pPr>
              <a:t>‹#›</a:t>
            </a:fld>
            <a:endParaRPr lang="en-US" dirty="0"/>
          </a:p>
        </p:txBody>
      </p:sp>
    </p:spTree>
  </p:cSld>
  <p:clrMapOvr>
    <a:masterClrMapping/>
  </p:clrMapOvr>
</p:sldLayout>
</file>

<file path=ppt/slideLayouts/slideLayout4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1338B249-F48F-4ABB-A1B9-1B11B29CBF3C}" type="slidenum">
              <a:rPr lang="en-US"/>
              <a:pPr>
                <a:defRPr/>
              </a:pPr>
              <a:t>‹#›</a:t>
            </a:fld>
            <a:endParaRPr lang="en-US" dirty="0"/>
          </a:p>
        </p:txBody>
      </p:sp>
    </p:spTree>
  </p:cSld>
  <p:clrMapOvr>
    <a:masterClrMapping/>
  </p:clrMapOvr>
</p:sldLayout>
</file>

<file path=ppt/slideLayouts/slideLayout4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181685EB-82DD-4FE1-8BC3-C40DDD533D1A}" type="slidenum">
              <a:rPr lang="en-US"/>
              <a:pPr>
                <a:defRPr/>
              </a:pPr>
              <a:t>‹#›</a:t>
            </a:fld>
            <a:endParaRPr lang="en-US" dirty="0"/>
          </a:p>
        </p:txBody>
      </p:sp>
    </p:spTree>
  </p:cSld>
  <p:clrMapOvr>
    <a:masterClrMapping/>
  </p:clrMapOvr>
</p:sldLayout>
</file>

<file path=ppt/slideLayouts/slideLayout4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311D33AF-11C9-4400-B873-F011CA1C3B64}" type="slidenum">
              <a:rPr lang="en-US"/>
              <a:pPr>
                <a:defRPr/>
              </a:pPr>
              <a:t>‹#›</a:t>
            </a:fld>
            <a:endParaRPr lang="en-US" dirty="0"/>
          </a:p>
        </p:txBody>
      </p:sp>
    </p:spTree>
  </p:cSld>
  <p:clrMapOvr>
    <a:masterClrMapping/>
  </p:clrMapOvr>
</p:sldLayout>
</file>

<file path=ppt/slideLayouts/slideLayout4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A73D09F-08CA-4F9E-9586-5CD748C0F922}" type="slidenum">
              <a:rPr lang="en-US"/>
              <a:pPr>
                <a:defRPr/>
              </a:pPr>
              <a:t>‹#›</a:t>
            </a:fld>
            <a:endParaRPr lang="en-US" dirty="0"/>
          </a:p>
        </p:txBody>
      </p:sp>
    </p:spTree>
  </p:cSld>
  <p:clrMapOvr>
    <a:masterClrMapping/>
  </p:clrMapOvr>
</p:sldLayout>
</file>

<file path=ppt/slideLayouts/slideLayout4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E246CC3-4915-4EC3-B7AD-5353CB480FF2}" type="slidenum">
              <a:rPr lang="en-US"/>
              <a:pPr>
                <a:defRPr/>
              </a:pPr>
              <a:t>‹#›</a:t>
            </a:fld>
            <a:endParaRPr lang="en-US" dirty="0"/>
          </a:p>
        </p:txBody>
      </p:sp>
    </p:spTree>
  </p:cSld>
  <p:clrMapOvr>
    <a:masterClrMapping/>
  </p:clrMapOvr>
</p:sldLayout>
</file>

<file path=ppt/slideLayouts/slideLayout4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E034161-AB9A-4869-9DBF-CE3978C928F6}" type="slidenum">
              <a:rPr lang="en-US"/>
              <a:pPr>
                <a:defRPr/>
              </a:pPr>
              <a:t>‹#›</a:t>
            </a:fld>
            <a:endParaRPr lang="en-US" dirty="0"/>
          </a:p>
        </p:txBody>
      </p:sp>
    </p:spTree>
  </p:cSld>
  <p:clrMapOvr>
    <a:masterClrMapping/>
  </p:clrMapOvr>
</p:sldLayout>
</file>

<file path=ppt/slideLayouts/slideLayout4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FF59508-4EDB-49C1-BE49-2F12008EFD2D}" type="slidenum">
              <a:rPr lang="en-US"/>
              <a:pPr>
                <a:defRPr/>
              </a:pPr>
              <a:t>‹#›</a:t>
            </a:fld>
            <a:endParaRPr lang="en-US" dirty="0"/>
          </a:p>
        </p:txBody>
      </p:sp>
    </p:spTree>
  </p:cSld>
  <p:clrMapOvr>
    <a:masterClrMapping/>
  </p:clrMapOvr>
</p:sldLayout>
</file>

<file path=ppt/slideLayouts/slideLayout418.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154A08B5-8B72-4769-A389-2F1219305127}" type="slidenum">
              <a:rPr lang="en-US"/>
              <a:pPr>
                <a:defRPr/>
              </a:pPr>
              <a:t>‹#›</a:t>
            </a:fld>
            <a:endParaRPr lang="en-US" dirty="0"/>
          </a:p>
        </p:txBody>
      </p:sp>
    </p:spTree>
  </p:cSld>
  <p:clrMapOvr>
    <a:masterClrMapping/>
  </p:clrMapOvr>
</p:sldLayout>
</file>

<file path=ppt/slideLayouts/slideLayout41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1229FE2-419F-493B-B327-8B3DD901CE4C}" type="slidenum">
              <a:rPr lang="en-US"/>
              <a:pPr>
                <a:defRPr/>
              </a:pPr>
              <a:t>‹#›</a:t>
            </a:fld>
            <a:endParaRPr lang="en-US" dirty="0"/>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832186C-18BF-4AF5-BC33-45F73AA9DBE2}" type="slidenum">
              <a:rPr lang="en-US"/>
              <a:pPr>
                <a:defRPr/>
              </a:pPr>
              <a:t>‹#›</a:t>
            </a:fld>
            <a:endParaRPr lang="en-US"/>
          </a:p>
        </p:txBody>
      </p:sp>
    </p:spTree>
  </p:cSld>
  <p:clrMapOvr>
    <a:masterClrMapping/>
  </p:clrMapOvr>
</p:sldLayout>
</file>

<file path=ppt/slideLayouts/slideLayout4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8B9F1E0-7E35-4032-BC66-CFD234F501F0}" type="slidenum">
              <a:rPr lang="en-US"/>
              <a:pPr>
                <a:defRPr/>
              </a:pPr>
              <a:t>‹#›</a:t>
            </a:fld>
            <a:endParaRPr lang="en-US"/>
          </a:p>
        </p:txBody>
      </p:sp>
    </p:spTree>
  </p:cSld>
  <p:clrMapOvr>
    <a:masterClrMapping/>
  </p:clrMapOvr>
</p:sldLayout>
</file>

<file path=ppt/slideLayouts/slideLayout4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E0A137C-4821-4FA9-9279-0A2DAC680552}" type="slidenum">
              <a:rPr lang="en-US"/>
              <a:pPr>
                <a:defRPr/>
              </a:pPr>
              <a:t>‹#›</a:t>
            </a:fld>
            <a:endParaRPr lang="en-US"/>
          </a:p>
        </p:txBody>
      </p:sp>
    </p:spTree>
  </p:cSld>
  <p:clrMapOvr>
    <a:masterClrMapping/>
  </p:clrMapOvr>
</p:sldLayout>
</file>

<file path=ppt/slideLayouts/slideLayout4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D6F061E-1138-4EC3-A891-651C3397C10F}" type="slidenum">
              <a:rPr lang="en-US"/>
              <a:pPr>
                <a:defRPr/>
              </a:pPr>
              <a:t>‹#›</a:t>
            </a:fld>
            <a:endParaRPr lang="en-US"/>
          </a:p>
        </p:txBody>
      </p:sp>
    </p:spTree>
  </p:cSld>
  <p:clrMapOvr>
    <a:masterClrMapping/>
  </p:clrMapOvr>
</p:sldLayout>
</file>

<file path=ppt/slideLayouts/slideLayout4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ABA05B2-C483-4E4D-BB0D-3E935CD61A1C}" type="slidenum">
              <a:rPr lang="en-US"/>
              <a:pPr>
                <a:defRPr/>
              </a:pPr>
              <a:t>‹#›</a:t>
            </a:fld>
            <a:endParaRPr lang="en-US"/>
          </a:p>
        </p:txBody>
      </p:sp>
    </p:spTree>
  </p:cSld>
  <p:clrMapOvr>
    <a:masterClrMapping/>
  </p:clrMapOvr>
</p:sldLayout>
</file>

<file path=ppt/slideLayouts/slideLayout4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9CD67EF5-8E0D-4EEA-86C6-B4681EEA98E0}" type="slidenum">
              <a:rPr lang="en-US"/>
              <a:pPr>
                <a:defRPr/>
              </a:pPr>
              <a:t>‹#›</a:t>
            </a:fld>
            <a:endParaRPr lang="en-US"/>
          </a:p>
        </p:txBody>
      </p:sp>
    </p:spTree>
  </p:cSld>
  <p:clrMapOvr>
    <a:masterClrMapping/>
  </p:clrMapOvr>
</p:sldLayout>
</file>

<file path=ppt/slideLayouts/slideLayout4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F37FB784-A882-4F8D-AB35-1BAB936A5E18}" type="slidenum">
              <a:rPr lang="en-US"/>
              <a:pPr>
                <a:defRPr/>
              </a:pPr>
              <a:t>‹#›</a:t>
            </a:fld>
            <a:endParaRPr lang="en-US"/>
          </a:p>
        </p:txBody>
      </p:sp>
    </p:spTree>
  </p:cSld>
  <p:clrMapOvr>
    <a:masterClrMapping/>
  </p:clrMapOvr>
</p:sldLayout>
</file>

<file path=ppt/slideLayouts/slideLayout4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D5854E5-BCBB-48AC-A966-4A18F568E74D}" type="slidenum">
              <a:rPr lang="en-US"/>
              <a:pPr>
                <a:defRPr/>
              </a:pPr>
              <a:t>‹#›</a:t>
            </a:fld>
            <a:endParaRPr lang="en-US"/>
          </a:p>
        </p:txBody>
      </p:sp>
    </p:spTree>
  </p:cSld>
  <p:clrMapOvr>
    <a:masterClrMapping/>
  </p:clrMapOvr>
</p:sldLayout>
</file>

<file path=ppt/slideLayouts/slideLayout4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D9A43BE-C3D3-4568-82F7-2398770448FA}" type="slidenum">
              <a:rPr lang="en-US"/>
              <a:pPr>
                <a:defRPr/>
              </a:pPr>
              <a:t>‹#›</a:t>
            </a:fld>
            <a:endParaRPr lang="en-US"/>
          </a:p>
        </p:txBody>
      </p:sp>
    </p:spTree>
  </p:cSld>
  <p:clrMapOvr>
    <a:masterClrMapping/>
  </p:clrMapOvr>
</p:sldLayout>
</file>

<file path=ppt/slideLayouts/slideLayout4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06769DF-D3A9-4261-AEDD-A2A497B39AEF}" type="slidenum">
              <a:rPr lang="en-US"/>
              <a:pPr>
                <a:defRPr/>
              </a:pPr>
              <a:t>‹#›</a:t>
            </a:fld>
            <a:endParaRPr lang="en-US"/>
          </a:p>
        </p:txBody>
      </p:sp>
    </p:spTree>
  </p:cSld>
  <p:clrMapOvr>
    <a:masterClrMapping/>
  </p:clrMapOvr>
</p:sldLayout>
</file>

<file path=ppt/slideLayouts/slideLayout4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0A0546F-98FD-4A0F-9E9C-2329EA13475D}" type="slidenum">
              <a:rPr lang="en-US"/>
              <a:pPr>
                <a:defRPr/>
              </a:pPr>
              <a:t>‹#›</a:t>
            </a:fld>
            <a:endParaRPr 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F3E701D-662C-46ED-B27C-E3F327F105AB}" type="slidenum">
              <a:rPr lang="en-US"/>
              <a:pPr>
                <a:defRPr/>
              </a:pPr>
              <a:t>‹#›</a:t>
            </a:fld>
            <a:endParaRPr lang="en-US"/>
          </a:p>
        </p:txBody>
      </p:sp>
    </p:spTree>
  </p:cSld>
  <p:clrMapOvr>
    <a:masterClrMapping/>
  </p:clrMapOvr>
</p:sldLayout>
</file>

<file path=ppt/slideLayouts/slideLayout4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4BB457F-7656-44FC-A2C3-15A5BCFFDF9C}" type="slidenum">
              <a:rPr lang="en-US"/>
              <a:pPr>
                <a:defRPr/>
              </a:pPr>
              <a:t>‹#›</a:t>
            </a:fld>
            <a:endParaRPr lang="en-US"/>
          </a:p>
        </p:txBody>
      </p:sp>
    </p:spTree>
  </p:cSld>
  <p:clrMapOvr>
    <a:masterClrMapping/>
  </p:clrMapOvr>
</p:sldLayout>
</file>

<file path=ppt/slideLayouts/slideLayout43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C42A3305-51F7-41F6-9337-D997273E14F3}" type="datetimeFigureOut">
              <a:rPr lang="en-US"/>
              <a:pPr>
                <a:defRPr/>
              </a:pPr>
              <a:t>3/23/2011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B98A1B8-4FB7-459A-8668-B473093AF5D2}" type="slidenum">
              <a:rPr lang="en-US"/>
              <a:pPr>
                <a:defRPr/>
              </a:pPr>
              <a:t>‹#›</a:t>
            </a:fld>
            <a:endParaRPr lang="en-US"/>
          </a:p>
        </p:txBody>
      </p:sp>
    </p:spTree>
  </p:cSld>
  <p:clrMapOvr>
    <a:masterClrMapping/>
  </p:clrMapOvr>
</p:sldLayout>
</file>

<file path=ppt/slideLayouts/slideLayout4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32910F5-2FF1-47B0-9BBE-05E6AC6D49AE}" type="datetimeFigureOut">
              <a:rPr lang="en-US"/>
              <a:pPr>
                <a:defRPr/>
              </a:pPr>
              <a:t>3/23/2011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AE61F98-79AA-4812-BA60-90DAE367CFF3}" type="slidenum">
              <a:rPr lang="en-US"/>
              <a:pPr>
                <a:defRPr/>
              </a:pPr>
              <a:t>‹#›</a:t>
            </a:fld>
            <a:endParaRPr lang="en-US"/>
          </a:p>
        </p:txBody>
      </p:sp>
    </p:spTree>
  </p:cSld>
  <p:clrMapOvr>
    <a:masterClrMapping/>
  </p:clrMapOvr>
</p:sldLayout>
</file>

<file path=ppt/slideLayouts/slideLayout4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6DF40D02-EFFD-4733-BC2B-918D6BB83525}" type="datetimeFigureOut">
              <a:rPr lang="en-US"/>
              <a:pPr>
                <a:defRPr/>
              </a:pPr>
              <a:t>3/23/2011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1E20D83-8DC5-4F33-B8FD-1BD69B59EEDB}" type="slidenum">
              <a:rPr lang="en-US"/>
              <a:pPr>
                <a:defRPr/>
              </a:pPr>
              <a:t>‹#›</a:t>
            </a:fld>
            <a:endParaRPr lang="en-US"/>
          </a:p>
        </p:txBody>
      </p:sp>
    </p:spTree>
  </p:cSld>
  <p:clrMapOvr>
    <a:masterClrMapping/>
  </p:clrMapOvr>
</p:sldLayout>
</file>

<file path=ppt/slideLayouts/slideLayout4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7161AF5A-72B5-455B-A7C3-E34212B5ABE3}" type="datetimeFigureOut">
              <a:rPr lang="en-US"/>
              <a:pPr>
                <a:defRPr/>
              </a:pPr>
              <a:t>3/23/2011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AE62F4F-14C1-465E-A9FD-8E06DCBA697A}" type="slidenum">
              <a:rPr lang="en-US"/>
              <a:pPr>
                <a:defRPr/>
              </a:pPr>
              <a:t>‹#›</a:t>
            </a:fld>
            <a:endParaRPr lang="en-US"/>
          </a:p>
        </p:txBody>
      </p:sp>
    </p:spTree>
  </p:cSld>
  <p:clrMapOvr>
    <a:masterClrMapping/>
  </p:clrMapOvr>
</p:sldLayout>
</file>

<file path=ppt/slideLayouts/slideLayout4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3A8E4DB9-9759-4A76-BDF5-3C54520210FA}" type="datetimeFigureOut">
              <a:rPr lang="en-US"/>
              <a:pPr>
                <a:defRPr/>
              </a:pPr>
              <a:t>3/23/2011</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853A3956-6EA3-46F8-AB2E-5E8E56393186}" type="slidenum">
              <a:rPr lang="en-US"/>
              <a:pPr>
                <a:defRPr/>
              </a:pPr>
              <a:t>‹#›</a:t>
            </a:fld>
            <a:endParaRPr lang="en-US"/>
          </a:p>
        </p:txBody>
      </p:sp>
    </p:spTree>
  </p:cSld>
  <p:clrMapOvr>
    <a:masterClrMapping/>
  </p:clrMapOvr>
</p:sldLayout>
</file>

<file path=ppt/slideLayouts/slideLayout4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3D76E03E-3BD6-49D3-A921-3D8B551FFCE3}" type="datetimeFigureOut">
              <a:rPr lang="en-US"/>
              <a:pPr>
                <a:defRPr/>
              </a:pPr>
              <a:t>3/23/2011</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5244CC8B-D471-4B48-BE4A-C57F71A6E843}" type="slidenum">
              <a:rPr lang="en-US"/>
              <a:pPr>
                <a:defRPr/>
              </a:pPr>
              <a:t>‹#›</a:t>
            </a:fld>
            <a:endParaRPr lang="en-US"/>
          </a:p>
        </p:txBody>
      </p:sp>
    </p:spTree>
  </p:cSld>
  <p:clrMapOvr>
    <a:masterClrMapping/>
  </p:clrMapOvr>
</p:sldLayout>
</file>

<file path=ppt/slideLayouts/slideLayout4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B14EA328-F5B4-4E11-91F5-9517906FFFF2}" type="datetimeFigureOut">
              <a:rPr lang="en-US"/>
              <a:pPr>
                <a:defRPr/>
              </a:pPr>
              <a:t>3/23/2011</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8F2F5448-3EC3-464F-BFD3-2EE46669CEC7}" type="slidenum">
              <a:rPr lang="en-US"/>
              <a:pPr>
                <a:defRPr/>
              </a:pPr>
              <a:t>‹#›</a:t>
            </a:fld>
            <a:endParaRPr lang="en-US"/>
          </a:p>
        </p:txBody>
      </p:sp>
    </p:spTree>
  </p:cSld>
  <p:clrMapOvr>
    <a:masterClrMapping/>
  </p:clrMapOvr>
</p:sldLayout>
</file>

<file path=ppt/slideLayouts/slideLayout4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3FB5DCA-6698-4D37-986D-2E72C12D43F2}" type="datetimeFigureOut">
              <a:rPr lang="en-US"/>
              <a:pPr>
                <a:defRPr/>
              </a:pPr>
              <a:t>3/23/2011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1EF580F-6275-4E61-A487-3C82AC2D3B0E}" type="slidenum">
              <a:rPr lang="en-US"/>
              <a:pPr>
                <a:defRPr/>
              </a:pPr>
              <a:t>‹#›</a:t>
            </a:fld>
            <a:endParaRPr lang="en-US"/>
          </a:p>
        </p:txBody>
      </p:sp>
    </p:spTree>
  </p:cSld>
  <p:clrMapOvr>
    <a:masterClrMapping/>
  </p:clrMapOvr>
</p:sldLayout>
</file>

<file path=ppt/slideLayouts/slideLayout4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2614CD3-42B1-4E36-A3C1-DA943AB89208}" type="datetimeFigureOut">
              <a:rPr lang="en-US"/>
              <a:pPr>
                <a:defRPr/>
              </a:pPr>
              <a:t>3/23/2011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E940CD9-1118-4C75-9481-AF0C2D1476AB}" type="slidenum">
              <a:rPr lang="en-US"/>
              <a:pPr>
                <a:defRPr/>
              </a:pPr>
              <a:t>‹#›</a:t>
            </a:fld>
            <a:endParaRPr 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7BE02AC-0C7E-47C2-A403-D83DDCD9F63E}" type="slidenum">
              <a:rPr lang="en-US"/>
              <a:pPr>
                <a:defRPr/>
              </a:pPr>
              <a:t>‹#›</a:t>
            </a:fld>
            <a:endParaRPr lang="en-US"/>
          </a:p>
        </p:txBody>
      </p:sp>
    </p:spTree>
  </p:cSld>
  <p:clrMapOvr>
    <a:masterClrMapping/>
  </p:clrMapOvr>
</p:sldLayout>
</file>

<file path=ppt/slideLayouts/slideLayout4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8655388-F912-4C44-87C4-DF9FE0ACAA7E}" type="datetimeFigureOut">
              <a:rPr lang="en-US"/>
              <a:pPr>
                <a:defRPr/>
              </a:pPr>
              <a:t>3/23/2011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288064B-800D-4072-9FD0-6EAC2A99CBC6}" type="slidenum">
              <a:rPr lang="en-US"/>
              <a:pPr>
                <a:defRPr/>
              </a:pPr>
              <a:t>‹#›</a:t>
            </a:fld>
            <a:endParaRPr lang="en-US"/>
          </a:p>
        </p:txBody>
      </p:sp>
    </p:spTree>
  </p:cSld>
  <p:clrMapOvr>
    <a:masterClrMapping/>
  </p:clrMapOvr>
</p:sldLayout>
</file>

<file path=ppt/slideLayouts/slideLayout4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EC8D9AB-B01C-4F49-A18E-C6AEEE634BD7}" type="datetimeFigureOut">
              <a:rPr lang="en-US"/>
              <a:pPr>
                <a:defRPr/>
              </a:pPr>
              <a:t>3/23/2011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2E17206-65AB-4025-887E-9BD1DE31DF87}" type="slidenum">
              <a:rPr lang="en-US"/>
              <a:pPr>
                <a:defRPr/>
              </a:pPr>
              <a:t>‹#›</a:t>
            </a:fld>
            <a:endParaRPr lang="en-US"/>
          </a:p>
        </p:txBody>
      </p:sp>
    </p:spTree>
  </p:cSld>
  <p:clrMapOvr>
    <a:masterClrMapping/>
  </p:clrMapOvr>
</p:sldLayout>
</file>

<file path=ppt/slideLayouts/slideLayout44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atin typeface="Arial" pitchFamily="34" charset="0"/>
                <a:cs typeface="Arial" pitchFamily="34" charset="0"/>
              </a:defRPr>
            </a:lvl1pPr>
          </a:lstStyle>
          <a:p>
            <a:pPr>
              <a:defRPr/>
            </a:pPr>
            <a:endParaRPr lang="en-US"/>
          </a:p>
        </p:txBody>
      </p:sp>
      <p:sp>
        <p:nvSpPr>
          <p:cNvPr id="5" name="Footer Placeholder 4"/>
          <p:cNvSpPr>
            <a:spLocks noGrp="1"/>
          </p:cNvSpPr>
          <p:nvPr>
            <p:ph type="ftr" sz="quarter" idx="11"/>
          </p:nvPr>
        </p:nvSpPr>
        <p:spPr/>
        <p:txBody>
          <a:bodyPr/>
          <a:lstStyle>
            <a:lvl1pPr algn="l">
              <a:defRPr>
                <a:latin typeface="Arial" pitchFamily="34" charset="0"/>
                <a:cs typeface="Arial"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latin typeface="Arial" pitchFamily="34" charset="0"/>
                <a:cs typeface="Arial" pitchFamily="34" charset="0"/>
              </a:defRPr>
            </a:lvl1pPr>
          </a:lstStyle>
          <a:p>
            <a:pPr>
              <a:defRPr/>
            </a:pPr>
            <a:fld id="{0B679396-A760-4E21-AB40-C79CE03FE3DA}" type="slidenum">
              <a:rPr lang="en-US"/>
              <a:pPr>
                <a:defRPr/>
              </a:pPr>
              <a:t>‹#›</a:t>
            </a:fld>
            <a:endParaRPr lang="en-US"/>
          </a:p>
        </p:txBody>
      </p:sp>
    </p:spTree>
  </p:cSld>
  <p:clrMapOvr>
    <a:masterClrMapping/>
  </p:clrMapOvr>
</p:sldLayout>
</file>

<file path=ppt/slideLayouts/slideLayout4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atin typeface="Arial" pitchFamily="34" charset="0"/>
                <a:cs typeface="Arial" pitchFamily="34" charset="0"/>
              </a:defRPr>
            </a:lvl1pPr>
          </a:lstStyle>
          <a:p>
            <a:pPr>
              <a:defRPr/>
            </a:pPr>
            <a:endParaRPr lang="en-US"/>
          </a:p>
        </p:txBody>
      </p:sp>
      <p:sp>
        <p:nvSpPr>
          <p:cNvPr id="5" name="Footer Placeholder 4"/>
          <p:cNvSpPr>
            <a:spLocks noGrp="1"/>
          </p:cNvSpPr>
          <p:nvPr>
            <p:ph type="ftr" sz="quarter" idx="11"/>
          </p:nvPr>
        </p:nvSpPr>
        <p:spPr/>
        <p:txBody>
          <a:bodyPr/>
          <a:lstStyle>
            <a:lvl1pPr algn="l">
              <a:defRPr>
                <a:latin typeface="Arial" pitchFamily="34" charset="0"/>
                <a:cs typeface="Arial"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latin typeface="Arial" pitchFamily="34" charset="0"/>
                <a:cs typeface="Arial" pitchFamily="34" charset="0"/>
              </a:defRPr>
            </a:lvl1pPr>
          </a:lstStyle>
          <a:p>
            <a:pPr>
              <a:defRPr/>
            </a:pPr>
            <a:fld id="{1FEAD9B0-B236-43E2-9B4F-BF6AB2E2F420}" type="slidenum">
              <a:rPr lang="en-US"/>
              <a:pPr>
                <a:defRPr/>
              </a:pPr>
              <a:t>‹#›</a:t>
            </a:fld>
            <a:endParaRPr lang="en-US"/>
          </a:p>
        </p:txBody>
      </p:sp>
    </p:spTree>
  </p:cSld>
  <p:clrMapOvr>
    <a:masterClrMapping/>
  </p:clrMapOvr>
</p:sldLayout>
</file>

<file path=ppt/slideLayouts/slideLayout44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atin typeface="Arial" pitchFamily="34" charset="0"/>
                <a:cs typeface="Arial" pitchFamily="34" charset="0"/>
              </a:defRPr>
            </a:lvl1pPr>
          </a:lstStyle>
          <a:p>
            <a:pPr>
              <a:defRPr/>
            </a:pPr>
            <a:endParaRPr lang="en-US"/>
          </a:p>
        </p:txBody>
      </p:sp>
      <p:sp>
        <p:nvSpPr>
          <p:cNvPr id="5" name="Footer Placeholder 4"/>
          <p:cNvSpPr>
            <a:spLocks noGrp="1"/>
          </p:cNvSpPr>
          <p:nvPr>
            <p:ph type="ftr" sz="quarter" idx="11"/>
          </p:nvPr>
        </p:nvSpPr>
        <p:spPr/>
        <p:txBody>
          <a:bodyPr/>
          <a:lstStyle>
            <a:lvl1pPr algn="l">
              <a:defRPr>
                <a:latin typeface="Arial" pitchFamily="34" charset="0"/>
                <a:cs typeface="Arial"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latin typeface="Arial" pitchFamily="34" charset="0"/>
                <a:cs typeface="Arial" pitchFamily="34" charset="0"/>
              </a:defRPr>
            </a:lvl1pPr>
          </a:lstStyle>
          <a:p>
            <a:pPr>
              <a:defRPr/>
            </a:pPr>
            <a:fld id="{B64E968E-5156-45CB-BDBD-191136DCE0CB}" type="slidenum">
              <a:rPr lang="en-US"/>
              <a:pPr>
                <a:defRPr/>
              </a:pPr>
              <a:t>‹#›</a:t>
            </a:fld>
            <a:endParaRPr lang="en-US"/>
          </a:p>
        </p:txBody>
      </p:sp>
    </p:spTree>
  </p:cSld>
  <p:clrMapOvr>
    <a:masterClrMapping/>
  </p:clrMapOvr>
</p:sldLayout>
</file>

<file path=ppt/slideLayouts/slideLayout4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atin typeface="Arial" pitchFamily="34" charset="0"/>
                <a:cs typeface="Arial" pitchFamily="34" charset="0"/>
              </a:defRPr>
            </a:lvl1pPr>
          </a:lstStyle>
          <a:p>
            <a:pPr>
              <a:defRPr/>
            </a:pPr>
            <a:endParaRPr lang="en-US"/>
          </a:p>
        </p:txBody>
      </p:sp>
      <p:sp>
        <p:nvSpPr>
          <p:cNvPr id="6" name="Footer Placeholder 5"/>
          <p:cNvSpPr>
            <a:spLocks noGrp="1"/>
          </p:cNvSpPr>
          <p:nvPr>
            <p:ph type="ftr" sz="quarter" idx="11"/>
          </p:nvPr>
        </p:nvSpPr>
        <p:spPr/>
        <p:txBody>
          <a:bodyPr/>
          <a:lstStyle>
            <a:lvl1pPr algn="l">
              <a:defRPr>
                <a:latin typeface="Arial" pitchFamily="34" charset="0"/>
                <a:cs typeface="Arial"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a:defRPr>
                <a:latin typeface="Arial" pitchFamily="34" charset="0"/>
                <a:cs typeface="Arial" pitchFamily="34" charset="0"/>
              </a:defRPr>
            </a:lvl1pPr>
          </a:lstStyle>
          <a:p>
            <a:pPr>
              <a:defRPr/>
            </a:pPr>
            <a:fld id="{07B27972-DD21-4A69-90AD-98BE38578061}" type="slidenum">
              <a:rPr lang="en-US"/>
              <a:pPr>
                <a:defRPr/>
              </a:pPr>
              <a:t>‹#›</a:t>
            </a:fld>
            <a:endParaRPr lang="en-US"/>
          </a:p>
        </p:txBody>
      </p:sp>
    </p:spTree>
  </p:cSld>
  <p:clrMapOvr>
    <a:masterClrMapping/>
  </p:clrMapOvr>
</p:sldLayout>
</file>

<file path=ppt/slideLayouts/slideLayout44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atin typeface="Arial" pitchFamily="34" charset="0"/>
                <a:cs typeface="Arial" pitchFamily="34" charset="0"/>
              </a:defRPr>
            </a:lvl1pPr>
          </a:lstStyle>
          <a:p>
            <a:pPr>
              <a:defRPr/>
            </a:pPr>
            <a:endParaRPr lang="en-US"/>
          </a:p>
        </p:txBody>
      </p:sp>
      <p:sp>
        <p:nvSpPr>
          <p:cNvPr id="8" name="Footer Placeholder 7"/>
          <p:cNvSpPr>
            <a:spLocks noGrp="1"/>
          </p:cNvSpPr>
          <p:nvPr>
            <p:ph type="ftr" sz="quarter" idx="11"/>
          </p:nvPr>
        </p:nvSpPr>
        <p:spPr/>
        <p:txBody>
          <a:bodyPr/>
          <a:lstStyle>
            <a:lvl1pPr algn="l">
              <a:defRPr>
                <a:latin typeface="Arial" pitchFamily="34" charset="0"/>
                <a:cs typeface="Arial" pitchFamily="34" charset="0"/>
              </a:defRPr>
            </a:lvl1pPr>
          </a:lstStyle>
          <a:p>
            <a:pPr>
              <a:defRPr/>
            </a:pPr>
            <a:endParaRPr lang="en-US"/>
          </a:p>
        </p:txBody>
      </p:sp>
      <p:sp>
        <p:nvSpPr>
          <p:cNvPr id="9" name="Slide Number Placeholder 8"/>
          <p:cNvSpPr>
            <a:spLocks noGrp="1"/>
          </p:cNvSpPr>
          <p:nvPr>
            <p:ph type="sldNum" sz="quarter" idx="12"/>
          </p:nvPr>
        </p:nvSpPr>
        <p:spPr/>
        <p:txBody>
          <a:bodyPr/>
          <a:lstStyle>
            <a:lvl1pPr>
              <a:defRPr>
                <a:latin typeface="Arial" pitchFamily="34" charset="0"/>
                <a:cs typeface="Arial" pitchFamily="34" charset="0"/>
              </a:defRPr>
            </a:lvl1pPr>
          </a:lstStyle>
          <a:p>
            <a:pPr>
              <a:defRPr/>
            </a:pPr>
            <a:fld id="{61264BC1-074B-40C9-8029-57E432449D9D}" type="slidenum">
              <a:rPr lang="en-US"/>
              <a:pPr>
                <a:defRPr/>
              </a:pPr>
              <a:t>‹#›</a:t>
            </a:fld>
            <a:endParaRPr lang="en-US"/>
          </a:p>
        </p:txBody>
      </p:sp>
    </p:spTree>
  </p:cSld>
  <p:clrMapOvr>
    <a:masterClrMapping/>
  </p:clrMapOvr>
</p:sldLayout>
</file>

<file path=ppt/slideLayouts/slideLayout4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atin typeface="Arial" pitchFamily="34" charset="0"/>
                <a:cs typeface="Arial" pitchFamily="34" charset="0"/>
              </a:defRPr>
            </a:lvl1pPr>
          </a:lstStyle>
          <a:p>
            <a:pPr>
              <a:defRPr/>
            </a:pPr>
            <a:endParaRPr lang="en-US"/>
          </a:p>
        </p:txBody>
      </p:sp>
      <p:sp>
        <p:nvSpPr>
          <p:cNvPr id="4" name="Footer Placeholder 3"/>
          <p:cNvSpPr>
            <a:spLocks noGrp="1"/>
          </p:cNvSpPr>
          <p:nvPr>
            <p:ph type="ftr" sz="quarter" idx="11"/>
          </p:nvPr>
        </p:nvSpPr>
        <p:spPr/>
        <p:txBody>
          <a:bodyPr/>
          <a:lstStyle>
            <a:lvl1pPr algn="l">
              <a:defRPr>
                <a:latin typeface="Arial" pitchFamily="34" charset="0"/>
                <a:cs typeface="Arial" pitchFamily="34" charset="0"/>
              </a:defRPr>
            </a:lvl1pPr>
          </a:lstStyle>
          <a:p>
            <a:pPr>
              <a:defRPr/>
            </a:pPr>
            <a:endParaRPr lang="en-US"/>
          </a:p>
        </p:txBody>
      </p:sp>
      <p:sp>
        <p:nvSpPr>
          <p:cNvPr id="5" name="Slide Number Placeholder 4"/>
          <p:cNvSpPr>
            <a:spLocks noGrp="1"/>
          </p:cNvSpPr>
          <p:nvPr>
            <p:ph type="sldNum" sz="quarter" idx="12"/>
          </p:nvPr>
        </p:nvSpPr>
        <p:spPr/>
        <p:txBody>
          <a:bodyPr/>
          <a:lstStyle>
            <a:lvl1pPr>
              <a:defRPr>
                <a:latin typeface="Arial" pitchFamily="34" charset="0"/>
                <a:cs typeface="Arial" pitchFamily="34" charset="0"/>
              </a:defRPr>
            </a:lvl1pPr>
          </a:lstStyle>
          <a:p>
            <a:pPr>
              <a:defRPr/>
            </a:pPr>
            <a:fld id="{56EA44B6-39EF-48FF-85C0-1021A4207747}" type="slidenum">
              <a:rPr lang="en-US"/>
              <a:pPr>
                <a:defRPr/>
              </a:pPr>
              <a:t>‹#›</a:t>
            </a:fld>
            <a:endParaRPr lang="en-US"/>
          </a:p>
        </p:txBody>
      </p:sp>
    </p:spTree>
  </p:cSld>
  <p:clrMapOvr>
    <a:masterClrMapping/>
  </p:clrMapOvr>
</p:sldLayout>
</file>

<file path=ppt/slideLayouts/slideLayout4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Arial" pitchFamily="34" charset="0"/>
                <a:cs typeface="Arial" pitchFamily="34" charset="0"/>
              </a:defRPr>
            </a:lvl1pPr>
          </a:lstStyle>
          <a:p>
            <a:pPr>
              <a:defRPr/>
            </a:pPr>
            <a:endParaRPr lang="en-US"/>
          </a:p>
        </p:txBody>
      </p:sp>
      <p:sp>
        <p:nvSpPr>
          <p:cNvPr id="3" name="Footer Placeholder 2"/>
          <p:cNvSpPr>
            <a:spLocks noGrp="1"/>
          </p:cNvSpPr>
          <p:nvPr>
            <p:ph type="ftr" sz="quarter" idx="11"/>
          </p:nvPr>
        </p:nvSpPr>
        <p:spPr/>
        <p:txBody>
          <a:bodyPr/>
          <a:lstStyle>
            <a:lvl1pPr algn="l">
              <a:defRPr>
                <a:latin typeface="Arial" pitchFamily="34" charset="0"/>
                <a:cs typeface="Arial" pitchFamily="34" charset="0"/>
              </a:defRPr>
            </a:lvl1pPr>
          </a:lstStyle>
          <a:p>
            <a:pPr>
              <a:defRPr/>
            </a:pPr>
            <a:endParaRPr lang="en-US"/>
          </a:p>
        </p:txBody>
      </p:sp>
      <p:sp>
        <p:nvSpPr>
          <p:cNvPr id="4" name="Slide Number Placeholder 3"/>
          <p:cNvSpPr>
            <a:spLocks noGrp="1"/>
          </p:cNvSpPr>
          <p:nvPr>
            <p:ph type="sldNum" sz="quarter" idx="12"/>
          </p:nvPr>
        </p:nvSpPr>
        <p:spPr/>
        <p:txBody>
          <a:bodyPr/>
          <a:lstStyle>
            <a:lvl1pPr>
              <a:defRPr>
                <a:latin typeface="Arial" pitchFamily="34" charset="0"/>
                <a:cs typeface="Arial" pitchFamily="34" charset="0"/>
              </a:defRPr>
            </a:lvl1pPr>
          </a:lstStyle>
          <a:p>
            <a:pPr>
              <a:defRPr/>
            </a:pPr>
            <a:fld id="{C1BAB61C-4B87-4328-AF5D-F72FB7751DAB}" type="slidenum">
              <a:rPr lang="en-US"/>
              <a:pPr>
                <a:defRPr/>
              </a:pPr>
              <a:t>‹#›</a:t>
            </a:fld>
            <a:endParaRPr lang="en-US"/>
          </a:p>
        </p:txBody>
      </p:sp>
    </p:spTree>
  </p:cSld>
  <p:clrMapOvr>
    <a:masterClrMapping/>
  </p:clrMapOvr>
</p:sldLayout>
</file>

<file path=ppt/slideLayouts/slideLayout44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atin typeface="Arial" pitchFamily="34" charset="0"/>
                <a:cs typeface="Arial" pitchFamily="34" charset="0"/>
              </a:defRPr>
            </a:lvl1pPr>
          </a:lstStyle>
          <a:p>
            <a:pPr>
              <a:defRPr/>
            </a:pPr>
            <a:endParaRPr lang="en-US"/>
          </a:p>
        </p:txBody>
      </p:sp>
      <p:sp>
        <p:nvSpPr>
          <p:cNvPr id="6" name="Footer Placeholder 5"/>
          <p:cNvSpPr>
            <a:spLocks noGrp="1"/>
          </p:cNvSpPr>
          <p:nvPr>
            <p:ph type="ftr" sz="quarter" idx="11"/>
          </p:nvPr>
        </p:nvSpPr>
        <p:spPr/>
        <p:txBody>
          <a:bodyPr/>
          <a:lstStyle>
            <a:lvl1pPr algn="l">
              <a:defRPr>
                <a:latin typeface="Arial" pitchFamily="34" charset="0"/>
                <a:cs typeface="Arial"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a:defRPr>
                <a:latin typeface="Arial" pitchFamily="34" charset="0"/>
                <a:cs typeface="Arial" pitchFamily="34" charset="0"/>
              </a:defRPr>
            </a:lvl1pPr>
          </a:lstStyle>
          <a:p>
            <a:pPr>
              <a:defRPr/>
            </a:pPr>
            <a:fld id="{B2E002C4-89D4-404B-A45B-BEC5F469BBDA}" type="slidenum">
              <a:rPr lang="en-US"/>
              <a:pPr>
                <a:defRPr/>
              </a:pPr>
              <a:t>‹#›</a:t>
            </a:fld>
            <a:endParaRPr 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AB7E9B5B-2754-4231-9440-81CA9C92AE01}" type="slidenum">
              <a:rPr lang="en-US"/>
              <a:pPr>
                <a:defRPr/>
              </a:pPr>
              <a:t>‹#›</a:t>
            </a:fld>
            <a:endParaRPr lang="en-US"/>
          </a:p>
        </p:txBody>
      </p:sp>
    </p:spTree>
  </p:cSld>
  <p:clrMapOvr>
    <a:masterClrMapping/>
  </p:clrMapOvr>
</p:sldLayout>
</file>

<file path=ppt/slideLayouts/slideLayout45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atin typeface="Arial" pitchFamily="34" charset="0"/>
                <a:cs typeface="Arial" pitchFamily="34" charset="0"/>
              </a:defRPr>
            </a:lvl1pPr>
          </a:lstStyle>
          <a:p>
            <a:pPr>
              <a:defRPr/>
            </a:pPr>
            <a:endParaRPr lang="en-US"/>
          </a:p>
        </p:txBody>
      </p:sp>
      <p:sp>
        <p:nvSpPr>
          <p:cNvPr id="6" name="Footer Placeholder 5"/>
          <p:cNvSpPr>
            <a:spLocks noGrp="1"/>
          </p:cNvSpPr>
          <p:nvPr>
            <p:ph type="ftr" sz="quarter" idx="11"/>
          </p:nvPr>
        </p:nvSpPr>
        <p:spPr/>
        <p:txBody>
          <a:bodyPr/>
          <a:lstStyle>
            <a:lvl1pPr algn="l">
              <a:defRPr>
                <a:latin typeface="Arial" pitchFamily="34" charset="0"/>
                <a:cs typeface="Arial"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a:defRPr>
                <a:latin typeface="Arial" pitchFamily="34" charset="0"/>
                <a:cs typeface="Arial" pitchFamily="34" charset="0"/>
              </a:defRPr>
            </a:lvl1pPr>
          </a:lstStyle>
          <a:p>
            <a:pPr>
              <a:defRPr/>
            </a:pPr>
            <a:fld id="{04646DF8-4899-4EA0-B495-8B475FB7681B}" type="slidenum">
              <a:rPr lang="en-US"/>
              <a:pPr>
                <a:defRPr/>
              </a:pPr>
              <a:t>‹#›</a:t>
            </a:fld>
            <a:endParaRPr lang="en-US"/>
          </a:p>
        </p:txBody>
      </p:sp>
    </p:spTree>
  </p:cSld>
  <p:clrMapOvr>
    <a:masterClrMapping/>
  </p:clrMapOvr>
</p:sldLayout>
</file>

<file path=ppt/slideLayouts/slideLayout45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atin typeface="Arial" pitchFamily="34" charset="0"/>
                <a:cs typeface="Arial" pitchFamily="34" charset="0"/>
              </a:defRPr>
            </a:lvl1pPr>
          </a:lstStyle>
          <a:p>
            <a:pPr>
              <a:defRPr/>
            </a:pPr>
            <a:endParaRPr lang="en-US"/>
          </a:p>
        </p:txBody>
      </p:sp>
      <p:sp>
        <p:nvSpPr>
          <p:cNvPr id="5" name="Footer Placeholder 4"/>
          <p:cNvSpPr>
            <a:spLocks noGrp="1"/>
          </p:cNvSpPr>
          <p:nvPr>
            <p:ph type="ftr" sz="quarter" idx="11"/>
          </p:nvPr>
        </p:nvSpPr>
        <p:spPr/>
        <p:txBody>
          <a:bodyPr/>
          <a:lstStyle>
            <a:lvl1pPr algn="l">
              <a:defRPr>
                <a:latin typeface="Arial" pitchFamily="34" charset="0"/>
                <a:cs typeface="Arial"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latin typeface="Arial" pitchFamily="34" charset="0"/>
                <a:cs typeface="Arial" pitchFamily="34" charset="0"/>
              </a:defRPr>
            </a:lvl1pPr>
          </a:lstStyle>
          <a:p>
            <a:pPr>
              <a:defRPr/>
            </a:pPr>
            <a:fld id="{9644697C-8297-41F1-A8C9-18DD05AF5A64}" type="slidenum">
              <a:rPr lang="en-US"/>
              <a:pPr>
                <a:defRPr/>
              </a:pPr>
              <a:t>‹#›</a:t>
            </a:fld>
            <a:endParaRPr lang="en-US"/>
          </a:p>
        </p:txBody>
      </p:sp>
    </p:spTree>
  </p:cSld>
  <p:clrMapOvr>
    <a:masterClrMapping/>
  </p:clrMapOvr>
</p:sldLayout>
</file>

<file path=ppt/slideLayouts/slideLayout45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atin typeface="Arial" pitchFamily="34" charset="0"/>
                <a:cs typeface="Arial" pitchFamily="34" charset="0"/>
              </a:defRPr>
            </a:lvl1pPr>
          </a:lstStyle>
          <a:p>
            <a:pPr>
              <a:defRPr/>
            </a:pPr>
            <a:endParaRPr lang="en-US"/>
          </a:p>
        </p:txBody>
      </p:sp>
      <p:sp>
        <p:nvSpPr>
          <p:cNvPr id="5" name="Footer Placeholder 4"/>
          <p:cNvSpPr>
            <a:spLocks noGrp="1"/>
          </p:cNvSpPr>
          <p:nvPr>
            <p:ph type="ftr" sz="quarter" idx="11"/>
          </p:nvPr>
        </p:nvSpPr>
        <p:spPr/>
        <p:txBody>
          <a:bodyPr/>
          <a:lstStyle>
            <a:lvl1pPr algn="l">
              <a:defRPr>
                <a:latin typeface="Arial" pitchFamily="34" charset="0"/>
                <a:cs typeface="Arial"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latin typeface="Arial" pitchFamily="34" charset="0"/>
                <a:cs typeface="Arial" pitchFamily="34" charset="0"/>
              </a:defRPr>
            </a:lvl1pPr>
          </a:lstStyle>
          <a:p>
            <a:pPr>
              <a:defRPr/>
            </a:pPr>
            <a:fld id="{06FC8A12-C2CD-47FD-B757-63DE82A7501D}" type="slidenum">
              <a:rPr lang="en-US"/>
              <a:pPr>
                <a:defRPr/>
              </a:pPr>
              <a:t>‹#›</a:t>
            </a:fld>
            <a:endParaRPr lang="en-US"/>
          </a:p>
        </p:txBody>
      </p:sp>
    </p:spTree>
  </p:cSld>
  <p:clrMapOvr>
    <a:masterClrMapping/>
  </p:clrMapOvr>
</p:sldLayout>
</file>

<file path=ppt/slideLayouts/slideLayout45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p:txBody>
          <a:bodyPr/>
          <a:lstStyle>
            <a:lvl1pPr>
              <a:defRPr>
                <a:latin typeface="Arial" pitchFamily="34" charset="0"/>
                <a:cs typeface="Arial" pitchFamily="34" charset="0"/>
              </a:defRPr>
            </a:lvl1pPr>
          </a:lstStyle>
          <a:p>
            <a:pPr>
              <a:defRPr/>
            </a:pPr>
            <a:endParaRPr lang="en-US"/>
          </a:p>
        </p:txBody>
      </p:sp>
      <p:sp>
        <p:nvSpPr>
          <p:cNvPr id="4" name="Footer Placeholder 3"/>
          <p:cNvSpPr>
            <a:spLocks noGrp="1"/>
          </p:cNvSpPr>
          <p:nvPr>
            <p:ph type="ftr" sz="quarter" idx="11"/>
          </p:nvPr>
        </p:nvSpPr>
        <p:spPr/>
        <p:txBody>
          <a:bodyPr/>
          <a:lstStyle>
            <a:lvl1pPr algn="l">
              <a:defRPr>
                <a:latin typeface="Arial" pitchFamily="34" charset="0"/>
                <a:cs typeface="Arial" pitchFamily="34" charset="0"/>
              </a:defRPr>
            </a:lvl1pPr>
          </a:lstStyle>
          <a:p>
            <a:pPr>
              <a:defRPr/>
            </a:pPr>
            <a:endParaRPr lang="en-US"/>
          </a:p>
        </p:txBody>
      </p:sp>
      <p:sp>
        <p:nvSpPr>
          <p:cNvPr id="5" name="Slide Number Placeholder 4"/>
          <p:cNvSpPr>
            <a:spLocks noGrp="1"/>
          </p:cNvSpPr>
          <p:nvPr>
            <p:ph type="sldNum" sz="quarter" idx="12"/>
          </p:nvPr>
        </p:nvSpPr>
        <p:spPr/>
        <p:txBody>
          <a:bodyPr/>
          <a:lstStyle>
            <a:lvl1pPr>
              <a:defRPr>
                <a:latin typeface="Arial" pitchFamily="34" charset="0"/>
                <a:cs typeface="Arial" pitchFamily="34" charset="0"/>
              </a:defRPr>
            </a:lvl1pPr>
          </a:lstStyle>
          <a:p>
            <a:pPr>
              <a:defRPr/>
            </a:pPr>
            <a:fld id="{E4AA01DD-1C45-47AD-9BB0-1D389C26829A}" type="slidenum">
              <a:rPr lang="en-US"/>
              <a:pPr>
                <a:defRPr/>
              </a:pPr>
              <a:t>‹#›</a:t>
            </a:fld>
            <a:endParaRPr lang="en-US"/>
          </a:p>
        </p:txBody>
      </p:sp>
    </p:spTree>
  </p:cSld>
  <p:clrMapOvr>
    <a:masterClrMapping/>
  </p:clrMapOvr>
</p:sldLayout>
</file>

<file path=ppt/slideLayouts/slideLayout45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atin typeface="Arial" pitchFamily="34" charset="0"/>
                <a:cs typeface="Arial" pitchFamily="34" charset="0"/>
              </a:defRPr>
            </a:lvl1pPr>
          </a:lstStyle>
          <a:p>
            <a:pPr>
              <a:defRPr/>
            </a:pPr>
            <a:endParaRPr lang="en-US"/>
          </a:p>
        </p:txBody>
      </p:sp>
      <p:sp>
        <p:nvSpPr>
          <p:cNvPr id="5" name="Footer Placeholder 4"/>
          <p:cNvSpPr>
            <a:spLocks noGrp="1"/>
          </p:cNvSpPr>
          <p:nvPr>
            <p:ph type="ftr" sz="quarter" idx="11"/>
          </p:nvPr>
        </p:nvSpPr>
        <p:spPr/>
        <p:txBody>
          <a:bodyPr/>
          <a:lstStyle>
            <a:lvl1pPr algn="l">
              <a:defRPr>
                <a:latin typeface="Arial" pitchFamily="34" charset="0"/>
                <a:cs typeface="Arial"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latin typeface="Arial" pitchFamily="34" charset="0"/>
                <a:cs typeface="Arial" pitchFamily="34" charset="0"/>
              </a:defRPr>
            </a:lvl1pPr>
          </a:lstStyle>
          <a:p>
            <a:pPr>
              <a:defRPr/>
            </a:pPr>
            <a:fld id="{C9A60BD8-A3D8-491F-8C24-3B265AEE1826}" type="slidenum">
              <a:rPr lang="en-US"/>
              <a:pPr>
                <a:defRPr/>
              </a:pPr>
              <a:t>‹#›</a:t>
            </a:fld>
            <a:endParaRPr lang="en-US"/>
          </a:p>
        </p:txBody>
      </p:sp>
    </p:spTree>
  </p:cSld>
  <p:clrMapOvr>
    <a:masterClrMapping/>
  </p:clrMapOvr>
</p:sldLayout>
</file>

<file path=ppt/slideLayouts/slideLayout45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atin typeface="Arial" pitchFamily="34" charset="0"/>
                <a:cs typeface="Arial" pitchFamily="34" charset="0"/>
              </a:defRPr>
            </a:lvl1pPr>
          </a:lstStyle>
          <a:p>
            <a:pPr>
              <a:defRPr/>
            </a:pPr>
            <a:endParaRPr lang="en-US"/>
          </a:p>
        </p:txBody>
      </p:sp>
      <p:sp>
        <p:nvSpPr>
          <p:cNvPr id="5" name="Footer Placeholder 4"/>
          <p:cNvSpPr>
            <a:spLocks noGrp="1"/>
          </p:cNvSpPr>
          <p:nvPr>
            <p:ph type="ftr" sz="quarter" idx="11"/>
          </p:nvPr>
        </p:nvSpPr>
        <p:spPr/>
        <p:txBody>
          <a:bodyPr/>
          <a:lstStyle>
            <a:lvl1pPr algn="l">
              <a:defRPr>
                <a:latin typeface="Arial" pitchFamily="34" charset="0"/>
                <a:cs typeface="Arial"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latin typeface="Arial" pitchFamily="34" charset="0"/>
                <a:cs typeface="Arial" pitchFamily="34" charset="0"/>
              </a:defRPr>
            </a:lvl1pPr>
          </a:lstStyle>
          <a:p>
            <a:pPr>
              <a:defRPr/>
            </a:pPr>
            <a:fld id="{AD3EC3BB-412F-4933-A71E-5DF90D65A933}" type="slidenum">
              <a:rPr lang="en-US"/>
              <a:pPr>
                <a:defRPr/>
              </a:pPr>
              <a:t>‹#›</a:t>
            </a:fld>
            <a:endParaRPr lang="en-US"/>
          </a:p>
        </p:txBody>
      </p:sp>
    </p:spTree>
  </p:cSld>
  <p:clrMapOvr>
    <a:masterClrMapping/>
  </p:clrMapOvr>
</p:sldLayout>
</file>

<file path=ppt/slideLayouts/slideLayout45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atin typeface="Arial" pitchFamily="34" charset="0"/>
                <a:cs typeface="Arial" pitchFamily="34" charset="0"/>
              </a:defRPr>
            </a:lvl1pPr>
          </a:lstStyle>
          <a:p>
            <a:pPr>
              <a:defRPr/>
            </a:pPr>
            <a:endParaRPr lang="en-US"/>
          </a:p>
        </p:txBody>
      </p:sp>
      <p:sp>
        <p:nvSpPr>
          <p:cNvPr id="5" name="Footer Placeholder 4"/>
          <p:cNvSpPr>
            <a:spLocks noGrp="1"/>
          </p:cNvSpPr>
          <p:nvPr>
            <p:ph type="ftr" sz="quarter" idx="11"/>
          </p:nvPr>
        </p:nvSpPr>
        <p:spPr/>
        <p:txBody>
          <a:bodyPr/>
          <a:lstStyle>
            <a:lvl1pPr algn="l">
              <a:defRPr>
                <a:latin typeface="Arial" pitchFamily="34" charset="0"/>
                <a:cs typeface="Arial"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latin typeface="Arial" pitchFamily="34" charset="0"/>
                <a:cs typeface="Arial" pitchFamily="34" charset="0"/>
              </a:defRPr>
            </a:lvl1pPr>
          </a:lstStyle>
          <a:p>
            <a:pPr>
              <a:defRPr/>
            </a:pPr>
            <a:fld id="{4068602B-E525-4E76-89CD-0B2C5BC07744}" type="slidenum">
              <a:rPr lang="en-US"/>
              <a:pPr>
                <a:defRPr/>
              </a:pPr>
              <a:t>‹#›</a:t>
            </a:fld>
            <a:endParaRPr lang="en-US"/>
          </a:p>
        </p:txBody>
      </p:sp>
    </p:spTree>
  </p:cSld>
  <p:clrMapOvr>
    <a:masterClrMapping/>
  </p:clrMapOvr>
</p:sldLayout>
</file>

<file path=ppt/slideLayouts/slideLayout45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atin typeface="Arial" pitchFamily="34" charset="0"/>
                <a:cs typeface="Arial" pitchFamily="34" charset="0"/>
              </a:defRPr>
            </a:lvl1pPr>
          </a:lstStyle>
          <a:p>
            <a:pPr>
              <a:defRPr/>
            </a:pPr>
            <a:endParaRPr lang="en-US"/>
          </a:p>
        </p:txBody>
      </p:sp>
      <p:sp>
        <p:nvSpPr>
          <p:cNvPr id="6" name="Footer Placeholder 5"/>
          <p:cNvSpPr>
            <a:spLocks noGrp="1"/>
          </p:cNvSpPr>
          <p:nvPr>
            <p:ph type="ftr" sz="quarter" idx="11"/>
          </p:nvPr>
        </p:nvSpPr>
        <p:spPr/>
        <p:txBody>
          <a:bodyPr/>
          <a:lstStyle>
            <a:lvl1pPr algn="l">
              <a:defRPr>
                <a:latin typeface="Arial" pitchFamily="34" charset="0"/>
                <a:cs typeface="Arial"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a:defRPr>
                <a:latin typeface="Arial" pitchFamily="34" charset="0"/>
                <a:cs typeface="Arial" pitchFamily="34" charset="0"/>
              </a:defRPr>
            </a:lvl1pPr>
          </a:lstStyle>
          <a:p>
            <a:pPr>
              <a:defRPr/>
            </a:pPr>
            <a:fld id="{991C479E-2E6E-4CCF-8195-CF165BA27D7E}" type="slidenum">
              <a:rPr lang="en-US"/>
              <a:pPr>
                <a:defRPr/>
              </a:pPr>
              <a:t>‹#›</a:t>
            </a:fld>
            <a:endParaRPr lang="en-US"/>
          </a:p>
        </p:txBody>
      </p:sp>
    </p:spTree>
  </p:cSld>
  <p:clrMapOvr>
    <a:masterClrMapping/>
  </p:clrMapOvr>
</p:sldLayout>
</file>

<file path=ppt/slideLayouts/slideLayout45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atin typeface="Arial" pitchFamily="34" charset="0"/>
                <a:cs typeface="Arial" pitchFamily="34" charset="0"/>
              </a:defRPr>
            </a:lvl1pPr>
          </a:lstStyle>
          <a:p>
            <a:pPr>
              <a:defRPr/>
            </a:pPr>
            <a:endParaRPr lang="en-US"/>
          </a:p>
        </p:txBody>
      </p:sp>
      <p:sp>
        <p:nvSpPr>
          <p:cNvPr id="8" name="Footer Placeholder 7"/>
          <p:cNvSpPr>
            <a:spLocks noGrp="1"/>
          </p:cNvSpPr>
          <p:nvPr>
            <p:ph type="ftr" sz="quarter" idx="11"/>
          </p:nvPr>
        </p:nvSpPr>
        <p:spPr/>
        <p:txBody>
          <a:bodyPr/>
          <a:lstStyle>
            <a:lvl1pPr algn="l">
              <a:defRPr>
                <a:latin typeface="Arial" pitchFamily="34" charset="0"/>
                <a:cs typeface="Arial" pitchFamily="34" charset="0"/>
              </a:defRPr>
            </a:lvl1pPr>
          </a:lstStyle>
          <a:p>
            <a:pPr>
              <a:defRPr/>
            </a:pPr>
            <a:endParaRPr lang="en-US"/>
          </a:p>
        </p:txBody>
      </p:sp>
      <p:sp>
        <p:nvSpPr>
          <p:cNvPr id="9" name="Slide Number Placeholder 8"/>
          <p:cNvSpPr>
            <a:spLocks noGrp="1"/>
          </p:cNvSpPr>
          <p:nvPr>
            <p:ph type="sldNum" sz="quarter" idx="12"/>
          </p:nvPr>
        </p:nvSpPr>
        <p:spPr/>
        <p:txBody>
          <a:bodyPr/>
          <a:lstStyle>
            <a:lvl1pPr>
              <a:defRPr>
                <a:latin typeface="Arial" pitchFamily="34" charset="0"/>
                <a:cs typeface="Arial" pitchFamily="34" charset="0"/>
              </a:defRPr>
            </a:lvl1pPr>
          </a:lstStyle>
          <a:p>
            <a:pPr>
              <a:defRPr/>
            </a:pPr>
            <a:fld id="{01FBFFAC-6678-49C3-96DF-5E27931737FA}" type="slidenum">
              <a:rPr lang="en-US"/>
              <a:pPr>
                <a:defRPr/>
              </a:pPr>
              <a:t>‹#›</a:t>
            </a:fld>
            <a:endParaRPr lang="en-US"/>
          </a:p>
        </p:txBody>
      </p:sp>
    </p:spTree>
  </p:cSld>
  <p:clrMapOvr>
    <a:masterClrMapping/>
  </p:clrMapOvr>
</p:sldLayout>
</file>

<file path=ppt/slideLayouts/slideLayout45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atin typeface="Arial" pitchFamily="34" charset="0"/>
                <a:cs typeface="Arial" pitchFamily="34" charset="0"/>
              </a:defRPr>
            </a:lvl1pPr>
          </a:lstStyle>
          <a:p>
            <a:pPr>
              <a:defRPr/>
            </a:pPr>
            <a:endParaRPr lang="en-US"/>
          </a:p>
        </p:txBody>
      </p:sp>
      <p:sp>
        <p:nvSpPr>
          <p:cNvPr id="4" name="Footer Placeholder 3"/>
          <p:cNvSpPr>
            <a:spLocks noGrp="1"/>
          </p:cNvSpPr>
          <p:nvPr>
            <p:ph type="ftr" sz="quarter" idx="11"/>
          </p:nvPr>
        </p:nvSpPr>
        <p:spPr/>
        <p:txBody>
          <a:bodyPr/>
          <a:lstStyle>
            <a:lvl1pPr algn="l">
              <a:defRPr>
                <a:latin typeface="Arial" pitchFamily="34" charset="0"/>
                <a:cs typeface="Arial" pitchFamily="34" charset="0"/>
              </a:defRPr>
            </a:lvl1pPr>
          </a:lstStyle>
          <a:p>
            <a:pPr>
              <a:defRPr/>
            </a:pPr>
            <a:endParaRPr lang="en-US"/>
          </a:p>
        </p:txBody>
      </p:sp>
      <p:sp>
        <p:nvSpPr>
          <p:cNvPr id="5" name="Slide Number Placeholder 4"/>
          <p:cNvSpPr>
            <a:spLocks noGrp="1"/>
          </p:cNvSpPr>
          <p:nvPr>
            <p:ph type="sldNum" sz="quarter" idx="12"/>
          </p:nvPr>
        </p:nvSpPr>
        <p:spPr/>
        <p:txBody>
          <a:bodyPr/>
          <a:lstStyle>
            <a:lvl1pPr>
              <a:defRPr>
                <a:latin typeface="Arial" pitchFamily="34" charset="0"/>
                <a:cs typeface="Arial" pitchFamily="34" charset="0"/>
              </a:defRPr>
            </a:lvl1pPr>
          </a:lstStyle>
          <a:p>
            <a:pPr>
              <a:defRPr/>
            </a:pPr>
            <a:fld id="{D8AFF943-8D63-42D7-8675-4FFF98F80E7D}" type="slidenum">
              <a:rPr lang="en-US"/>
              <a:pPr>
                <a:defRPr/>
              </a:pPr>
              <a:t>‹#›</a:t>
            </a:fld>
            <a:endParaRPr 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86F4C06-0990-4740-A0EC-6FAEBFAB0F43}" type="slidenum">
              <a:rPr lang="en-US"/>
              <a:pPr>
                <a:defRPr/>
              </a:pPr>
              <a:t>‹#›</a:t>
            </a:fld>
            <a:endParaRPr lang="en-US"/>
          </a:p>
        </p:txBody>
      </p:sp>
    </p:spTree>
  </p:cSld>
  <p:clrMapOvr>
    <a:masterClrMapping/>
  </p:clrMapOvr>
</p:sldLayout>
</file>

<file path=ppt/slideLayouts/slideLayout46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Arial" pitchFamily="34" charset="0"/>
                <a:cs typeface="Arial" pitchFamily="34" charset="0"/>
              </a:defRPr>
            </a:lvl1pPr>
          </a:lstStyle>
          <a:p>
            <a:pPr>
              <a:defRPr/>
            </a:pPr>
            <a:endParaRPr lang="en-US"/>
          </a:p>
        </p:txBody>
      </p:sp>
      <p:sp>
        <p:nvSpPr>
          <p:cNvPr id="3" name="Footer Placeholder 2"/>
          <p:cNvSpPr>
            <a:spLocks noGrp="1"/>
          </p:cNvSpPr>
          <p:nvPr>
            <p:ph type="ftr" sz="quarter" idx="11"/>
          </p:nvPr>
        </p:nvSpPr>
        <p:spPr/>
        <p:txBody>
          <a:bodyPr/>
          <a:lstStyle>
            <a:lvl1pPr algn="l">
              <a:defRPr>
                <a:latin typeface="Arial" pitchFamily="34" charset="0"/>
                <a:cs typeface="Arial" pitchFamily="34" charset="0"/>
              </a:defRPr>
            </a:lvl1pPr>
          </a:lstStyle>
          <a:p>
            <a:pPr>
              <a:defRPr/>
            </a:pPr>
            <a:endParaRPr lang="en-US"/>
          </a:p>
        </p:txBody>
      </p:sp>
      <p:sp>
        <p:nvSpPr>
          <p:cNvPr id="4" name="Slide Number Placeholder 3"/>
          <p:cNvSpPr>
            <a:spLocks noGrp="1"/>
          </p:cNvSpPr>
          <p:nvPr>
            <p:ph type="sldNum" sz="quarter" idx="12"/>
          </p:nvPr>
        </p:nvSpPr>
        <p:spPr/>
        <p:txBody>
          <a:bodyPr/>
          <a:lstStyle>
            <a:lvl1pPr>
              <a:defRPr>
                <a:latin typeface="Arial" pitchFamily="34" charset="0"/>
                <a:cs typeface="Arial" pitchFamily="34" charset="0"/>
              </a:defRPr>
            </a:lvl1pPr>
          </a:lstStyle>
          <a:p>
            <a:pPr>
              <a:defRPr/>
            </a:pPr>
            <a:fld id="{85E65E56-59CD-4308-BA18-012AA1B0D24D}" type="slidenum">
              <a:rPr lang="en-US"/>
              <a:pPr>
                <a:defRPr/>
              </a:pPr>
              <a:t>‹#›</a:t>
            </a:fld>
            <a:endParaRPr lang="en-US"/>
          </a:p>
        </p:txBody>
      </p:sp>
    </p:spTree>
  </p:cSld>
  <p:clrMapOvr>
    <a:masterClrMapping/>
  </p:clrMapOvr>
</p:sldLayout>
</file>

<file path=ppt/slideLayouts/slideLayout46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atin typeface="Arial" pitchFamily="34" charset="0"/>
                <a:cs typeface="Arial" pitchFamily="34" charset="0"/>
              </a:defRPr>
            </a:lvl1pPr>
          </a:lstStyle>
          <a:p>
            <a:pPr>
              <a:defRPr/>
            </a:pPr>
            <a:endParaRPr lang="en-US"/>
          </a:p>
        </p:txBody>
      </p:sp>
      <p:sp>
        <p:nvSpPr>
          <p:cNvPr id="6" name="Footer Placeholder 5"/>
          <p:cNvSpPr>
            <a:spLocks noGrp="1"/>
          </p:cNvSpPr>
          <p:nvPr>
            <p:ph type="ftr" sz="quarter" idx="11"/>
          </p:nvPr>
        </p:nvSpPr>
        <p:spPr/>
        <p:txBody>
          <a:bodyPr/>
          <a:lstStyle>
            <a:lvl1pPr algn="l">
              <a:defRPr>
                <a:latin typeface="Arial" pitchFamily="34" charset="0"/>
                <a:cs typeface="Arial"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a:defRPr>
                <a:latin typeface="Arial" pitchFamily="34" charset="0"/>
                <a:cs typeface="Arial" pitchFamily="34" charset="0"/>
              </a:defRPr>
            </a:lvl1pPr>
          </a:lstStyle>
          <a:p>
            <a:pPr>
              <a:defRPr/>
            </a:pPr>
            <a:fld id="{AF4B77FE-B728-4F26-9B74-0EBBB012A0B4}" type="slidenum">
              <a:rPr lang="en-US"/>
              <a:pPr>
                <a:defRPr/>
              </a:pPr>
              <a:t>‹#›</a:t>
            </a:fld>
            <a:endParaRPr lang="en-US"/>
          </a:p>
        </p:txBody>
      </p:sp>
    </p:spTree>
  </p:cSld>
  <p:clrMapOvr>
    <a:masterClrMapping/>
  </p:clrMapOvr>
</p:sldLayout>
</file>

<file path=ppt/slideLayouts/slideLayout46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atin typeface="Arial" pitchFamily="34" charset="0"/>
                <a:cs typeface="Arial" pitchFamily="34" charset="0"/>
              </a:defRPr>
            </a:lvl1pPr>
          </a:lstStyle>
          <a:p>
            <a:pPr>
              <a:defRPr/>
            </a:pPr>
            <a:endParaRPr lang="en-US"/>
          </a:p>
        </p:txBody>
      </p:sp>
      <p:sp>
        <p:nvSpPr>
          <p:cNvPr id="6" name="Footer Placeholder 5"/>
          <p:cNvSpPr>
            <a:spLocks noGrp="1"/>
          </p:cNvSpPr>
          <p:nvPr>
            <p:ph type="ftr" sz="quarter" idx="11"/>
          </p:nvPr>
        </p:nvSpPr>
        <p:spPr/>
        <p:txBody>
          <a:bodyPr/>
          <a:lstStyle>
            <a:lvl1pPr algn="l">
              <a:defRPr>
                <a:latin typeface="Arial" pitchFamily="34" charset="0"/>
                <a:cs typeface="Arial"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a:defRPr>
                <a:latin typeface="Arial" pitchFamily="34" charset="0"/>
                <a:cs typeface="Arial" pitchFamily="34" charset="0"/>
              </a:defRPr>
            </a:lvl1pPr>
          </a:lstStyle>
          <a:p>
            <a:pPr>
              <a:defRPr/>
            </a:pPr>
            <a:fld id="{26068DE9-F5FC-4006-A2DC-7328F74E649E}" type="slidenum">
              <a:rPr lang="en-US"/>
              <a:pPr>
                <a:defRPr/>
              </a:pPr>
              <a:t>‹#›</a:t>
            </a:fld>
            <a:endParaRPr lang="en-US"/>
          </a:p>
        </p:txBody>
      </p:sp>
    </p:spTree>
  </p:cSld>
  <p:clrMapOvr>
    <a:masterClrMapping/>
  </p:clrMapOvr>
</p:sldLayout>
</file>

<file path=ppt/slideLayouts/slideLayout46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atin typeface="Arial" pitchFamily="34" charset="0"/>
                <a:cs typeface="Arial" pitchFamily="34" charset="0"/>
              </a:defRPr>
            </a:lvl1pPr>
          </a:lstStyle>
          <a:p>
            <a:pPr>
              <a:defRPr/>
            </a:pPr>
            <a:endParaRPr lang="en-US"/>
          </a:p>
        </p:txBody>
      </p:sp>
      <p:sp>
        <p:nvSpPr>
          <p:cNvPr id="5" name="Footer Placeholder 4"/>
          <p:cNvSpPr>
            <a:spLocks noGrp="1"/>
          </p:cNvSpPr>
          <p:nvPr>
            <p:ph type="ftr" sz="quarter" idx="11"/>
          </p:nvPr>
        </p:nvSpPr>
        <p:spPr/>
        <p:txBody>
          <a:bodyPr/>
          <a:lstStyle>
            <a:lvl1pPr algn="l">
              <a:defRPr>
                <a:latin typeface="Arial" pitchFamily="34" charset="0"/>
                <a:cs typeface="Arial"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latin typeface="Arial" pitchFamily="34" charset="0"/>
                <a:cs typeface="Arial" pitchFamily="34" charset="0"/>
              </a:defRPr>
            </a:lvl1pPr>
          </a:lstStyle>
          <a:p>
            <a:pPr>
              <a:defRPr/>
            </a:pPr>
            <a:fld id="{95120FA8-C8E1-41E3-92A5-DF1187CFB289}" type="slidenum">
              <a:rPr lang="en-US"/>
              <a:pPr>
                <a:defRPr/>
              </a:pPr>
              <a:t>‹#›</a:t>
            </a:fld>
            <a:endParaRPr lang="en-US"/>
          </a:p>
        </p:txBody>
      </p:sp>
    </p:spTree>
  </p:cSld>
  <p:clrMapOvr>
    <a:masterClrMapping/>
  </p:clrMapOvr>
</p:sldLayout>
</file>

<file path=ppt/slideLayouts/slideLayout46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atin typeface="Arial" pitchFamily="34" charset="0"/>
                <a:cs typeface="Arial" pitchFamily="34" charset="0"/>
              </a:defRPr>
            </a:lvl1pPr>
          </a:lstStyle>
          <a:p>
            <a:pPr>
              <a:defRPr/>
            </a:pPr>
            <a:endParaRPr lang="en-US"/>
          </a:p>
        </p:txBody>
      </p:sp>
      <p:sp>
        <p:nvSpPr>
          <p:cNvPr id="5" name="Footer Placeholder 4"/>
          <p:cNvSpPr>
            <a:spLocks noGrp="1"/>
          </p:cNvSpPr>
          <p:nvPr>
            <p:ph type="ftr" sz="quarter" idx="11"/>
          </p:nvPr>
        </p:nvSpPr>
        <p:spPr/>
        <p:txBody>
          <a:bodyPr/>
          <a:lstStyle>
            <a:lvl1pPr algn="l">
              <a:defRPr>
                <a:latin typeface="Arial" pitchFamily="34" charset="0"/>
                <a:cs typeface="Arial"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latin typeface="Arial" pitchFamily="34" charset="0"/>
                <a:cs typeface="Arial" pitchFamily="34" charset="0"/>
              </a:defRPr>
            </a:lvl1pPr>
          </a:lstStyle>
          <a:p>
            <a:pPr>
              <a:defRPr/>
            </a:pPr>
            <a:fld id="{085A5472-1846-44CE-91CA-2D49519F5E99}" type="slidenum">
              <a:rPr lang="en-US"/>
              <a:pPr>
                <a:defRPr/>
              </a:pPr>
              <a:t>‹#›</a:t>
            </a:fld>
            <a:endParaRPr lang="en-US"/>
          </a:p>
        </p:txBody>
      </p:sp>
    </p:spTree>
  </p:cSld>
  <p:clrMapOvr>
    <a:masterClrMapping/>
  </p:clrMapOvr>
</p:sldLayout>
</file>

<file path=ppt/slideLayouts/slideLayout465.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p:txBody>
          <a:bodyPr/>
          <a:lstStyle>
            <a:lvl1pPr>
              <a:defRPr>
                <a:latin typeface="Arial" pitchFamily="34" charset="0"/>
                <a:cs typeface="Arial" pitchFamily="34" charset="0"/>
              </a:defRPr>
            </a:lvl1pPr>
          </a:lstStyle>
          <a:p>
            <a:pPr>
              <a:defRPr/>
            </a:pPr>
            <a:endParaRPr lang="en-US"/>
          </a:p>
        </p:txBody>
      </p:sp>
      <p:sp>
        <p:nvSpPr>
          <p:cNvPr id="4" name="Footer Placeholder 3"/>
          <p:cNvSpPr>
            <a:spLocks noGrp="1"/>
          </p:cNvSpPr>
          <p:nvPr>
            <p:ph type="ftr" sz="quarter" idx="11"/>
          </p:nvPr>
        </p:nvSpPr>
        <p:spPr/>
        <p:txBody>
          <a:bodyPr/>
          <a:lstStyle>
            <a:lvl1pPr algn="l">
              <a:defRPr>
                <a:latin typeface="Arial" pitchFamily="34" charset="0"/>
                <a:cs typeface="Arial" pitchFamily="34" charset="0"/>
              </a:defRPr>
            </a:lvl1pPr>
          </a:lstStyle>
          <a:p>
            <a:pPr>
              <a:defRPr/>
            </a:pPr>
            <a:endParaRPr lang="en-US"/>
          </a:p>
        </p:txBody>
      </p:sp>
      <p:sp>
        <p:nvSpPr>
          <p:cNvPr id="5" name="Slide Number Placeholder 4"/>
          <p:cNvSpPr>
            <a:spLocks noGrp="1"/>
          </p:cNvSpPr>
          <p:nvPr>
            <p:ph type="sldNum" sz="quarter" idx="12"/>
          </p:nvPr>
        </p:nvSpPr>
        <p:spPr/>
        <p:txBody>
          <a:bodyPr/>
          <a:lstStyle>
            <a:lvl1pPr>
              <a:defRPr>
                <a:latin typeface="Arial" pitchFamily="34" charset="0"/>
                <a:cs typeface="Arial" pitchFamily="34" charset="0"/>
              </a:defRPr>
            </a:lvl1pPr>
          </a:lstStyle>
          <a:p>
            <a:pPr>
              <a:defRPr/>
            </a:pPr>
            <a:fld id="{40DDC446-423D-4D31-A6E6-CE1D2AA2E765}" type="slidenum">
              <a:rPr lang="en-US"/>
              <a:pPr>
                <a:defRPr/>
              </a:pPr>
              <a:t>‹#›</a:t>
            </a:fld>
            <a:endParaRPr lang="en-US"/>
          </a:p>
        </p:txBody>
      </p:sp>
    </p:spTree>
  </p:cSld>
  <p:clrMapOvr>
    <a:masterClrMapping/>
  </p:clrMapOvr>
</p:sldLayout>
</file>

<file path=ppt/slideLayouts/slideLayout466.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p:txBody>
          <a:bodyPr/>
          <a:lstStyle>
            <a:lvl1pPr>
              <a:defRPr>
                <a:latin typeface="Arial" pitchFamily="34" charset="0"/>
                <a:cs typeface="Arial" pitchFamily="34" charset="0"/>
              </a:defRPr>
            </a:lvl1pPr>
          </a:lstStyle>
          <a:p>
            <a:pPr>
              <a:defRPr/>
            </a:pPr>
            <a:endParaRPr lang="en-US"/>
          </a:p>
        </p:txBody>
      </p:sp>
      <p:sp>
        <p:nvSpPr>
          <p:cNvPr id="7" name="Footer Placeholder 6"/>
          <p:cNvSpPr>
            <a:spLocks noGrp="1"/>
          </p:cNvSpPr>
          <p:nvPr>
            <p:ph type="ftr" sz="quarter" idx="11"/>
          </p:nvPr>
        </p:nvSpPr>
        <p:spPr/>
        <p:txBody>
          <a:bodyPr/>
          <a:lstStyle>
            <a:lvl1pPr algn="l">
              <a:defRPr>
                <a:latin typeface="Arial" pitchFamily="34" charset="0"/>
                <a:cs typeface="Arial" pitchFamily="34" charset="0"/>
              </a:defRPr>
            </a:lvl1pPr>
          </a:lstStyle>
          <a:p>
            <a:pPr>
              <a:defRPr/>
            </a:pPr>
            <a:endParaRPr lang="en-US"/>
          </a:p>
        </p:txBody>
      </p:sp>
      <p:sp>
        <p:nvSpPr>
          <p:cNvPr id="8" name="Slide Number Placeholder 7"/>
          <p:cNvSpPr>
            <a:spLocks noGrp="1"/>
          </p:cNvSpPr>
          <p:nvPr>
            <p:ph type="sldNum" sz="quarter" idx="12"/>
          </p:nvPr>
        </p:nvSpPr>
        <p:spPr/>
        <p:txBody>
          <a:bodyPr/>
          <a:lstStyle>
            <a:lvl1pPr>
              <a:defRPr>
                <a:latin typeface="Arial" pitchFamily="34" charset="0"/>
                <a:cs typeface="Arial" pitchFamily="34" charset="0"/>
              </a:defRPr>
            </a:lvl1pPr>
          </a:lstStyle>
          <a:p>
            <a:pPr>
              <a:defRPr/>
            </a:pPr>
            <a:fld id="{B9DEDE3A-151F-4562-B381-B9A8DC58DB92}" type="slidenum">
              <a:rPr lang="en-US"/>
              <a:pPr>
                <a:defRPr/>
              </a:pPr>
              <a:t>‹#›</a:t>
            </a:fld>
            <a:endParaRPr lang="en-US"/>
          </a:p>
        </p:txBody>
      </p:sp>
    </p:spTree>
  </p:cSld>
  <p:clrMapOvr>
    <a:masterClrMapping/>
  </p:clrMapOvr>
</p:sldLayout>
</file>

<file path=ppt/slideLayouts/slideLayout467.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endParaRPr lang="en-US" noProof="0"/>
          </a:p>
        </p:txBody>
      </p:sp>
      <p:sp>
        <p:nvSpPr>
          <p:cNvPr id="4" name="Date Placeholder 3"/>
          <p:cNvSpPr>
            <a:spLocks noGrp="1"/>
          </p:cNvSpPr>
          <p:nvPr>
            <p:ph type="dt" sz="half" idx="10"/>
          </p:nvPr>
        </p:nvSpPr>
        <p:spPr/>
        <p:txBody>
          <a:bodyPr/>
          <a:lstStyle>
            <a:lvl1pPr>
              <a:defRPr>
                <a:latin typeface="Arial" pitchFamily="34" charset="0"/>
                <a:cs typeface="Arial" pitchFamily="34" charset="0"/>
              </a:defRPr>
            </a:lvl1pPr>
          </a:lstStyle>
          <a:p>
            <a:pPr>
              <a:defRPr/>
            </a:pPr>
            <a:endParaRPr lang="en-US"/>
          </a:p>
        </p:txBody>
      </p:sp>
      <p:sp>
        <p:nvSpPr>
          <p:cNvPr id="5" name="Footer Placeholder 4"/>
          <p:cNvSpPr>
            <a:spLocks noGrp="1"/>
          </p:cNvSpPr>
          <p:nvPr>
            <p:ph type="ftr" sz="quarter" idx="11"/>
          </p:nvPr>
        </p:nvSpPr>
        <p:spPr/>
        <p:txBody>
          <a:bodyPr/>
          <a:lstStyle>
            <a:lvl1pPr algn="l">
              <a:defRPr>
                <a:latin typeface="Arial" pitchFamily="34" charset="0"/>
                <a:cs typeface="Arial"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latin typeface="Arial" pitchFamily="34" charset="0"/>
                <a:cs typeface="Arial" pitchFamily="34" charset="0"/>
              </a:defRPr>
            </a:lvl1pPr>
          </a:lstStyle>
          <a:p>
            <a:pPr>
              <a:defRPr/>
            </a:pPr>
            <a:fld id="{34E84F57-3D5D-4AE4-B7F2-6F8B6FD59B80}" type="slidenum">
              <a:rPr lang="en-US"/>
              <a:pPr>
                <a:defRPr/>
              </a:pPr>
              <a:t>‹#›</a:t>
            </a:fld>
            <a:endParaRPr lang="en-US"/>
          </a:p>
        </p:txBody>
      </p:sp>
    </p:spTree>
  </p:cSld>
  <p:clrMapOvr>
    <a:masterClrMapping/>
  </p:clrMapOvr>
</p:sldLayout>
</file>

<file path=ppt/slideLayouts/slideLayout46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26BDBE5D-5D27-4D9A-8CCD-E7F082FE0D99}" type="datetimeFigureOut">
              <a:rPr lang="en-US"/>
              <a:pPr>
                <a:defRPr/>
              </a:pPr>
              <a:t>3/23/2011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967DD9F-3FC2-4865-B2AA-97E322BA9D6B}" type="slidenum">
              <a:rPr lang="en-US"/>
              <a:pPr>
                <a:defRPr/>
              </a:pPr>
              <a:t>‹#›</a:t>
            </a:fld>
            <a:endParaRPr lang="en-US"/>
          </a:p>
        </p:txBody>
      </p:sp>
    </p:spTree>
  </p:cSld>
  <p:clrMapOvr>
    <a:masterClrMapping/>
  </p:clrMapOvr>
</p:sldLayout>
</file>

<file path=ppt/slideLayouts/slideLayout4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CDCF461-3C0C-4E51-A5A5-62E3C4F82299}" type="datetimeFigureOut">
              <a:rPr lang="en-US"/>
              <a:pPr>
                <a:defRPr/>
              </a:pPr>
              <a:t>3/23/2011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816ABFE-B2FE-4505-88A1-27BB4208C17B}" type="slidenum">
              <a:rPr lang="en-US"/>
              <a:pPr>
                <a:defRPr/>
              </a:pPr>
              <a:t>‹#›</a:t>
            </a:fld>
            <a:endParaRPr 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DB78E7D5-F948-4EA5-8696-579A1BB2B78A}" type="slidenum">
              <a:rPr lang="en-US"/>
              <a:pPr>
                <a:defRPr/>
              </a:pPr>
              <a:t>‹#›</a:t>
            </a:fld>
            <a:endParaRPr lang="en-US"/>
          </a:p>
        </p:txBody>
      </p:sp>
    </p:spTree>
  </p:cSld>
  <p:clrMapOvr>
    <a:masterClrMapping/>
  </p:clrMapOvr>
</p:sldLayout>
</file>

<file path=ppt/slideLayouts/slideLayout4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E11C8EAE-5B1E-4E80-A661-40B069A483F4}" type="datetimeFigureOut">
              <a:rPr lang="en-US"/>
              <a:pPr>
                <a:defRPr/>
              </a:pPr>
              <a:t>3/23/2011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306E0A7-BF15-43C0-ABF5-B92606920CC2}" type="slidenum">
              <a:rPr lang="en-US"/>
              <a:pPr>
                <a:defRPr/>
              </a:pPr>
              <a:t>‹#›</a:t>
            </a:fld>
            <a:endParaRPr lang="en-US"/>
          </a:p>
        </p:txBody>
      </p:sp>
    </p:spTree>
  </p:cSld>
  <p:clrMapOvr>
    <a:masterClrMapping/>
  </p:clrMapOvr>
</p:sldLayout>
</file>

<file path=ppt/slideLayouts/slideLayout4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5C8B05C4-40F9-4B8E-B8F6-291EDBF3F149}" type="datetimeFigureOut">
              <a:rPr lang="en-US"/>
              <a:pPr>
                <a:defRPr/>
              </a:pPr>
              <a:t>3/23/2011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F791A1B-F248-4B57-BBAE-D3A45808B7AF}" type="slidenum">
              <a:rPr lang="en-US"/>
              <a:pPr>
                <a:defRPr/>
              </a:pPr>
              <a:t>‹#›</a:t>
            </a:fld>
            <a:endParaRPr lang="en-US"/>
          </a:p>
        </p:txBody>
      </p:sp>
    </p:spTree>
  </p:cSld>
  <p:clrMapOvr>
    <a:masterClrMapping/>
  </p:clrMapOvr>
</p:sldLayout>
</file>

<file path=ppt/slideLayouts/slideLayout4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C71F4B1F-4581-473E-A60E-FF48B4CF8C5C}" type="datetimeFigureOut">
              <a:rPr lang="en-US"/>
              <a:pPr>
                <a:defRPr/>
              </a:pPr>
              <a:t>3/23/2011</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CD57876A-5435-40A7-8A94-DA4CDB4E2F9F}" type="slidenum">
              <a:rPr lang="en-US"/>
              <a:pPr>
                <a:defRPr/>
              </a:pPr>
              <a:t>‹#›</a:t>
            </a:fld>
            <a:endParaRPr lang="en-US"/>
          </a:p>
        </p:txBody>
      </p:sp>
    </p:spTree>
  </p:cSld>
  <p:clrMapOvr>
    <a:masterClrMapping/>
  </p:clrMapOvr>
</p:sldLayout>
</file>

<file path=ppt/slideLayouts/slideLayout4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3E2E7D9E-D05B-4D2C-8E4C-56678D2E1A4F}" type="datetimeFigureOut">
              <a:rPr lang="en-US"/>
              <a:pPr>
                <a:defRPr/>
              </a:pPr>
              <a:t>3/23/2011</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8A3D582E-4EB6-4E6F-96B0-55337EE072A9}" type="slidenum">
              <a:rPr lang="en-US"/>
              <a:pPr>
                <a:defRPr/>
              </a:pPr>
              <a:t>‹#›</a:t>
            </a:fld>
            <a:endParaRPr lang="en-US"/>
          </a:p>
        </p:txBody>
      </p:sp>
    </p:spTree>
  </p:cSld>
  <p:clrMapOvr>
    <a:masterClrMapping/>
  </p:clrMapOvr>
</p:sldLayout>
</file>

<file path=ppt/slideLayouts/slideLayout474.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tx1"/>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03A3E198-A127-4B81-8B7C-A9E1E0B5F9C7}" type="datetimeFigureOut">
              <a:rPr lang="en-US"/>
              <a:pPr>
                <a:defRPr/>
              </a:pPr>
              <a:t>3/23/2011</a:t>
            </a:fld>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3"/>
          <p:cNvSpPr>
            <a:spLocks noGrp="1"/>
          </p:cNvSpPr>
          <p:nvPr>
            <p:ph type="sldNum" sz="quarter" idx="12"/>
          </p:nvPr>
        </p:nvSpPr>
        <p:spPr/>
        <p:txBody>
          <a:bodyPr/>
          <a:lstStyle>
            <a:lvl1pPr>
              <a:defRPr/>
            </a:lvl1pPr>
          </a:lstStyle>
          <a:p>
            <a:pPr>
              <a:defRPr/>
            </a:pPr>
            <a:fld id="{C1740806-4617-4CBC-B568-4C9C5DD36917}" type="slidenum">
              <a:rPr lang="en-US"/>
              <a:pPr>
                <a:defRPr/>
              </a:pPr>
              <a:t>‹#›</a:t>
            </a:fld>
            <a:endParaRPr lang="en-US"/>
          </a:p>
        </p:txBody>
      </p:sp>
    </p:spTree>
  </p:cSld>
  <p:clrMapOvr>
    <a:masterClrMapping/>
  </p:clrMapOvr>
</p:sldLayout>
</file>

<file path=ppt/slideLayouts/slideLayout4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29B43DA-1C5C-4AD9-B148-8FB6EDC99C34}" type="datetimeFigureOut">
              <a:rPr lang="en-US"/>
              <a:pPr>
                <a:defRPr/>
              </a:pPr>
              <a:t>3/23/2011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C04F9E2-062D-43DF-ADA3-AEDCE21DC46C}" type="slidenum">
              <a:rPr lang="en-US"/>
              <a:pPr>
                <a:defRPr/>
              </a:pPr>
              <a:t>‹#›</a:t>
            </a:fld>
            <a:endParaRPr lang="en-US"/>
          </a:p>
        </p:txBody>
      </p:sp>
    </p:spTree>
  </p:cSld>
  <p:clrMapOvr>
    <a:masterClrMapping/>
  </p:clrMapOvr>
</p:sldLayout>
</file>

<file path=ppt/slideLayouts/slideLayout4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6A81AF6-F061-4FF3-A54C-E5ABAFA503F5}" type="datetimeFigureOut">
              <a:rPr lang="en-US"/>
              <a:pPr>
                <a:defRPr/>
              </a:pPr>
              <a:t>3/23/2011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58F242E-159D-4260-9879-20071D02E22E}" type="slidenum">
              <a:rPr lang="en-US"/>
              <a:pPr>
                <a:defRPr/>
              </a:pPr>
              <a:t>‹#›</a:t>
            </a:fld>
            <a:endParaRPr lang="en-US"/>
          </a:p>
        </p:txBody>
      </p:sp>
    </p:spTree>
  </p:cSld>
  <p:clrMapOvr>
    <a:masterClrMapping/>
  </p:clrMapOvr>
</p:sldLayout>
</file>

<file path=ppt/slideLayouts/slideLayout4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64B78AE-7D97-48AC-8A9C-C45C3509B54D}" type="datetimeFigureOut">
              <a:rPr lang="en-US"/>
              <a:pPr>
                <a:defRPr/>
              </a:pPr>
              <a:t>3/23/2011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2C00CAB-6AFF-432E-8CF1-492D5B01A43C}" type="slidenum">
              <a:rPr lang="en-US"/>
              <a:pPr>
                <a:defRPr/>
              </a:pPr>
              <a:t>‹#›</a:t>
            </a:fld>
            <a:endParaRPr lang="en-US"/>
          </a:p>
        </p:txBody>
      </p:sp>
    </p:spTree>
  </p:cSld>
  <p:clrMapOvr>
    <a:masterClrMapping/>
  </p:clrMapOvr>
</p:sldLayout>
</file>

<file path=ppt/slideLayouts/slideLayout4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DC5CA63-EBA8-4A60-BD2C-A720430B80EF}" type="datetimeFigureOut">
              <a:rPr lang="en-US"/>
              <a:pPr>
                <a:defRPr/>
              </a:pPr>
              <a:t>3/23/2011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DA945BF-B470-4C18-83DB-8D43E76824AD}" type="slidenum">
              <a:rPr lang="en-US"/>
              <a:pPr>
                <a:defRPr/>
              </a:pPr>
              <a:t>‹#›</a:t>
            </a:fld>
            <a:endParaRPr lang="en-US"/>
          </a:p>
        </p:txBody>
      </p:sp>
    </p:spTree>
  </p:cSld>
  <p:clrMapOvr>
    <a:masterClrMapping/>
  </p:clrMapOvr>
</p:sldLayout>
</file>

<file path=ppt/slideLayouts/slideLayout47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408BD5D-217F-4512-9D6B-8CF8EDE3B910}" type="slidenum">
              <a:rPr lang="en-US"/>
              <a:pPr>
                <a:defRPr/>
              </a:pPr>
              <a:t>‹#›</a:t>
            </a:fld>
            <a:endParaRPr lang="en-US"/>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6F91D00-9BB2-4A0B-8A83-C023BBFE2BFA}" type="slidenum">
              <a:rPr lang="en-US"/>
              <a:pPr>
                <a:defRPr/>
              </a:pPr>
              <a:t>‹#›</a:t>
            </a:fld>
            <a:endParaRPr lang="en-US"/>
          </a:p>
        </p:txBody>
      </p:sp>
    </p:spTree>
  </p:cSld>
  <p:clrMapOvr>
    <a:masterClrMapping/>
  </p:clrMapOvr>
</p:sldLayout>
</file>

<file path=ppt/slideLayouts/slideLayout48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227E863-A1DB-4FD3-9CEA-0B45746F99A5}" type="slidenum">
              <a:rPr lang="en-US"/>
              <a:pPr>
                <a:defRPr/>
              </a:pPr>
              <a:t>‹#›</a:t>
            </a:fld>
            <a:endParaRPr lang="en-US"/>
          </a:p>
        </p:txBody>
      </p:sp>
    </p:spTree>
  </p:cSld>
  <p:clrMapOvr>
    <a:masterClrMapping/>
  </p:clrMapOvr>
</p:sldLayout>
</file>

<file path=ppt/slideLayouts/slideLayout48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DEE578E-6BF6-4234-B21D-2D76A82E0896}" type="slidenum">
              <a:rPr lang="en-US"/>
              <a:pPr>
                <a:defRPr/>
              </a:pPr>
              <a:t>‹#›</a:t>
            </a:fld>
            <a:endParaRPr lang="en-US"/>
          </a:p>
        </p:txBody>
      </p:sp>
    </p:spTree>
  </p:cSld>
  <p:clrMapOvr>
    <a:masterClrMapping/>
  </p:clrMapOvr>
</p:sldLayout>
</file>

<file path=ppt/slideLayouts/slideLayout48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DCF31F0-4513-4DD8-80A3-746615E3B1AB}" type="slidenum">
              <a:rPr lang="en-US"/>
              <a:pPr>
                <a:defRPr/>
              </a:pPr>
              <a:t>‹#›</a:t>
            </a:fld>
            <a:endParaRPr lang="en-US"/>
          </a:p>
        </p:txBody>
      </p:sp>
    </p:spTree>
  </p:cSld>
  <p:clrMapOvr>
    <a:masterClrMapping/>
  </p:clrMapOvr>
</p:sldLayout>
</file>

<file path=ppt/slideLayouts/slideLayout48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CAFB418C-1318-4C60-9569-0DBED612D688}" type="slidenum">
              <a:rPr lang="en-US"/>
              <a:pPr>
                <a:defRPr/>
              </a:pPr>
              <a:t>‹#›</a:t>
            </a:fld>
            <a:endParaRPr lang="en-US"/>
          </a:p>
        </p:txBody>
      </p:sp>
    </p:spTree>
  </p:cSld>
  <p:clrMapOvr>
    <a:masterClrMapping/>
  </p:clrMapOvr>
</p:sldLayout>
</file>

<file path=ppt/slideLayouts/slideLayout4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38EFE11F-5C7C-4FE8-91DB-62C2BC49EF90}" type="slidenum">
              <a:rPr lang="en-US"/>
              <a:pPr>
                <a:defRPr/>
              </a:pPr>
              <a:t>‹#›</a:t>
            </a:fld>
            <a:endParaRPr lang="en-US"/>
          </a:p>
        </p:txBody>
      </p:sp>
    </p:spTree>
  </p:cSld>
  <p:clrMapOvr>
    <a:masterClrMapping/>
  </p:clrMapOvr>
</p:sldLayout>
</file>

<file path=ppt/slideLayouts/slideLayout48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87DE7365-20BF-4AF4-892F-00F5EB952961}" type="slidenum">
              <a:rPr lang="en-US"/>
              <a:pPr>
                <a:defRPr/>
              </a:pPr>
              <a:t>‹#›</a:t>
            </a:fld>
            <a:endParaRPr lang="en-US"/>
          </a:p>
        </p:txBody>
      </p:sp>
    </p:spTree>
  </p:cSld>
  <p:clrMapOvr>
    <a:masterClrMapping/>
  </p:clrMapOvr>
</p:sldLayout>
</file>

<file path=ppt/slideLayouts/slideLayout48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FE1FB3D-D036-4E35-A54A-4195466A770A}" type="slidenum">
              <a:rPr lang="en-US"/>
              <a:pPr>
                <a:defRPr/>
              </a:pPr>
              <a:t>‹#›</a:t>
            </a:fld>
            <a:endParaRPr lang="en-US"/>
          </a:p>
        </p:txBody>
      </p:sp>
    </p:spTree>
  </p:cSld>
  <p:clrMapOvr>
    <a:masterClrMapping/>
  </p:clrMapOvr>
</p:sldLayout>
</file>

<file path=ppt/slideLayouts/slideLayout48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740C420-28CF-4477-BF7A-D776DAF7EF05}" type="slidenum">
              <a:rPr lang="en-US"/>
              <a:pPr>
                <a:defRPr/>
              </a:pPr>
              <a:t>‹#›</a:t>
            </a:fld>
            <a:endParaRPr lang="en-US"/>
          </a:p>
        </p:txBody>
      </p:sp>
    </p:spTree>
  </p:cSld>
  <p:clrMapOvr>
    <a:masterClrMapping/>
  </p:clrMapOvr>
</p:sldLayout>
</file>

<file path=ppt/slideLayouts/slideLayout48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1BFEF82-4C17-4B89-9A10-882F66A0C19C}" type="slidenum">
              <a:rPr lang="en-US"/>
              <a:pPr>
                <a:defRPr/>
              </a:pPr>
              <a:t>‹#›</a:t>
            </a:fld>
            <a:endParaRPr lang="en-US"/>
          </a:p>
        </p:txBody>
      </p:sp>
    </p:spTree>
  </p:cSld>
  <p:clrMapOvr>
    <a:masterClrMapping/>
  </p:clrMapOvr>
</p:sldLayout>
</file>

<file path=ppt/slideLayouts/slideLayout48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815981D-EFF3-4455-85A5-0E28298578E3}" type="slidenum">
              <a:rPr lang="en-US"/>
              <a:pPr>
                <a:defRPr/>
              </a:pPr>
              <a:t>‹#›</a:t>
            </a:fld>
            <a:endParaRPr 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7EFEB3B-E301-45E0-B1A3-399CD0624122}" type="slidenum">
              <a:rPr lang="en-US"/>
              <a:pPr>
                <a:defRPr/>
              </a:pPr>
              <a:t>‹#›</a:t>
            </a:fld>
            <a:endParaRPr lang="en-US"/>
          </a:p>
        </p:txBody>
      </p:sp>
    </p:spTree>
  </p:cSld>
  <p:clrMapOvr>
    <a:masterClrMapping/>
  </p:clrMapOvr>
</p:sldLayout>
</file>

<file path=ppt/slideLayouts/slideLayout490.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0B9001D8-4BDE-4B0C-ABC7-22A184E4BC63}" type="slidenum">
              <a:rPr lang="en-US"/>
              <a:pPr>
                <a:defRPr/>
              </a:pPr>
              <a:t>‹#›</a:t>
            </a:fld>
            <a:endParaRPr lang="en-US"/>
          </a:p>
        </p:txBody>
      </p:sp>
    </p:spTree>
  </p:cSld>
  <p:clrMapOvr>
    <a:masterClrMapping/>
  </p:clrMapOvr>
</p:sldLayout>
</file>

<file path=ppt/slideLayouts/slideLayout491.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26E0182-FC2E-47CE-87BB-3A9A9EB31D7F}" type="slidenum">
              <a:rPr lang="en-US"/>
              <a:pPr>
                <a:defRPr/>
              </a:pPr>
              <a:t>‹#›</a:t>
            </a:fld>
            <a:endParaRPr lang="en-US"/>
          </a:p>
        </p:txBody>
      </p:sp>
    </p:spTree>
  </p:cSld>
  <p:clrMapOvr>
    <a:masterClrMapping/>
  </p:clrMapOvr>
</p:sldLayout>
</file>

<file path=ppt/slideLayouts/slideLayout49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E3A52A64-E5B1-4921-A398-A40DC1BABFB8}" type="slidenum">
              <a:rPr lang="en-US"/>
              <a:pPr>
                <a:defRPr/>
              </a:pPr>
              <a:t>‹#›</a:t>
            </a:fld>
            <a:endParaRPr lang="en-US"/>
          </a:p>
        </p:txBody>
      </p:sp>
    </p:spTree>
  </p:cSld>
  <p:clrMapOvr>
    <a:masterClrMapping/>
  </p:clrMapOvr>
</p:sldLayout>
</file>

<file path=ppt/slideLayouts/slideLayout49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084EA00-1253-4829-85D2-1D20513F612D}" type="slidenum">
              <a:rPr lang="en-US"/>
              <a:pPr>
                <a:defRPr/>
              </a:pPr>
              <a:t>‹#›</a:t>
            </a:fld>
            <a:endParaRPr lang="en-US"/>
          </a:p>
        </p:txBody>
      </p:sp>
    </p:spTree>
  </p:cSld>
  <p:clrMapOvr>
    <a:masterClrMapping/>
  </p:clrMapOvr>
</p:sldLayout>
</file>

<file path=ppt/slideLayouts/slideLayout49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2F0B4F5-80C8-4B6E-9E9B-042D5DAA54DA}" type="slidenum">
              <a:rPr lang="en-US"/>
              <a:pPr>
                <a:defRPr/>
              </a:pPr>
              <a:t>‹#›</a:t>
            </a:fld>
            <a:endParaRPr lang="en-US"/>
          </a:p>
        </p:txBody>
      </p:sp>
    </p:spTree>
  </p:cSld>
  <p:clrMapOvr>
    <a:masterClrMapping/>
  </p:clrMapOvr>
</p:sldLayout>
</file>

<file path=ppt/slideLayouts/slideLayout49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405D4C4-610A-448E-8837-B22D8A52800B}" type="slidenum">
              <a:rPr lang="en-US"/>
              <a:pPr>
                <a:defRPr/>
              </a:pPr>
              <a:t>‹#›</a:t>
            </a:fld>
            <a:endParaRPr lang="en-US"/>
          </a:p>
        </p:txBody>
      </p:sp>
    </p:spTree>
  </p:cSld>
  <p:clrMapOvr>
    <a:masterClrMapping/>
  </p:clrMapOvr>
</p:sldLayout>
</file>

<file path=ppt/slideLayouts/slideLayout49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9068D3A-5E3B-411F-8E3F-AABFDF4162B7}" type="slidenum">
              <a:rPr lang="en-US"/>
              <a:pPr>
                <a:defRPr/>
              </a:pPr>
              <a:t>‹#›</a:t>
            </a:fld>
            <a:endParaRPr lang="en-US"/>
          </a:p>
        </p:txBody>
      </p:sp>
    </p:spTree>
  </p:cSld>
  <p:clrMapOvr>
    <a:masterClrMapping/>
  </p:clrMapOvr>
</p:sldLayout>
</file>

<file path=ppt/slideLayouts/slideLayout49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EFF3E62F-E1A6-43A8-B99E-2AC28FABAC91}" type="slidenum">
              <a:rPr lang="en-US"/>
              <a:pPr>
                <a:defRPr/>
              </a:pPr>
              <a:t>‹#›</a:t>
            </a:fld>
            <a:endParaRPr lang="en-US"/>
          </a:p>
        </p:txBody>
      </p:sp>
    </p:spTree>
  </p:cSld>
  <p:clrMapOvr>
    <a:masterClrMapping/>
  </p:clrMapOvr>
</p:sldLayout>
</file>

<file path=ppt/slideLayouts/slideLayout49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94482D08-32A0-4FC1-84F5-E7221ACAB69D}" type="slidenum">
              <a:rPr lang="en-US"/>
              <a:pPr>
                <a:defRPr/>
              </a:pPr>
              <a:t>‹#›</a:t>
            </a:fld>
            <a:endParaRPr lang="en-US"/>
          </a:p>
        </p:txBody>
      </p:sp>
    </p:spTree>
  </p:cSld>
  <p:clrMapOvr>
    <a:masterClrMapping/>
  </p:clrMapOvr>
</p:sldLayout>
</file>

<file path=ppt/slideLayouts/slideLayout49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BB68C124-BB69-4CB6-95D9-D45CA3250969}"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381A63C1-863E-49B9-8DA6-29C62B3C7EDA}" type="datetimeFigureOut">
              <a:rPr lang="en-US"/>
              <a:pPr>
                <a:defRPr/>
              </a:pPr>
              <a:t>3/23/2011</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BB2DF089-07BF-4B79-AACD-7F775653CB52}" type="slidenum">
              <a:rPr lang="en-US"/>
              <a:pPr>
                <a:defRPr/>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FF36009-214C-4561-8B29-6CE737B4BA26}" type="slidenum">
              <a:rPr lang="en-US"/>
              <a:pPr>
                <a:defRPr/>
              </a:pPr>
              <a:t>‹#›</a:t>
            </a:fld>
            <a:endParaRPr lang="en-US"/>
          </a:p>
        </p:txBody>
      </p:sp>
    </p:spTree>
  </p:cSld>
  <p:clrMapOvr>
    <a:masterClrMapping/>
  </p:clrMapOvr>
</p:sldLayout>
</file>

<file path=ppt/slideLayouts/slideLayout50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3299CD6-82BA-4C5D-9F3B-17D423433199}" type="slidenum">
              <a:rPr lang="en-US"/>
              <a:pPr>
                <a:defRPr/>
              </a:pPr>
              <a:t>‹#›</a:t>
            </a:fld>
            <a:endParaRPr lang="en-US"/>
          </a:p>
        </p:txBody>
      </p:sp>
    </p:spTree>
  </p:cSld>
  <p:clrMapOvr>
    <a:masterClrMapping/>
  </p:clrMapOvr>
</p:sldLayout>
</file>

<file path=ppt/slideLayouts/slideLayout50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317727E-B2E6-489E-9DD3-76ED55F46775}" type="slidenum">
              <a:rPr lang="en-US"/>
              <a:pPr>
                <a:defRPr/>
              </a:pPr>
              <a:t>‹#›</a:t>
            </a:fld>
            <a:endParaRPr lang="en-US"/>
          </a:p>
        </p:txBody>
      </p:sp>
    </p:spTree>
  </p:cSld>
  <p:clrMapOvr>
    <a:masterClrMapping/>
  </p:clrMapOvr>
</p:sldLayout>
</file>

<file path=ppt/slideLayouts/slideLayout50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306F253-E0FF-4A22-84A8-27D2C490537B}" type="slidenum">
              <a:rPr lang="en-US"/>
              <a:pPr>
                <a:defRPr/>
              </a:pPr>
              <a:t>‹#›</a:t>
            </a:fld>
            <a:endParaRPr lang="en-US"/>
          </a:p>
        </p:txBody>
      </p:sp>
    </p:spTree>
  </p:cSld>
  <p:clrMapOvr>
    <a:masterClrMapping/>
  </p:clrMapOvr>
</p:sldLayout>
</file>

<file path=ppt/slideLayouts/slideLayout50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EAB4746-8C70-4147-82EF-DA494276A28C}" type="slidenum">
              <a:rPr lang="en-US"/>
              <a:pPr>
                <a:defRPr/>
              </a:pPr>
              <a:t>‹#›</a:t>
            </a:fld>
            <a:endParaRPr lang="en-US"/>
          </a:p>
        </p:txBody>
      </p:sp>
    </p:spTree>
  </p:cSld>
  <p:clrMapOvr>
    <a:masterClrMapping/>
  </p:clrMapOvr>
</p:sldLayout>
</file>

<file path=ppt/slideLayouts/slideLayout50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CF7DE57-D5AF-4FFE-B742-98B3D75C5EA7}" type="slidenum">
              <a:rPr lang="en-US"/>
              <a:pPr>
                <a:defRPr/>
              </a:pPr>
              <a:t>‹#›</a:t>
            </a:fld>
            <a:endParaRPr lang="en-US"/>
          </a:p>
        </p:txBody>
      </p:sp>
    </p:spTree>
  </p:cSld>
  <p:clrMapOvr>
    <a:masterClrMapping/>
  </p:clrMapOvr>
</p:sldLayout>
</file>

<file path=ppt/slideLayouts/slideLayout505.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943BCB9-4FCE-4725-B22F-EAC6A056CD64}" type="slidenum">
              <a:rPr lang="en-US"/>
              <a:pPr>
                <a:defRPr/>
              </a:pPr>
              <a:t>‹#›</a:t>
            </a:fld>
            <a:endParaRPr lang="en-US"/>
          </a:p>
        </p:txBody>
      </p:sp>
    </p:spTree>
  </p:cSld>
  <p:clrMapOvr>
    <a:masterClrMapping/>
  </p:clrMapOvr>
</p:sldLayout>
</file>

<file path=ppt/slideLayouts/slideLayout506.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3C13D0DA-2838-408D-9694-CBAC40DB34B3}" type="slidenum">
              <a:rPr lang="en-US"/>
              <a:pPr>
                <a:defRPr/>
              </a:pPr>
              <a:t>‹#›</a:t>
            </a:fld>
            <a:endParaRPr lang="en-US"/>
          </a:p>
        </p:txBody>
      </p:sp>
    </p:spTree>
  </p:cSld>
  <p:clrMapOvr>
    <a:masterClrMapping/>
  </p:clrMapOvr>
</p:sldLayout>
</file>

<file path=ppt/slideLayouts/slideLayout50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7E704A4-E1E1-47D3-8D10-967E75574D02}" type="slidenum">
              <a:rPr lang="en-US"/>
              <a:pPr>
                <a:defRPr/>
              </a:pPr>
              <a:t>‹#›</a:t>
            </a:fld>
            <a:endParaRPr lang="en-US"/>
          </a:p>
        </p:txBody>
      </p:sp>
    </p:spTree>
  </p:cSld>
  <p:clrMapOvr>
    <a:masterClrMapping/>
  </p:clrMapOvr>
</p:sldLayout>
</file>

<file path=ppt/slideLayouts/slideLayout50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561BC06-EEF9-41B5-B298-BCFC55F24529}" type="slidenum">
              <a:rPr lang="en-US"/>
              <a:pPr>
                <a:defRPr/>
              </a:pPr>
              <a:t>‹#›</a:t>
            </a:fld>
            <a:endParaRPr lang="en-US"/>
          </a:p>
        </p:txBody>
      </p:sp>
    </p:spTree>
  </p:cSld>
  <p:clrMapOvr>
    <a:masterClrMapping/>
  </p:clrMapOvr>
</p:sldLayout>
</file>

<file path=ppt/slideLayouts/slideLayout50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2B9AF04-1892-4AF0-8A80-388C779AA7F5}" type="slidenum">
              <a:rPr lang="en-US"/>
              <a:pPr>
                <a:defRPr/>
              </a:pPr>
              <a:t>‹#›</a:t>
            </a:fld>
            <a:endParaRPr 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7BABA01-D522-4FA8-B714-BB24C5B90CFC}" type="slidenum">
              <a:rPr lang="en-US"/>
              <a:pPr>
                <a:defRPr/>
              </a:pPr>
              <a:t>‹#›</a:t>
            </a:fld>
            <a:endParaRPr lang="en-US"/>
          </a:p>
        </p:txBody>
      </p:sp>
    </p:spTree>
  </p:cSld>
  <p:clrMapOvr>
    <a:masterClrMapping/>
  </p:clrMapOvr>
</p:sldLayout>
</file>

<file path=ppt/slideLayouts/slideLayout5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537A8D4-627E-44F0-BF30-2761338A11C5}" type="slidenum">
              <a:rPr lang="en-US"/>
              <a:pPr>
                <a:defRPr/>
              </a:pPr>
              <a:t>‹#›</a:t>
            </a:fld>
            <a:endParaRPr lang="en-US"/>
          </a:p>
        </p:txBody>
      </p:sp>
    </p:spTree>
  </p:cSld>
  <p:clrMapOvr>
    <a:masterClrMapping/>
  </p:clrMapOvr>
</p:sldLayout>
</file>

<file path=ppt/slideLayouts/slideLayout5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7DE24B1D-C13F-4FEB-8085-39017A69B2C7}" type="slidenum">
              <a:rPr lang="en-US"/>
              <a:pPr>
                <a:defRPr/>
              </a:pPr>
              <a:t>‹#›</a:t>
            </a:fld>
            <a:endParaRPr lang="en-US"/>
          </a:p>
        </p:txBody>
      </p:sp>
    </p:spTree>
  </p:cSld>
  <p:clrMapOvr>
    <a:masterClrMapping/>
  </p:clrMapOvr>
</p:sldLayout>
</file>

<file path=ppt/slideLayouts/slideLayout5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4BECE796-E609-4C92-9FDD-C994B9DA9FF4}" type="slidenum">
              <a:rPr lang="en-US"/>
              <a:pPr>
                <a:defRPr/>
              </a:pPr>
              <a:t>‹#›</a:t>
            </a:fld>
            <a:endParaRPr lang="en-US"/>
          </a:p>
        </p:txBody>
      </p:sp>
    </p:spTree>
  </p:cSld>
  <p:clrMapOvr>
    <a:masterClrMapping/>
  </p:clrMapOvr>
</p:sldLayout>
</file>

<file path=ppt/slideLayouts/slideLayout5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78172B4D-6E12-4E38-9431-1675B89D34E9}" type="slidenum">
              <a:rPr lang="en-US"/>
              <a:pPr>
                <a:defRPr/>
              </a:pPr>
              <a:t>‹#›</a:t>
            </a:fld>
            <a:endParaRPr lang="en-US"/>
          </a:p>
        </p:txBody>
      </p:sp>
    </p:spTree>
  </p:cSld>
  <p:clrMapOvr>
    <a:masterClrMapping/>
  </p:clrMapOvr>
</p:sldLayout>
</file>

<file path=ppt/slideLayouts/slideLayout5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C75EF4D-2ED5-4F75-8A66-8B3A921A21EC}" type="slidenum">
              <a:rPr lang="en-US"/>
              <a:pPr>
                <a:defRPr/>
              </a:pPr>
              <a:t>‹#›</a:t>
            </a:fld>
            <a:endParaRPr lang="en-US"/>
          </a:p>
        </p:txBody>
      </p:sp>
    </p:spTree>
  </p:cSld>
  <p:clrMapOvr>
    <a:masterClrMapping/>
  </p:clrMapOvr>
</p:sldLayout>
</file>

<file path=ppt/slideLayouts/slideLayout5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C673846-C00C-48DD-89A6-AC6E5E2A541C}" type="slidenum">
              <a:rPr lang="en-US"/>
              <a:pPr>
                <a:defRPr/>
              </a:pPr>
              <a:t>‹#›</a:t>
            </a:fld>
            <a:endParaRPr lang="en-US"/>
          </a:p>
        </p:txBody>
      </p:sp>
    </p:spTree>
  </p:cSld>
  <p:clrMapOvr>
    <a:masterClrMapping/>
  </p:clrMapOvr>
</p:sldLayout>
</file>

<file path=ppt/slideLayouts/slideLayout5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3F82E29-288D-447B-ABC7-F60A9632BCE8}" type="slidenum">
              <a:rPr lang="en-US"/>
              <a:pPr>
                <a:defRPr/>
              </a:pPr>
              <a:t>‹#›</a:t>
            </a:fld>
            <a:endParaRPr lang="en-US"/>
          </a:p>
        </p:txBody>
      </p:sp>
    </p:spTree>
  </p:cSld>
  <p:clrMapOvr>
    <a:masterClrMapping/>
  </p:clrMapOvr>
</p:sldLayout>
</file>

<file path=ppt/slideLayouts/slideLayout5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C4AAD56-15F2-4DEB-8D7E-DA351022FEF3}" type="slidenum">
              <a:rPr lang="en-US"/>
              <a:pPr>
                <a:defRPr/>
              </a:pPr>
              <a:t>‹#›</a:t>
            </a:fld>
            <a:endParaRPr lang="en-US"/>
          </a:p>
        </p:txBody>
      </p:sp>
    </p:spTree>
  </p:cSld>
  <p:clrMapOvr>
    <a:masterClrMapping/>
  </p:clrMapOvr>
</p:sldLayout>
</file>

<file path=ppt/slideLayouts/slideLayout5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901D681-69F3-4194-92EE-F3D37689B101}" type="slidenum">
              <a:rPr lang="en-US"/>
              <a:pPr>
                <a:defRPr/>
              </a:pPr>
              <a:t>‹#›</a:t>
            </a:fld>
            <a:endParaRPr lang="en-US"/>
          </a:p>
        </p:txBody>
      </p:sp>
    </p:spTree>
  </p:cSld>
  <p:clrMapOvr>
    <a:masterClrMapping/>
  </p:clrMapOvr>
</p:sldLayout>
</file>

<file path=ppt/slideLayouts/slideLayout5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807D174-277C-45C8-9E7B-C9142DEE3B6C}" type="slidenum">
              <a:rPr lang="en-US"/>
              <a:pPr>
                <a:defRPr/>
              </a:pPr>
              <a:t>‹#›</a:t>
            </a:fld>
            <a:endParaRPr lang="en-US"/>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EF4ED3E9-C9CE-43CE-A166-CCCC1B0C3934}" type="slidenum">
              <a:rPr lang="en-US"/>
              <a:pPr>
                <a:defRPr/>
              </a:pPr>
              <a:t>‹#›</a:t>
            </a:fld>
            <a:endParaRPr lang="en-US"/>
          </a:p>
        </p:txBody>
      </p:sp>
    </p:spTree>
  </p:cSld>
  <p:clrMapOvr>
    <a:masterClrMapping/>
  </p:clrMapOvr>
</p:sldLayout>
</file>

<file path=ppt/slideLayouts/slideLayout5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6F4139A-98F4-4EF3-817C-1D8C5DC93BB3}" type="slidenum">
              <a:rPr lang="en-US"/>
              <a:pPr>
                <a:defRPr/>
              </a:pPr>
              <a:t>‹#›</a:t>
            </a:fld>
            <a:endParaRPr lang="en-US"/>
          </a:p>
        </p:txBody>
      </p:sp>
    </p:spTree>
  </p:cSld>
  <p:clrMapOvr>
    <a:masterClrMapping/>
  </p:clrMapOvr>
</p:sldLayout>
</file>

<file path=ppt/slideLayouts/slideLayout5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9F29022-68C8-41F6-AFDF-3D30CDA4FFCD}" type="slidenum">
              <a:rPr lang="en-US"/>
              <a:pPr>
                <a:defRPr/>
              </a:pPr>
              <a:t>‹#›</a:t>
            </a:fld>
            <a:endParaRPr lang="en-US"/>
          </a:p>
        </p:txBody>
      </p:sp>
    </p:spTree>
  </p:cSld>
  <p:clrMapOvr>
    <a:masterClrMapping/>
  </p:clrMapOvr>
</p:sldLayout>
</file>

<file path=ppt/slideLayouts/slideLayout5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5088D585-3749-4DEB-932D-3FC47F09FAC5}" type="slidenum">
              <a:rPr lang="en-US"/>
              <a:pPr>
                <a:defRPr/>
              </a:pPr>
              <a:t>‹#›</a:t>
            </a:fld>
            <a:endParaRPr lang="en-US"/>
          </a:p>
        </p:txBody>
      </p:sp>
    </p:spTree>
  </p:cSld>
  <p:clrMapOvr>
    <a:masterClrMapping/>
  </p:clrMapOvr>
</p:sldLayout>
</file>

<file path=ppt/slideLayouts/slideLayout5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0BBC092C-8AE8-461D-B5A3-4FF9F5487F38}" type="slidenum">
              <a:rPr lang="en-US"/>
              <a:pPr>
                <a:defRPr/>
              </a:pPr>
              <a:t>‹#›</a:t>
            </a:fld>
            <a:endParaRPr lang="en-US"/>
          </a:p>
        </p:txBody>
      </p:sp>
    </p:spTree>
  </p:cSld>
  <p:clrMapOvr>
    <a:masterClrMapping/>
  </p:clrMapOvr>
</p:sldLayout>
</file>

<file path=ppt/slideLayouts/slideLayout5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041FD53-3D17-4E07-878A-1C7C8824172E}" type="slidenum">
              <a:rPr lang="en-US"/>
              <a:pPr>
                <a:defRPr/>
              </a:pPr>
              <a:t>‹#›</a:t>
            </a:fld>
            <a:endParaRPr lang="en-US"/>
          </a:p>
        </p:txBody>
      </p:sp>
    </p:spTree>
  </p:cSld>
  <p:clrMapOvr>
    <a:masterClrMapping/>
  </p:clrMapOvr>
</p:sldLayout>
</file>

<file path=ppt/slideLayouts/slideLayout5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DA46740-D1CA-4D57-9391-19D5805077BF}" type="slidenum">
              <a:rPr lang="en-US"/>
              <a:pPr>
                <a:defRPr/>
              </a:pPr>
              <a:t>‹#›</a:t>
            </a:fld>
            <a:endParaRPr lang="en-US"/>
          </a:p>
        </p:txBody>
      </p:sp>
    </p:spTree>
  </p:cSld>
  <p:clrMapOvr>
    <a:masterClrMapping/>
  </p:clrMapOvr>
</p:sldLayout>
</file>

<file path=ppt/slideLayouts/slideLayout5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8E6F361-60A2-4971-A3AC-4EA1767D6330}" type="slidenum">
              <a:rPr lang="en-US"/>
              <a:pPr>
                <a:defRPr/>
              </a:pPr>
              <a:t>‹#›</a:t>
            </a:fld>
            <a:endParaRPr lang="en-US"/>
          </a:p>
        </p:txBody>
      </p:sp>
    </p:spTree>
  </p:cSld>
  <p:clrMapOvr>
    <a:masterClrMapping/>
  </p:clrMapOvr>
</p:sldLayout>
</file>

<file path=ppt/slideLayouts/slideLayout5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5A474FC-7576-4A2B-AD72-937199AEECD7}" type="slidenum">
              <a:rPr lang="en-US"/>
              <a:pPr>
                <a:defRPr/>
              </a:pPr>
              <a:t>‹#›</a:t>
            </a:fld>
            <a:endParaRPr lang="en-US"/>
          </a:p>
        </p:txBody>
      </p:sp>
    </p:spTree>
  </p:cSld>
  <p:clrMapOvr>
    <a:masterClrMapping/>
  </p:clrMapOvr>
</p:sldLayout>
</file>

<file path=ppt/slideLayouts/slideLayout5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89750DC-FDF2-4E2F-A5FE-1BB8EF77BEB3}" type="slidenum">
              <a:rPr lang="en-US"/>
              <a:pPr>
                <a:defRPr/>
              </a:pPr>
              <a:t>‹#›</a:t>
            </a:fld>
            <a:endParaRPr lang="en-US"/>
          </a:p>
        </p:txBody>
      </p:sp>
    </p:spTree>
  </p:cSld>
  <p:clrMapOvr>
    <a:masterClrMapping/>
  </p:clrMapOvr>
</p:sldLayout>
</file>

<file path=ppt/slideLayouts/slideLayout5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678BC13F-289E-497E-9C63-D9F6DA6C49E4}" type="datetimeFigureOut">
              <a:rPr lang="en-US"/>
              <a:pPr>
                <a:defRPr/>
              </a:pPr>
              <a:t>3/23/2011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0627CE1-4291-4841-861D-9B2AC75E1215}" type="slidenum">
              <a:rPr lang="en-US"/>
              <a:pPr>
                <a:defRPr/>
              </a:pPr>
              <a:t>‹#›</a:t>
            </a:fld>
            <a:endParaRPr lang="en-US"/>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04F50AFA-8815-4A96-93B7-5D23898F545E}" type="slidenum">
              <a:rPr lang="en-US"/>
              <a:pPr>
                <a:defRPr/>
              </a:pPr>
              <a:t>‹#›</a:t>
            </a:fld>
            <a:endParaRPr lang="en-US"/>
          </a:p>
        </p:txBody>
      </p:sp>
    </p:spTree>
  </p:cSld>
  <p:clrMapOvr>
    <a:masterClrMapping/>
  </p:clrMapOvr>
</p:sldLayout>
</file>

<file path=ppt/slideLayouts/slideLayout5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90E7F93-B0FF-4EF5-BED4-5C178F47949D}" type="datetimeFigureOut">
              <a:rPr lang="en-US"/>
              <a:pPr>
                <a:defRPr/>
              </a:pPr>
              <a:t>3/23/2011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08E3867-1775-4D54-BDEC-8593B9A9E1E1}" type="slidenum">
              <a:rPr lang="en-US"/>
              <a:pPr>
                <a:defRPr/>
              </a:pPr>
              <a:t>‹#›</a:t>
            </a:fld>
            <a:endParaRPr lang="en-US"/>
          </a:p>
        </p:txBody>
      </p:sp>
    </p:spTree>
  </p:cSld>
  <p:clrMapOvr>
    <a:masterClrMapping/>
  </p:clrMapOvr>
</p:sldLayout>
</file>

<file path=ppt/slideLayouts/slideLayout5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7843C87B-99E2-4583-B2E7-E4895C8C3602}" type="datetimeFigureOut">
              <a:rPr lang="en-US"/>
              <a:pPr>
                <a:defRPr/>
              </a:pPr>
              <a:t>3/23/2011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099CDD1-3BA2-44DA-B6FB-2BE1B9014CEF}" type="slidenum">
              <a:rPr lang="en-US"/>
              <a:pPr>
                <a:defRPr/>
              </a:pPr>
              <a:t>‹#›</a:t>
            </a:fld>
            <a:endParaRPr lang="en-US"/>
          </a:p>
        </p:txBody>
      </p:sp>
    </p:spTree>
  </p:cSld>
  <p:clrMapOvr>
    <a:masterClrMapping/>
  </p:clrMapOvr>
</p:sldLayout>
</file>

<file path=ppt/slideLayouts/slideLayout5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EA46B4C9-6243-4CB7-9602-833D0FDB4DFE}" type="datetimeFigureOut">
              <a:rPr lang="en-US"/>
              <a:pPr>
                <a:defRPr/>
              </a:pPr>
              <a:t>3/23/2011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DCF2A9E-0B7F-42EB-B4EB-FDF4B89357B3}" type="slidenum">
              <a:rPr lang="en-US"/>
              <a:pPr>
                <a:defRPr/>
              </a:pPr>
              <a:t>‹#›</a:t>
            </a:fld>
            <a:endParaRPr lang="en-US"/>
          </a:p>
        </p:txBody>
      </p:sp>
    </p:spTree>
  </p:cSld>
  <p:clrMapOvr>
    <a:masterClrMapping/>
  </p:clrMapOvr>
</p:sldLayout>
</file>

<file path=ppt/slideLayouts/slideLayout5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7F5E66BF-49FC-40AC-BEA3-B00C23D3B8C7}" type="datetimeFigureOut">
              <a:rPr lang="en-US"/>
              <a:pPr>
                <a:defRPr/>
              </a:pPr>
              <a:t>3/23/2011</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26FFCD34-D683-4963-99AF-F14CCE9B7B81}" type="slidenum">
              <a:rPr lang="en-US"/>
              <a:pPr>
                <a:defRPr/>
              </a:pPr>
              <a:t>‹#›</a:t>
            </a:fld>
            <a:endParaRPr lang="en-US"/>
          </a:p>
        </p:txBody>
      </p:sp>
    </p:spTree>
  </p:cSld>
  <p:clrMapOvr>
    <a:masterClrMapping/>
  </p:clrMapOvr>
</p:sldLayout>
</file>

<file path=ppt/slideLayouts/slideLayout5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120A7E50-8066-4C81-B580-8BB5FF6BD37E}" type="datetimeFigureOut">
              <a:rPr lang="en-US"/>
              <a:pPr>
                <a:defRPr/>
              </a:pPr>
              <a:t>3/23/2011</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CD89CEA6-DE45-469A-974D-AEC35DC0FB72}" type="slidenum">
              <a:rPr lang="en-US"/>
              <a:pPr>
                <a:defRPr/>
              </a:pPr>
              <a:t>‹#›</a:t>
            </a:fld>
            <a:endParaRPr lang="en-US"/>
          </a:p>
        </p:txBody>
      </p:sp>
    </p:spTree>
  </p:cSld>
  <p:clrMapOvr>
    <a:masterClrMapping/>
  </p:clrMapOvr>
</p:sldLayout>
</file>

<file path=ppt/slideLayouts/slideLayout535.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tx1"/>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F9EBF287-F43F-413F-B336-1AC3E3FEA767}" type="datetimeFigureOut">
              <a:rPr lang="en-US"/>
              <a:pPr>
                <a:defRPr/>
              </a:pPr>
              <a:t>3/23/2011</a:t>
            </a:fld>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3"/>
          <p:cNvSpPr>
            <a:spLocks noGrp="1"/>
          </p:cNvSpPr>
          <p:nvPr>
            <p:ph type="sldNum" sz="quarter" idx="12"/>
          </p:nvPr>
        </p:nvSpPr>
        <p:spPr/>
        <p:txBody>
          <a:bodyPr/>
          <a:lstStyle>
            <a:lvl1pPr>
              <a:defRPr/>
            </a:lvl1pPr>
          </a:lstStyle>
          <a:p>
            <a:pPr>
              <a:defRPr/>
            </a:pPr>
            <a:fld id="{B2215225-60D7-4909-A7D6-8C1D6F6C270C}" type="slidenum">
              <a:rPr lang="en-US"/>
              <a:pPr>
                <a:defRPr/>
              </a:pPr>
              <a:t>‹#›</a:t>
            </a:fld>
            <a:endParaRPr lang="en-US"/>
          </a:p>
        </p:txBody>
      </p:sp>
    </p:spTree>
  </p:cSld>
  <p:clrMapOvr>
    <a:masterClrMapping/>
  </p:clrMapOvr>
</p:sldLayout>
</file>

<file path=ppt/slideLayouts/slideLayout5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71CF4C8-1067-44BD-BC6A-E0E4EF31F1DD}" type="datetimeFigureOut">
              <a:rPr lang="en-US"/>
              <a:pPr>
                <a:defRPr/>
              </a:pPr>
              <a:t>3/23/2011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9B6EA81-A117-4C24-B656-F308F7D52A6E}" type="slidenum">
              <a:rPr lang="en-US"/>
              <a:pPr>
                <a:defRPr/>
              </a:pPr>
              <a:t>‹#›</a:t>
            </a:fld>
            <a:endParaRPr lang="en-US"/>
          </a:p>
        </p:txBody>
      </p:sp>
    </p:spTree>
  </p:cSld>
  <p:clrMapOvr>
    <a:masterClrMapping/>
  </p:clrMapOvr>
</p:sldLayout>
</file>

<file path=ppt/slideLayouts/slideLayout5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56F82C3-7C70-4677-8408-310B41C14621}" type="datetimeFigureOut">
              <a:rPr lang="en-US"/>
              <a:pPr>
                <a:defRPr/>
              </a:pPr>
              <a:t>3/23/2011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D8035AC-B041-402A-954F-8152953B21AB}" type="slidenum">
              <a:rPr lang="en-US"/>
              <a:pPr>
                <a:defRPr/>
              </a:pPr>
              <a:t>‹#›</a:t>
            </a:fld>
            <a:endParaRPr lang="en-US"/>
          </a:p>
        </p:txBody>
      </p:sp>
    </p:spTree>
  </p:cSld>
  <p:clrMapOvr>
    <a:masterClrMapping/>
  </p:clrMapOvr>
</p:sldLayout>
</file>

<file path=ppt/slideLayouts/slideLayout5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59C3DFB-501D-4F2D-87B3-9BBD0095F672}" type="datetimeFigureOut">
              <a:rPr lang="en-US"/>
              <a:pPr>
                <a:defRPr/>
              </a:pPr>
              <a:t>3/23/2011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D183812-68BA-43ED-826D-D5A588653D34}" type="slidenum">
              <a:rPr lang="en-US"/>
              <a:pPr>
                <a:defRPr/>
              </a:pPr>
              <a:t>‹#›</a:t>
            </a:fld>
            <a:endParaRPr lang="en-US"/>
          </a:p>
        </p:txBody>
      </p:sp>
    </p:spTree>
  </p:cSld>
  <p:clrMapOvr>
    <a:masterClrMapping/>
  </p:clrMapOvr>
</p:sldLayout>
</file>

<file path=ppt/slideLayouts/slideLayout5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34D4EAC-C1DD-42C7-814A-473E5B206B42}" type="datetimeFigureOut">
              <a:rPr lang="en-US"/>
              <a:pPr>
                <a:defRPr/>
              </a:pPr>
              <a:t>3/23/2011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6319641-BE60-47BA-AF19-9B722CD94A02}" type="slidenum">
              <a:rPr lang="en-US"/>
              <a:pPr>
                <a:defRPr/>
              </a:pPr>
              <a:t>‹#›</a:t>
            </a:fld>
            <a:endParaRPr lang="en-US"/>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31B7789B-610A-4AA4-8437-6CD96708800F}" type="slidenum">
              <a:rPr lang="en-US"/>
              <a:pPr>
                <a:defRPr/>
              </a:pPr>
              <a:t>‹#›</a:t>
            </a:fld>
            <a:endParaRPr lang="en-US"/>
          </a:p>
        </p:txBody>
      </p:sp>
    </p:spTree>
  </p:cSld>
  <p:clrMapOvr>
    <a:masterClrMapping/>
  </p:clrMapOvr>
</p:sldLayout>
</file>

<file path=ppt/slideLayouts/slideLayout5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272B45B-6FC6-4F31-B4E8-045BE3F212B3}" type="slidenum">
              <a:rPr lang="en-US"/>
              <a:pPr>
                <a:defRPr/>
              </a:pPr>
              <a:t>‹#›</a:t>
            </a:fld>
            <a:endParaRPr lang="en-US"/>
          </a:p>
        </p:txBody>
      </p:sp>
    </p:spTree>
  </p:cSld>
  <p:clrMapOvr>
    <a:masterClrMapping/>
  </p:clrMapOvr>
</p:sldLayout>
</file>

<file path=ppt/slideLayouts/slideLayout5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5D9A656-25EA-4189-941E-25902DE24EF0}" type="slidenum">
              <a:rPr lang="en-US"/>
              <a:pPr>
                <a:defRPr/>
              </a:pPr>
              <a:t>‹#›</a:t>
            </a:fld>
            <a:endParaRPr lang="en-US"/>
          </a:p>
        </p:txBody>
      </p:sp>
    </p:spTree>
  </p:cSld>
  <p:clrMapOvr>
    <a:masterClrMapping/>
  </p:clrMapOvr>
</p:sldLayout>
</file>

<file path=ppt/slideLayouts/slideLayout5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0A0ACA0-AD27-4024-96BB-014D046536CE}" type="slidenum">
              <a:rPr lang="en-US"/>
              <a:pPr>
                <a:defRPr/>
              </a:pPr>
              <a:t>‹#›</a:t>
            </a:fld>
            <a:endParaRPr lang="en-US"/>
          </a:p>
        </p:txBody>
      </p:sp>
    </p:spTree>
  </p:cSld>
  <p:clrMapOvr>
    <a:masterClrMapping/>
  </p:clrMapOvr>
</p:sldLayout>
</file>

<file path=ppt/slideLayouts/slideLayout5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DC90FD1-2989-421C-B489-F88C484CD3F8}" type="slidenum">
              <a:rPr lang="en-US"/>
              <a:pPr>
                <a:defRPr/>
              </a:pPr>
              <a:t>‹#›</a:t>
            </a:fld>
            <a:endParaRPr lang="en-US"/>
          </a:p>
        </p:txBody>
      </p:sp>
    </p:spTree>
  </p:cSld>
  <p:clrMapOvr>
    <a:masterClrMapping/>
  </p:clrMapOvr>
</p:sldLayout>
</file>

<file path=ppt/slideLayouts/slideLayout5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9A05C9EB-CF97-4799-A70E-983A6180FB80}" type="slidenum">
              <a:rPr lang="en-US"/>
              <a:pPr>
                <a:defRPr/>
              </a:pPr>
              <a:t>‹#›</a:t>
            </a:fld>
            <a:endParaRPr lang="en-US"/>
          </a:p>
        </p:txBody>
      </p:sp>
    </p:spTree>
  </p:cSld>
  <p:clrMapOvr>
    <a:masterClrMapping/>
  </p:clrMapOvr>
</p:sldLayout>
</file>

<file path=ppt/slideLayouts/slideLayout5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CDE6A8B3-F982-464C-A625-A6F10965B311}" type="slidenum">
              <a:rPr lang="en-US"/>
              <a:pPr>
                <a:defRPr/>
              </a:pPr>
              <a:t>‹#›</a:t>
            </a:fld>
            <a:endParaRPr lang="en-US"/>
          </a:p>
        </p:txBody>
      </p:sp>
    </p:spTree>
  </p:cSld>
  <p:clrMapOvr>
    <a:masterClrMapping/>
  </p:clrMapOvr>
</p:sldLayout>
</file>

<file path=ppt/slideLayouts/slideLayout5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2621BB3F-15AA-499A-93D3-6480E5678E0B}" type="slidenum">
              <a:rPr lang="en-US"/>
              <a:pPr>
                <a:defRPr/>
              </a:pPr>
              <a:t>‹#›</a:t>
            </a:fld>
            <a:endParaRPr lang="en-US"/>
          </a:p>
        </p:txBody>
      </p:sp>
    </p:spTree>
  </p:cSld>
  <p:clrMapOvr>
    <a:masterClrMapping/>
  </p:clrMapOvr>
</p:sldLayout>
</file>

<file path=ppt/slideLayouts/slideLayout5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083BCA9-5BDE-4F1D-A5DE-41A38207CC71}" type="slidenum">
              <a:rPr lang="en-US"/>
              <a:pPr>
                <a:defRPr/>
              </a:pPr>
              <a:t>‹#›</a:t>
            </a:fld>
            <a:endParaRPr lang="en-US"/>
          </a:p>
        </p:txBody>
      </p:sp>
    </p:spTree>
  </p:cSld>
  <p:clrMapOvr>
    <a:masterClrMapping/>
  </p:clrMapOvr>
</p:sldLayout>
</file>

<file path=ppt/slideLayouts/slideLayout5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6570637-3DD7-4F1A-8730-CB2A4F0523D7}" type="slidenum">
              <a:rPr lang="en-US"/>
              <a:pPr>
                <a:defRPr/>
              </a:pPr>
              <a:t>‹#›</a:t>
            </a:fld>
            <a:endParaRPr lang="en-US"/>
          </a:p>
        </p:txBody>
      </p:sp>
    </p:spTree>
  </p:cSld>
  <p:clrMapOvr>
    <a:masterClrMapping/>
  </p:clrMapOvr>
</p:sldLayout>
</file>

<file path=ppt/slideLayouts/slideLayout5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DADB3CF-B1A4-4E7B-8C1F-9EA113AB6171}" type="slidenum">
              <a:rPr lang="en-US"/>
              <a:pPr>
                <a:defRPr/>
              </a:pPr>
              <a:t>‹#›</a:t>
            </a:fld>
            <a:endParaRPr lang="en-US"/>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BC509FB-0A21-4402-9AEF-FDA996F9F33F}" type="slidenum">
              <a:rPr lang="en-US"/>
              <a:pPr>
                <a:defRPr/>
              </a:pPr>
              <a:t>‹#›</a:t>
            </a:fld>
            <a:endParaRPr lang="en-US"/>
          </a:p>
        </p:txBody>
      </p:sp>
    </p:spTree>
  </p:cSld>
  <p:clrMapOvr>
    <a:masterClrMapping/>
  </p:clrMapOvr>
</p:sldLayout>
</file>

<file path=ppt/slideLayouts/slideLayout5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2407900-625A-4E40-A0EB-EFDD04575BB8}" type="slidenum">
              <a:rPr lang="en-US"/>
              <a:pPr>
                <a:defRPr/>
              </a:pPr>
              <a:t>‹#›</a:t>
            </a:fld>
            <a:endParaRPr lang="en-US"/>
          </a:p>
        </p:txBody>
      </p:sp>
    </p:spTree>
  </p:cSld>
  <p:clrMapOvr>
    <a:masterClrMapping/>
  </p:clrMapOvr>
</p:sldLayout>
</file>

<file path=ppt/slideLayouts/slideLayout55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lvl1pPr>
              <a:defRPr>
                <a:cs typeface="Arial" pitchFamily="34" charset="0"/>
              </a:defRPr>
            </a:lvl1pPr>
          </a:lstStyle>
          <a:p>
            <a:pPr>
              <a:defRPr/>
            </a:pPr>
            <a:endParaRPr lang="en-US"/>
          </a:p>
        </p:txBody>
      </p:sp>
      <p:sp>
        <p:nvSpPr>
          <p:cNvPr id="3" name="Footer Placeholder 2"/>
          <p:cNvSpPr>
            <a:spLocks noGrp="1"/>
          </p:cNvSpPr>
          <p:nvPr>
            <p:ph type="ftr" idx="11"/>
          </p:nvPr>
        </p:nvSpPr>
        <p:spPr/>
        <p:txBody>
          <a:bodyPr/>
          <a:lstStyle>
            <a:lvl1pPr>
              <a:defRPr>
                <a:cs typeface="Arial" pitchFamily="34" charset="0"/>
              </a:defRPr>
            </a:lvl1pPr>
          </a:lstStyle>
          <a:p>
            <a:pPr>
              <a:defRPr/>
            </a:pPr>
            <a:endParaRPr lang="en-US"/>
          </a:p>
        </p:txBody>
      </p:sp>
      <p:sp>
        <p:nvSpPr>
          <p:cNvPr id="4" name="Slide Number Placeholder 3"/>
          <p:cNvSpPr>
            <a:spLocks noGrp="1"/>
          </p:cNvSpPr>
          <p:nvPr>
            <p:ph type="sldNum" idx="12"/>
          </p:nvPr>
        </p:nvSpPr>
        <p:spPr/>
        <p:txBody>
          <a:bodyPr/>
          <a:lstStyle>
            <a:lvl1pPr>
              <a:defRPr>
                <a:cs typeface="Arial" pitchFamily="34" charset="0"/>
              </a:defRPr>
            </a:lvl1pPr>
          </a:lstStyle>
          <a:p>
            <a:pPr>
              <a:defRPr/>
            </a:pPr>
            <a:fld id="{BAF74C25-52FE-4656-B1FE-23C5F4372B60}" type="slidenum">
              <a:rPr lang="en-US"/>
              <a:pPr>
                <a:defRPr/>
              </a:pPr>
              <a:t>‹#›</a:t>
            </a:fld>
            <a:endParaRPr lang="en-US"/>
          </a:p>
        </p:txBody>
      </p:sp>
    </p:spTree>
  </p:cSld>
  <p:clrMapOvr>
    <a:masterClrMapping/>
  </p:clrMapOvr>
</p:sldLayout>
</file>

<file path=ppt/slideLayouts/slideLayout55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1"/>
            <a:ext cx="6400800" cy="1752600"/>
          </a:xfrm>
        </p:spPr>
        <p:txBody>
          <a:bodyPr/>
          <a:lstStyle>
            <a:lvl1pPr marL="0" indent="0" algn="ctr">
              <a:buNone/>
              <a:defRPr>
                <a:solidFill>
                  <a:schemeClr val="tx1">
                    <a:tint val="75000"/>
                  </a:schemeClr>
                </a:solidFill>
              </a:defRPr>
            </a:lvl1pPr>
            <a:lvl2pPr marL="457153" indent="0" algn="ctr">
              <a:buNone/>
              <a:defRPr>
                <a:solidFill>
                  <a:schemeClr val="tx1">
                    <a:tint val="75000"/>
                  </a:schemeClr>
                </a:solidFill>
              </a:defRPr>
            </a:lvl2pPr>
            <a:lvl3pPr marL="914305" indent="0" algn="ctr">
              <a:buNone/>
              <a:defRPr>
                <a:solidFill>
                  <a:schemeClr val="tx1">
                    <a:tint val="75000"/>
                  </a:schemeClr>
                </a:solidFill>
              </a:defRPr>
            </a:lvl3pPr>
            <a:lvl4pPr marL="1371458" indent="0" algn="ctr">
              <a:buNone/>
              <a:defRPr>
                <a:solidFill>
                  <a:schemeClr val="tx1">
                    <a:tint val="75000"/>
                  </a:schemeClr>
                </a:solidFill>
              </a:defRPr>
            </a:lvl4pPr>
            <a:lvl5pPr marL="1828610" indent="0" algn="ctr">
              <a:buNone/>
              <a:defRPr>
                <a:solidFill>
                  <a:schemeClr val="tx1">
                    <a:tint val="75000"/>
                  </a:schemeClr>
                </a:solidFill>
              </a:defRPr>
            </a:lvl5pPr>
            <a:lvl6pPr marL="2285763" indent="0" algn="ctr">
              <a:buNone/>
              <a:defRPr>
                <a:solidFill>
                  <a:schemeClr val="tx1">
                    <a:tint val="75000"/>
                  </a:schemeClr>
                </a:solidFill>
              </a:defRPr>
            </a:lvl6pPr>
            <a:lvl7pPr marL="2742915" indent="0" algn="ctr">
              <a:buNone/>
              <a:defRPr>
                <a:solidFill>
                  <a:schemeClr val="tx1">
                    <a:tint val="75000"/>
                  </a:schemeClr>
                </a:solidFill>
              </a:defRPr>
            </a:lvl7pPr>
            <a:lvl8pPr marL="3200068" indent="0" algn="ctr">
              <a:buNone/>
              <a:defRPr>
                <a:solidFill>
                  <a:schemeClr val="tx1">
                    <a:tint val="75000"/>
                  </a:schemeClr>
                </a:solidFill>
              </a:defRPr>
            </a:lvl8pPr>
            <a:lvl9pPr marL="365722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atin typeface="Arial" pitchFamily="34" charset="0"/>
              </a:defRPr>
            </a:lvl1pPr>
          </a:lstStyle>
          <a:p>
            <a:pPr>
              <a:defRPr/>
            </a:pPr>
            <a:fld id="{7EC0D611-1A21-4D5D-897A-FD2AC51E3583}" type="datetimeFigureOut">
              <a:rPr lang="en-US"/>
              <a:pPr>
                <a:defRPr/>
              </a:pPr>
              <a:t>3/23/2011</a:t>
            </a:fld>
            <a:endParaRPr lang="en-US"/>
          </a:p>
        </p:txBody>
      </p:sp>
      <p:sp>
        <p:nvSpPr>
          <p:cNvPr id="5" name="Footer Placeholder 4"/>
          <p:cNvSpPr>
            <a:spLocks noGrp="1"/>
          </p:cNvSpPr>
          <p:nvPr>
            <p:ph type="ftr" sz="quarter" idx="11"/>
          </p:nvPr>
        </p:nvSpPr>
        <p:spPr/>
        <p:txBody>
          <a:bodyPr/>
          <a:lstStyle>
            <a:lvl1pPr>
              <a:defRPr>
                <a:latin typeface="Arial"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latin typeface="Arial" pitchFamily="34" charset="0"/>
              </a:defRPr>
            </a:lvl1pPr>
          </a:lstStyle>
          <a:p>
            <a:pPr>
              <a:defRPr/>
            </a:pPr>
            <a:fld id="{A5C7E1B7-03EA-4F92-890A-F4034AD92524}" type="slidenum">
              <a:rPr lang="en-US"/>
              <a:pPr>
                <a:defRPr/>
              </a:pPr>
              <a:t>‹#›</a:t>
            </a:fld>
            <a:endParaRPr lang="en-US"/>
          </a:p>
        </p:txBody>
      </p:sp>
    </p:spTree>
  </p:cSld>
  <p:clrMapOvr>
    <a:masterClrMapping/>
  </p:clrMapOvr>
</p:sldLayout>
</file>

<file path=ppt/slideLayouts/slideLayout5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atin typeface="Arial" pitchFamily="34" charset="0"/>
              </a:defRPr>
            </a:lvl1pPr>
          </a:lstStyle>
          <a:p>
            <a:pPr>
              <a:defRPr/>
            </a:pPr>
            <a:fld id="{107D2A88-F9AD-480C-BA02-E078E73AAA71}" type="datetimeFigureOut">
              <a:rPr lang="en-US"/>
              <a:pPr>
                <a:defRPr/>
              </a:pPr>
              <a:t>3/23/2011</a:t>
            </a:fld>
            <a:endParaRPr lang="en-US"/>
          </a:p>
        </p:txBody>
      </p:sp>
      <p:sp>
        <p:nvSpPr>
          <p:cNvPr id="5" name="Footer Placeholder 4"/>
          <p:cNvSpPr>
            <a:spLocks noGrp="1"/>
          </p:cNvSpPr>
          <p:nvPr>
            <p:ph type="ftr" sz="quarter" idx="11"/>
          </p:nvPr>
        </p:nvSpPr>
        <p:spPr/>
        <p:txBody>
          <a:bodyPr/>
          <a:lstStyle>
            <a:lvl1pPr>
              <a:defRPr>
                <a:latin typeface="Arial"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latin typeface="Arial" pitchFamily="34" charset="0"/>
              </a:defRPr>
            </a:lvl1pPr>
          </a:lstStyle>
          <a:p>
            <a:pPr>
              <a:defRPr/>
            </a:pPr>
            <a:fld id="{F8B177BF-088C-4255-8B96-D7FE173CCF80}" type="slidenum">
              <a:rPr lang="en-US"/>
              <a:pPr>
                <a:defRPr/>
              </a:pPr>
              <a:t>‹#›</a:t>
            </a:fld>
            <a:endParaRPr lang="en-US"/>
          </a:p>
        </p:txBody>
      </p:sp>
    </p:spTree>
  </p:cSld>
  <p:clrMapOvr>
    <a:masterClrMapping/>
  </p:clrMapOvr>
</p:sldLayout>
</file>

<file path=ppt/slideLayouts/slideLayout5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153" indent="0">
              <a:buNone/>
              <a:defRPr sz="1800">
                <a:solidFill>
                  <a:schemeClr val="tx1">
                    <a:tint val="75000"/>
                  </a:schemeClr>
                </a:solidFill>
              </a:defRPr>
            </a:lvl2pPr>
            <a:lvl3pPr marL="914305" indent="0">
              <a:buNone/>
              <a:defRPr sz="1600">
                <a:solidFill>
                  <a:schemeClr val="tx1">
                    <a:tint val="75000"/>
                  </a:schemeClr>
                </a:solidFill>
              </a:defRPr>
            </a:lvl3pPr>
            <a:lvl4pPr marL="1371458" indent="0">
              <a:buNone/>
              <a:defRPr sz="1400">
                <a:solidFill>
                  <a:schemeClr val="tx1">
                    <a:tint val="75000"/>
                  </a:schemeClr>
                </a:solidFill>
              </a:defRPr>
            </a:lvl4pPr>
            <a:lvl5pPr marL="1828610" indent="0">
              <a:buNone/>
              <a:defRPr sz="1400">
                <a:solidFill>
                  <a:schemeClr val="tx1">
                    <a:tint val="75000"/>
                  </a:schemeClr>
                </a:solidFill>
              </a:defRPr>
            </a:lvl5pPr>
            <a:lvl6pPr marL="2285763" indent="0">
              <a:buNone/>
              <a:defRPr sz="1400">
                <a:solidFill>
                  <a:schemeClr val="tx1">
                    <a:tint val="75000"/>
                  </a:schemeClr>
                </a:solidFill>
              </a:defRPr>
            </a:lvl6pPr>
            <a:lvl7pPr marL="2742915" indent="0">
              <a:buNone/>
              <a:defRPr sz="1400">
                <a:solidFill>
                  <a:schemeClr val="tx1">
                    <a:tint val="75000"/>
                  </a:schemeClr>
                </a:solidFill>
              </a:defRPr>
            </a:lvl7pPr>
            <a:lvl8pPr marL="3200068" indent="0">
              <a:buNone/>
              <a:defRPr sz="1400">
                <a:solidFill>
                  <a:schemeClr val="tx1">
                    <a:tint val="75000"/>
                  </a:schemeClr>
                </a:solidFill>
              </a:defRPr>
            </a:lvl8pPr>
            <a:lvl9pPr marL="365722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atin typeface="Arial" pitchFamily="34" charset="0"/>
              </a:defRPr>
            </a:lvl1pPr>
          </a:lstStyle>
          <a:p>
            <a:pPr>
              <a:defRPr/>
            </a:pPr>
            <a:fld id="{F2044A14-4192-4A0F-A77A-E8FD5800C75F}" type="datetimeFigureOut">
              <a:rPr lang="en-US"/>
              <a:pPr>
                <a:defRPr/>
              </a:pPr>
              <a:t>3/23/2011</a:t>
            </a:fld>
            <a:endParaRPr lang="en-US"/>
          </a:p>
        </p:txBody>
      </p:sp>
      <p:sp>
        <p:nvSpPr>
          <p:cNvPr id="5" name="Footer Placeholder 4"/>
          <p:cNvSpPr>
            <a:spLocks noGrp="1"/>
          </p:cNvSpPr>
          <p:nvPr>
            <p:ph type="ftr" sz="quarter" idx="11"/>
          </p:nvPr>
        </p:nvSpPr>
        <p:spPr/>
        <p:txBody>
          <a:bodyPr/>
          <a:lstStyle>
            <a:lvl1pPr>
              <a:defRPr>
                <a:latin typeface="Arial"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latin typeface="Arial" pitchFamily="34" charset="0"/>
              </a:defRPr>
            </a:lvl1pPr>
          </a:lstStyle>
          <a:p>
            <a:pPr>
              <a:defRPr/>
            </a:pPr>
            <a:fld id="{708B84A5-0B4D-4858-81A3-630C44B91C83}" type="slidenum">
              <a:rPr lang="en-US"/>
              <a:pPr>
                <a:defRPr/>
              </a:pPr>
              <a:t>‹#›</a:t>
            </a:fld>
            <a:endParaRPr lang="en-US"/>
          </a:p>
        </p:txBody>
      </p:sp>
    </p:spTree>
  </p:cSld>
  <p:clrMapOvr>
    <a:masterClrMapping/>
  </p:clrMapOvr>
</p:sldLayout>
</file>

<file path=ppt/slideLayouts/slideLayout5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atin typeface="Arial" pitchFamily="34" charset="0"/>
              </a:defRPr>
            </a:lvl1pPr>
          </a:lstStyle>
          <a:p>
            <a:pPr>
              <a:defRPr/>
            </a:pPr>
            <a:fld id="{C16DD06D-12F2-46FD-926E-2345D8615B78}" type="datetimeFigureOut">
              <a:rPr lang="en-US"/>
              <a:pPr>
                <a:defRPr/>
              </a:pPr>
              <a:t>3/23/2011</a:t>
            </a:fld>
            <a:endParaRPr lang="en-US"/>
          </a:p>
        </p:txBody>
      </p:sp>
      <p:sp>
        <p:nvSpPr>
          <p:cNvPr id="6" name="Footer Placeholder 5"/>
          <p:cNvSpPr>
            <a:spLocks noGrp="1"/>
          </p:cNvSpPr>
          <p:nvPr>
            <p:ph type="ftr" sz="quarter" idx="11"/>
          </p:nvPr>
        </p:nvSpPr>
        <p:spPr/>
        <p:txBody>
          <a:bodyPr/>
          <a:lstStyle>
            <a:lvl1pPr>
              <a:defRPr>
                <a:latin typeface="Arial"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a:defRPr>
                <a:latin typeface="Arial" pitchFamily="34" charset="0"/>
              </a:defRPr>
            </a:lvl1pPr>
          </a:lstStyle>
          <a:p>
            <a:pPr>
              <a:defRPr/>
            </a:pPr>
            <a:fld id="{73CBE9AF-C2E3-49AF-8250-7591A422F3FF}" type="slidenum">
              <a:rPr lang="en-US"/>
              <a:pPr>
                <a:defRPr/>
              </a:pPr>
              <a:t>‹#›</a:t>
            </a:fld>
            <a:endParaRPr lang="en-US"/>
          </a:p>
        </p:txBody>
      </p:sp>
    </p:spTree>
  </p:cSld>
  <p:clrMapOvr>
    <a:masterClrMapping/>
  </p:clrMapOvr>
</p:sldLayout>
</file>

<file path=ppt/slideLayouts/slideLayout5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4"/>
            <a:ext cx="4040188" cy="639762"/>
          </a:xfrm>
        </p:spPr>
        <p:txBody>
          <a:bodyPr anchor="b"/>
          <a:lstStyle>
            <a:lvl1pPr marL="0" indent="0">
              <a:buNone/>
              <a:defRPr sz="2400" b="1"/>
            </a:lvl1pPr>
            <a:lvl2pPr marL="457153" indent="0">
              <a:buNone/>
              <a:defRPr sz="2000" b="1"/>
            </a:lvl2pPr>
            <a:lvl3pPr marL="914305" indent="0">
              <a:buNone/>
              <a:defRPr sz="1800" b="1"/>
            </a:lvl3pPr>
            <a:lvl4pPr marL="1371458" indent="0">
              <a:buNone/>
              <a:defRPr sz="1600" b="1"/>
            </a:lvl4pPr>
            <a:lvl5pPr marL="1828610" indent="0">
              <a:buNone/>
              <a:defRPr sz="1600" b="1"/>
            </a:lvl5pPr>
            <a:lvl6pPr marL="2285763" indent="0">
              <a:buNone/>
              <a:defRPr sz="1600" b="1"/>
            </a:lvl6pPr>
            <a:lvl7pPr marL="2742915" indent="0">
              <a:buNone/>
              <a:defRPr sz="1600" b="1"/>
            </a:lvl7pPr>
            <a:lvl8pPr marL="3200068" indent="0">
              <a:buNone/>
              <a:defRPr sz="1600" b="1"/>
            </a:lvl8pPr>
            <a:lvl9pPr marL="365722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4"/>
            <a:ext cx="4041775" cy="639762"/>
          </a:xfrm>
        </p:spPr>
        <p:txBody>
          <a:bodyPr anchor="b"/>
          <a:lstStyle>
            <a:lvl1pPr marL="0" indent="0">
              <a:buNone/>
              <a:defRPr sz="2400" b="1"/>
            </a:lvl1pPr>
            <a:lvl2pPr marL="457153" indent="0">
              <a:buNone/>
              <a:defRPr sz="2000" b="1"/>
            </a:lvl2pPr>
            <a:lvl3pPr marL="914305" indent="0">
              <a:buNone/>
              <a:defRPr sz="1800" b="1"/>
            </a:lvl3pPr>
            <a:lvl4pPr marL="1371458" indent="0">
              <a:buNone/>
              <a:defRPr sz="1600" b="1"/>
            </a:lvl4pPr>
            <a:lvl5pPr marL="1828610" indent="0">
              <a:buNone/>
              <a:defRPr sz="1600" b="1"/>
            </a:lvl5pPr>
            <a:lvl6pPr marL="2285763" indent="0">
              <a:buNone/>
              <a:defRPr sz="1600" b="1"/>
            </a:lvl6pPr>
            <a:lvl7pPr marL="2742915" indent="0">
              <a:buNone/>
              <a:defRPr sz="1600" b="1"/>
            </a:lvl7pPr>
            <a:lvl8pPr marL="3200068" indent="0">
              <a:buNone/>
              <a:defRPr sz="1600" b="1"/>
            </a:lvl8pPr>
            <a:lvl9pPr marL="365722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atin typeface="Arial" pitchFamily="34" charset="0"/>
              </a:defRPr>
            </a:lvl1pPr>
          </a:lstStyle>
          <a:p>
            <a:pPr>
              <a:defRPr/>
            </a:pPr>
            <a:fld id="{A77FC8AC-1582-48BE-A1DE-C8DFB63BF0A9}" type="datetimeFigureOut">
              <a:rPr lang="en-US"/>
              <a:pPr>
                <a:defRPr/>
              </a:pPr>
              <a:t>3/23/2011</a:t>
            </a:fld>
            <a:endParaRPr lang="en-US"/>
          </a:p>
        </p:txBody>
      </p:sp>
      <p:sp>
        <p:nvSpPr>
          <p:cNvPr id="8" name="Footer Placeholder 7"/>
          <p:cNvSpPr>
            <a:spLocks noGrp="1"/>
          </p:cNvSpPr>
          <p:nvPr>
            <p:ph type="ftr" sz="quarter" idx="11"/>
          </p:nvPr>
        </p:nvSpPr>
        <p:spPr/>
        <p:txBody>
          <a:bodyPr/>
          <a:lstStyle>
            <a:lvl1pPr>
              <a:defRPr>
                <a:latin typeface="Arial" pitchFamily="34" charset="0"/>
              </a:defRPr>
            </a:lvl1pPr>
          </a:lstStyle>
          <a:p>
            <a:pPr>
              <a:defRPr/>
            </a:pPr>
            <a:endParaRPr lang="en-US"/>
          </a:p>
        </p:txBody>
      </p:sp>
      <p:sp>
        <p:nvSpPr>
          <p:cNvPr id="9" name="Slide Number Placeholder 8"/>
          <p:cNvSpPr>
            <a:spLocks noGrp="1"/>
          </p:cNvSpPr>
          <p:nvPr>
            <p:ph type="sldNum" sz="quarter" idx="12"/>
          </p:nvPr>
        </p:nvSpPr>
        <p:spPr/>
        <p:txBody>
          <a:bodyPr/>
          <a:lstStyle>
            <a:lvl1pPr>
              <a:defRPr>
                <a:latin typeface="Arial" pitchFamily="34" charset="0"/>
              </a:defRPr>
            </a:lvl1pPr>
          </a:lstStyle>
          <a:p>
            <a:pPr>
              <a:defRPr/>
            </a:pPr>
            <a:fld id="{A79D2EC6-D2D7-4E9E-B61D-AD38521BA327}" type="slidenum">
              <a:rPr lang="en-US"/>
              <a:pPr>
                <a:defRPr/>
              </a:pPr>
              <a:t>‹#›</a:t>
            </a:fld>
            <a:endParaRPr lang="en-US"/>
          </a:p>
        </p:txBody>
      </p:sp>
    </p:spTree>
  </p:cSld>
  <p:clrMapOvr>
    <a:masterClrMapping/>
  </p:clrMapOvr>
</p:sldLayout>
</file>

<file path=ppt/slideLayouts/slideLayout5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atin typeface="Arial" pitchFamily="34" charset="0"/>
              </a:defRPr>
            </a:lvl1pPr>
          </a:lstStyle>
          <a:p>
            <a:pPr>
              <a:defRPr/>
            </a:pPr>
            <a:fld id="{19A0D8E5-F08B-415C-BE78-691C89F3DE39}" type="datetimeFigureOut">
              <a:rPr lang="en-US"/>
              <a:pPr>
                <a:defRPr/>
              </a:pPr>
              <a:t>3/23/2011</a:t>
            </a:fld>
            <a:endParaRPr lang="en-US"/>
          </a:p>
        </p:txBody>
      </p:sp>
      <p:sp>
        <p:nvSpPr>
          <p:cNvPr id="4" name="Footer Placeholder 3"/>
          <p:cNvSpPr>
            <a:spLocks noGrp="1"/>
          </p:cNvSpPr>
          <p:nvPr>
            <p:ph type="ftr" sz="quarter" idx="11"/>
          </p:nvPr>
        </p:nvSpPr>
        <p:spPr/>
        <p:txBody>
          <a:bodyPr/>
          <a:lstStyle>
            <a:lvl1pPr>
              <a:defRPr>
                <a:latin typeface="Arial" pitchFamily="34" charset="0"/>
              </a:defRPr>
            </a:lvl1pPr>
          </a:lstStyle>
          <a:p>
            <a:pPr>
              <a:defRPr/>
            </a:pPr>
            <a:endParaRPr lang="en-US"/>
          </a:p>
        </p:txBody>
      </p:sp>
      <p:sp>
        <p:nvSpPr>
          <p:cNvPr id="5" name="Slide Number Placeholder 4"/>
          <p:cNvSpPr>
            <a:spLocks noGrp="1"/>
          </p:cNvSpPr>
          <p:nvPr>
            <p:ph type="sldNum" sz="quarter" idx="12"/>
          </p:nvPr>
        </p:nvSpPr>
        <p:spPr/>
        <p:txBody>
          <a:bodyPr/>
          <a:lstStyle>
            <a:lvl1pPr>
              <a:defRPr>
                <a:latin typeface="Arial" pitchFamily="34" charset="0"/>
              </a:defRPr>
            </a:lvl1pPr>
          </a:lstStyle>
          <a:p>
            <a:pPr>
              <a:defRPr/>
            </a:pPr>
            <a:fld id="{ADBD8BCA-4807-4080-B2C2-FDAFCDA31B5C}" type="slidenum">
              <a:rPr lang="en-US"/>
              <a:pPr>
                <a:defRPr/>
              </a:pPr>
              <a:t>‹#›</a:t>
            </a:fld>
            <a:endParaRPr lang="en-US"/>
          </a:p>
        </p:txBody>
      </p:sp>
    </p:spTree>
  </p:cSld>
  <p:clrMapOvr>
    <a:masterClrMapping/>
  </p:clrMapOvr>
</p:sldLayout>
</file>

<file path=ppt/slideLayouts/slideLayout5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Arial" pitchFamily="34" charset="0"/>
              </a:defRPr>
            </a:lvl1pPr>
          </a:lstStyle>
          <a:p>
            <a:pPr>
              <a:defRPr/>
            </a:pPr>
            <a:fld id="{CE5896AD-DEAD-4F82-92F1-DA937B9B3B36}" type="datetimeFigureOut">
              <a:rPr lang="en-US"/>
              <a:pPr>
                <a:defRPr/>
              </a:pPr>
              <a:t>3/23/2011</a:t>
            </a:fld>
            <a:endParaRPr lang="en-US"/>
          </a:p>
        </p:txBody>
      </p:sp>
      <p:sp>
        <p:nvSpPr>
          <p:cNvPr id="3" name="Footer Placeholder 2"/>
          <p:cNvSpPr>
            <a:spLocks noGrp="1"/>
          </p:cNvSpPr>
          <p:nvPr>
            <p:ph type="ftr" sz="quarter" idx="11"/>
          </p:nvPr>
        </p:nvSpPr>
        <p:spPr/>
        <p:txBody>
          <a:bodyPr/>
          <a:lstStyle>
            <a:lvl1pPr>
              <a:defRPr>
                <a:latin typeface="Arial" pitchFamily="34" charset="0"/>
              </a:defRPr>
            </a:lvl1pPr>
          </a:lstStyle>
          <a:p>
            <a:pPr>
              <a:defRPr/>
            </a:pPr>
            <a:endParaRPr lang="en-US"/>
          </a:p>
        </p:txBody>
      </p:sp>
      <p:sp>
        <p:nvSpPr>
          <p:cNvPr id="4" name="Slide Number Placeholder 3"/>
          <p:cNvSpPr>
            <a:spLocks noGrp="1"/>
          </p:cNvSpPr>
          <p:nvPr>
            <p:ph type="sldNum" sz="quarter" idx="12"/>
          </p:nvPr>
        </p:nvSpPr>
        <p:spPr/>
        <p:txBody>
          <a:bodyPr/>
          <a:lstStyle>
            <a:lvl1pPr>
              <a:defRPr>
                <a:latin typeface="Arial" pitchFamily="34" charset="0"/>
              </a:defRPr>
            </a:lvl1pPr>
          </a:lstStyle>
          <a:p>
            <a:pPr>
              <a:defRPr/>
            </a:pPr>
            <a:fld id="{AB2E9663-408A-4B66-A547-217F88E84AC2}" type="slidenum">
              <a:rPr lang="en-US"/>
              <a:pPr>
                <a:defRPr/>
              </a:pPr>
              <a:t>‹#›</a:t>
            </a:fld>
            <a:endParaRPr lang="en-US"/>
          </a:p>
        </p:txBody>
      </p:sp>
    </p:spTree>
  </p:cSld>
  <p:clrMapOvr>
    <a:masterClrMapping/>
  </p:clrMapOvr>
</p:sldLayout>
</file>

<file path=ppt/slideLayouts/slideLayout5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1"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153" indent="0">
              <a:buNone/>
              <a:defRPr sz="1200"/>
            </a:lvl2pPr>
            <a:lvl3pPr marL="914305" indent="0">
              <a:buNone/>
              <a:defRPr sz="1000"/>
            </a:lvl3pPr>
            <a:lvl4pPr marL="1371458" indent="0">
              <a:buNone/>
              <a:defRPr sz="900"/>
            </a:lvl4pPr>
            <a:lvl5pPr marL="1828610" indent="0">
              <a:buNone/>
              <a:defRPr sz="900"/>
            </a:lvl5pPr>
            <a:lvl6pPr marL="2285763" indent="0">
              <a:buNone/>
              <a:defRPr sz="900"/>
            </a:lvl6pPr>
            <a:lvl7pPr marL="2742915" indent="0">
              <a:buNone/>
              <a:defRPr sz="900"/>
            </a:lvl7pPr>
            <a:lvl8pPr marL="3200068" indent="0">
              <a:buNone/>
              <a:defRPr sz="900"/>
            </a:lvl8pPr>
            <a:lvl9pPr marL="365722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atin typeface="Arial" pitchFamily="34" charset="0"/>
              </a:defRPr>
            </a:lvl1pPr>
          </a:lstStyle>
          <a:p>
            <a:pPr>
              <a:defRPr/>
            </a:pPr>
            <a:fld id="{4AC218B7-18D8-4EBD-A7C5-0161710FDF80}" type="datetimeFigureOut">
              <a:rPr lang="en-US"/>
              <a:pPr>
                <a:defRPr/>
              </a:pPr>
              <a:t>3/23/2011</a:t>
            </a:fld>
            <a:endParaRPr lang="en-US"/>
          </a:p>
        </p:txBody>
      </p:sp>
      <p:sp>
        <p:nvSpPr>
          <p:cNvPr id="6" name="Footer Placeholder 5"/>
          <p:cNvSpPr>
            <a:spLocks noGrp="1"/>
          </p:cNvSpPr>
          <p:nvPr>
            <p:ph type="ftr" sz="quarter" idx="11"/>
          </p:nvPr>
        </p:nvSpPr>
        <p:spPr/>
        <p:txBody>
          <a:bodyPr/>
          <a:lstStyle>
            <a:lvl1pPr>
              <a:defRPr>
                <a:latin typeface="Arial"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a:defRPr>
                <a:latin typeface="Arial" pitchFamily="34" charset="0"/>
              </a:defRPr>
            </a:lvl1pPr>
          </a:lstStyle>
          <a:p>
            <a:pPr>
              <a:defRPr/>
            </a:pPr>
            <a:fld id="{A9554637-8416-461F-AE49-974021DE74BB}" type="slidenum">
              <a:rPr lang="en-US"/>
              <a:pPr>
                <a:defRPr/>
              </a:pPr>
              <a:t>‹#›</a:t>
            </a:fld>
            <a:endParaRPr lang="en-US"/>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3B261F8-773B-47F1-B668-A9158E635C34}" type="slidenum">
              <a:rPr lang="en-US"/>
              <a:pPr>
                <a:defRPr/>
              </a:pPr>
              <a:t>‹#›</a:t>
            </a:fld>
            <a:endParaRPr lang="en-US"/>
          </a:p>
        </p:txBody>
      </p:sp>
    </p:spTree>
  </p:cSld>
  <p:clrMapOvr>
    <a:masterClrMapping/>
  </p:clrMapOvr>
</p:sldLayout>
</file>

<file path=ppt/slideLayouts/slideLayout5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153" indent="0">
              <a:buNone/>
              <a:defRPr sz="2800"/>
            </a:lvl2pPr>
            <a:lvl3pPr marL="914305" indent="0">
              <a:buNone/>
              <a:defRPr sz="2400"/>
            </a:lvl3pPr>
            <a:lvl4pPr marL="1371458" indent="0">
              <a:buNone/>
              <a:defRPr sz="2000"/>
            </a:lvl4pPr>
            <a:lvl5pPr marL="1828610" indent="0">
              <a:buNone/>
              <a:defRPr sz="2000"/>
            </a:lvl5pPr>
            <a:lvl6pPr marL="2285763" indent="0">
              <a:buNone/>
              <a:defRPr sz="2000"/>
            </a:lvl6pPr>
            <a:lvl7pPr marL="2742915" indent="0">
              <a:buNone/>
              <a:defRPr sz="2000"/>
            </a:lvl7pPr>
            <a:lvl8pPr marL="3200068" indent="0">
              <a:buNone/>
              <a:defRPr sz="2000"/>
            </a:lvl8pPr>
            <a:lvl9pPr marL="365722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53" indent="0">
              <a:buNone/>
              <a:defRPr sz="1200"/>
            </a:lvl2pPr>
            <a:lvl3pPr marL="914305" indent="0">
              <a:buNone/>
              <a:defRPr sz="1000"/>
            </a:lvl3pPr>
            <a:lvl4pPr marL="1371458" indent="0">
              <a:buNone/>
              <a:defRPr sz="900"/>
            </a:lvl4pPr>
            <a:lvl5pPr marL="1828610" indent="0">
              <a:buNone/>
              <a:defRPr sz="900"/>
            </a:lvl5pPr>
            <a:lvl6pPr marL="2285763" indent="0">
              <a:buNone/>
              <a:defRPr sz="900"/>
            </a:lvl6pPr>
            <a:lvl7pPr marL="2742915" indent="0">
              <a:buNone/>
              <a:defRPr sz="900"/>
            </a:lvl7pPr>
            <a:lvl8pPr marL="3200068" indent="0">
              <a:buNone/>
              <a:defRPr sz="900"/>
            </a:lvl8pPr>
            <a:lvl9pPr marL="365722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atin typeface="Arial" pitchFamily="34" charset="0"/>
              </a:defRPr>
            </a:lvl1pPr>
          </a:lstStyle>
          <a:p>
            <a:pPr>
              <a:defRPr/>
            </a:pPr>
            <a:fld id="{55231C94-8E4A-4E7D-BD5E-7E97D2AB5482}" type="datetimeFigureOut">
              <a:rPr lang="en-US"/>
              <a:pPr>
                <a:defRPr/>
              </a:pPr>
              <a:t>3/23/2011</a:t>
            </a:fld>
            <a:endParaRPr lang="en-US"/>
          </a:p>
        </p:txBody>
      </p:sp>
      <p:sp>
        <p:nvSpPr>
          <p:cNvPr id="6" name="Footer Placeholder 5"/>
          <p:cNvSpPr>
            <a:spLocks noGrp="1"/>
          </p:cNvSpPr>
          <p:nvPr>
            <p:ph type="ftr" sz="quarter" idx="11"/>
          </p:nvPr>
        </p:nvSpPr>
        <p:spPr/>
        <p:txBody>
          <a:bodyPr/>
          <a:lstStyle>
            <a:lvl1pPr>
              <a:defRPr>
                <a:latin typeface="Arial"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a:defRPr>
                <a:latin typeface="Arial" pitchFamily="34" charset="0"/>
              </a:defRPr>
            </a:lvl1pPr>
          </a:lstStyle>
          <a:p>
            <a:pPr>
              <a:defRPr/>
            </a:pPr>
            <a:fld id="{59BB1C3F-AB52-4985-A013-8FF3237D99FB}" type="slidenum">
              <a:rPr lang="en-US"/>
              <a:pPr>
                <a:defRPr/>
              </a:pPr>
              <a:t>‹#›</a:t>
            </a:fld>
            <a:endParaRPr lang="en-US"/>
          </a:p>
        </p:txBody>
      </p:sp>
    </p:spTree>
  </p:cSld>
  <p:clrMapOvr>
    <a:masterClrMapping/>
  </p:clrMapOvr>
</p:sldLayout>
</file>

<file path=ppt/slideLayouts/slideLayout5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atin typeface="Arial" pitchFamily="34" charset="0"/>
              </a:defRPr>
            </a:lvl1pPr>
          </a:lstStyle>
          <a:p>
            <a:pPr>
              <a:defRPr/>
            </a:pPr>
            <a:fld id="{D81042B7-4CB9-4476-9F0C-57AE406E3C49}" type="datetimeFigureOut">
              <a:rPr lang="en-US"/>
              <a:pPr>
                <a:defRPr/>
              </a:pPr>
              <a:t>3/23/2011</a:t>
            </a:fld>
            <a:endParaRPr lang="en-US"/>
          </a:p>
        </p:txBody>
      </p:sp>
      <p:sp>
        <p:nvSpPr>
          <p:cNvPr id="5" name="Footer Placeholder 4"/>
          <p:cNvSpPr>
            <a:spLocks noGrp="1"/>
          </p:cNvSpPr>
          <p:nvPr>
            <p:ph type="ftr" sz="quarter" idx="11"/>
          </p:nvPr>
        </p:nvSpPr>
        <p:spPr/>
        <p:txBody>
          <a:bodyPr/>
          <a:lstStyle>
            <a:lvl1pPr>
              <a:defRPr>
                <a:latin typeface="Arial"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latin typeface="Arial" pitchFamily="34" charset="0"/>
              </a:defRPr>
            </a:lvl1pPr>
          </a:lstStyle>
          <a:p>
            <a:pPr>
              <a:defRPr/>
            </a:pPr>
            <a:fld id="{8A7101CD-D1F7-4662-9051-C17814002F9A}" type="slidenum">
              <a:rPr lang="en-US"/>
              <a:pPr>
                <a:defRPr/>
              </a:pPr>
              <a:t>‹#›</a:t>
            </a:fld>
            <a:endParaRPr lang="en-US"/>
          </a:p>
        </p:txBody>
      </p:sp>
    </p:spTree>
  </p:cSld>
  <p:clrMapOvr>
    <a:masterClrMapping/>
  </p:clrMapOvr>
</p:sldLayout>
</file>

<file path=ppt/slideLayouts/slideLayout5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atin typeface="Arial" pitchFamily="34" charset="0"/>
              </a:defRPr>
            </a:lvl1pPr>
          </a:lstStyle>
          <a:p>
            <a:pPr>
              <a:defRPr/>
            </a:pPr>
            <a:fld id="{733E9290-A220-486C-AF5A-0A9AD409A73B}" type="datetimeFigureOut">
              <a:rPr lang="en-US"/>
              <a:pPr>
                <a:defRPr/>
              </a:pPr>
              <a:t>3/23/2011</a:t>
            </a:fld>
            <a:endParaRPr lang="en-US"/>
          </a:p>
        </p:txBody>
      </p:sp>
      <p:sp>
        <p:nvSpPr>
          <p:cNvPr id="5" name="Footer Placeholder 4"/>
          <p:cNvSpPr>
            <a:spLocks noGrp="1"/>
          </p:cNvSpPr>
          <p:nvPr>
            <p:ph type="ftr" sz="quarter" idx="11"/>
          </p:nvPr>
        </p:nvSpPr>
        <p:spPr/>
        <p:txBody>
          <a:bodyPr/>
          <a:lstStyle>
            <a:lvl1pPr>
              <a:defRPr>
                <a:latin typeface="Arial"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latin typeface="Arial" pitchFamily="34" charset="0"/>
              </a:defRPr>
            </a:lvl1pPr>
          </a:lstStyle>
          <a:p>
            <a:pPr>
              <a:defRPr/>
            </a:pPr>
            <a:fld id="{4578FB4E-EF9B-4CC8-88C5-88225BE91D03}" type="slidenum">
              <a:rPr lang="en-US"/>
              <a:pPr>
                <a:defRPr/>
              </a:pPr>
              <a:t>‹#›</a:t>
            </a:fld>
            <a:endParaRPr lang="en-US"/>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5557A94-0509-4A35-9651-99C6CA3A6A10}" type="slidenum">
              <a:rPr lang="en-US"/>
              <a:pPr>
                <a:defRPr/>
              </a:pPr>
              <a:t>‹#›</a:t>
            </a:fld>
            <a:endParaRPr lang="en-US"/>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CDF38C0-22B9-46DD-8224-5CF138A4BDE4}" type="slidenum">
              <a:rPr lang="en-US"/>
              <a:pPr>
                <a:defRPr/>
              </a:pPr>
              <a:t>‹#›</a:t>
            </a:fld>
            <a:endParaRPr lang="en-US"/>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3"/>
          <p:cNvSpPr>
            <a:spLocks noGrp="1" noChangeArrowheads="1"/>
          </p:cNvSpPr>
          <p:nvPr>
            <p:ph type="sldNum" sz="quarter" idx="10"/>
          </p:nvPr>
        </p:nvSpPr>
        <p:spPr>
          <a:ln/>
        </p:spPr>
        <p:txBody>
          <a:bodyPr/>
          <a:lstStyle>
            <a:lvl1pPr>
              <a:defRPr/>
            </a:lvl1pPr>
          </a:lstStyle>
          <a:p>
            <a:pPr>
              <a:defRPr/>
            </a:pPr>
            <a:fld id="{1C00E1A7-D991-4684-BFD6-05B6B3480D88}"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8B50B83F-62B0-4E41-9269-AE73A001D2C3}" type="datetimeFigureOut">
              <a:rPr lang="en-US"/>
              <a:pPr>
                <a:defRPr/>
              </a:pPr>
              <a:t>3/23/2011</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6CE31FCC-3316-4C8B-BD5A-734E605FD70B}" type="slidenum">
              <a:rPr lang="en-US"/>
              <a:pPr>
                <a:defRPr/>
              </a:pPr>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sldNum" sz="quarter" idx="10"/>
          </p:nvPr>
        </p:nvSpPr>
        <p:spPr>
          <a:ln/>
        </p:spPr>
        <p:txBody>
          <a:bodyPr/>
          <a:lstStyle>
            <a:lvl1pPr>
              <a:defRPr/>
            </a:lvl1pPr>
          </a:lstStyle>
          <a:p>
            <a:pPr>
              <a:defRPr/>
            </a:pPr>
            <a:fld id="{9A7B1A58-CFF4-4154-AA21-A9ADB6C4CE86}" type="slidenum">
              <a:rPr lang="en-US"/>
              <a:pPr>
                <a:defRPr/>
              </a:pPr>
              <a:t>‹#›</a:t>
            </a:fld>
            <a:endParaRPr lang="en-US"/>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
          <p:cNvSpPr>
            <a:spLocks noGrp="1" noChangeArrowheads="1"/>
          </p:cNvSpPr>
          <p:nvPr>
            <p:ph type="sldNum" sz="quarter" idx="10"/>
          </p:nvPr>
        </p:nvSpPr>
        <p:spPr>
          <a:ln/>
        </p:spPr>
        <p:txBody>
          <a:bodyPr/>
          <a:lstStyle>
            <a:lvl1pPr>
              <a:defRPr/>
            </a:lvl1pPr>
          </a:lstStyle>
          <a:p>
            <a:pPr>
              <a:defRPr/>
            </a:pPr>
            <a:fld id="{C1FEE247-3F58-4621-B8FC-86253360C0D6}" type="slidenum">
              <a:rPr lang="en-US"/>
              <a:pPr>
                <a:defRPr/>
              </a:pPr>
              <a:t>‹#›</a:t>
            </a:fld>
            <a:endParaRPr lang="en-US"/>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066800"/>
            <a:ext cx="3810000"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066800"/>
            <a:ext cx="3810000"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
          <p:cNvSpPr>
            <a:spLocks noGrp="1" noChangeArrowheads="1"/>
          </p:cNvSpPr>
          <p:nvPr>
            <p:ph type="sldNum" sz="quarter" idx="10"/>
          </p:nvPr>
        </p:nvSpPr>
        <p:spPr>
          <a:ln/>
        </p:spPr>
        <p:txBody>
          <a:bodyPr/>
          <a:lstStyle>
            <a:lvl1pPr>
              <a:defRPr/>
            </a:lvl1pPr>
          </a:lstStyle>
          <a:p>
            <a:pPr>
              <a:defRPr/>
            </a:pPr>
            <a:fld id="{ABAF9785-1A4B-4BF8-B015-37D120B279F6}" type="slidenum">
              <a:rPr lang="en-US"/>
              <a:pPr>
                <a:defRPr/>
              </a:pPr>
              <a:t>‹#›</a:t>
            </a:fld>
            <a:endParaRPr lang="en-US"/>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
          <p:cNvSpPr>
            <a:spLocks noGrp="1" noChangeArrowheads="1"/>
          </p:cNvSpPr>
          <p:nvPr>
            <p:ph type="sldNum" sz="quarter" idx="10"/>
          </p:nvPr>
        </p:nvSpPr>
        <p:spPr>
          <a:ln/>
        </p:spPr>
        <p:txBody>
          <a:bodyPr/>
          <a:lstStyle>
            <a:lvl1pPr>
              <a:defRPr/>
            </a:lvl1pPr>
          </a:lstStyle>
          <a:p>
            <a:pPr>
              <a:defRPr/>
            </a:pPr>
            <a:fld id="{16408E33-0D73-4B44-90A4-3CF6091EBFB2}" type="slidenum">
              <a:rPr lang="en-US"/>
              <a:pPr>
                <a:defRPr/>
              </a:pPr>
              <a:t>‹#›</a:t>
            </a:fld>
            <a:endParaRPr lang="en-US"/>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Rectangle 3"/>
          <p:cNvSpPr>
            <a:spLocks noGrp="1" noChangeArrowheads="1"/>
          </p:cNvSpPr>
          <p:nvPr>
            <p:ph type="sldNum" sz="quarter" idx="10"/>
          </p:nvPr>
        </p:nvSpPr>
        <p:spPr>
          <a:ln/>
        </p:spPr>
        <p:txBody>
          <a:bodyPr/>
          <a:lstStyle>
            <a:lvl1pPr>
              <a:defRPr/>
            </a:lvl1pPr>
          </a:lstStyle>
          <a:p>
            <a:pPr>
              <a:defRPr/>
            </a:pPr>
            <a:fld id="{E3F0D279-D1B6-4080-9ABB-2C2290B3E989}" type="slidenum">
              <a:rPr lang="en-US"/>
              <a:pPr>
                <a:defRPr/>
              </a:pPr>
              <a:t>‹#›</a:t>
            </a:fld>
            <a:endParaRPr lang="en-US"/>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sldNum" sz="quarter" idx="10"/>
          </p:nvPr>
        </p:nvSpPr>
        <p:spPr>
          <a:ln/>
        </p:spPr>
        <p:txBody>
          <a:bodyPr/>
          <a:lstStyle>
            <a:lvl1pPr>
              <a:defRPr/>
            </a:lvl1pPr>
          </a:lstStyle>
          <a:p>
            <a:pPr>
              <a:defRPr/>
            </a:pPr>
            <a:fld id="{62609E84-12A1-4358-9781-9B7C76EFA081}" type="slidenum">
              <a:rPr lang="en-US"/>
              <a:pPr>
                <a:defRPr/>
              </a:pPr>
              <a:t>‹#›</a:t>
            </a:fld>
            <a:endParaRPr lang="en-US"/>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sldNum" sz="quarter" idx="10"/>
          </p:nvPr>
        </p:nvSpPr>
        <p:spPr>
          <a:ln/>
        </p:spPr>
        <p:txBody>
          <a:bodyPr/>
          <a:lstStyle>
            <a:lvl1pPr>
              <a:defRPr/>
            </a:lvl1pPr>
          </a:lstStyle>
          <a:p>
            <a:pPr>
              <a:defRPr/>
            </a:pPr>
            <a:fld id="{4BBAEFD4-1BF9-4AA2-9090-9C6E2F65B1F4}" type="slidenum">
              <a:rPr lang="en-US"/>
              <a:pPr>
                <a:defRPr/>
              </a:pPr>
              <a:t>‹#›</a:t>
            </a:fld>
            <a:endParaRPr lang="en-US"/>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sldNum" sz="quarter" idx="10"/>
          </p:nvPr>
        </p:nvSpPr>
        <p:spPr>
          <a:ln/>
        </p:spPr>
        <p:txBody>
          <a:bodyPr/>
          <a:lstStyle>
            <a:lvl1pPr>
              <a:defRPr/>
            </a:lvl1pPr>
          </a:lstStyle>
          <a:p>
            <a:pPr>
              <a:defRPr/>
            </a:pPr>
            <a:fld id="{44920BDD-DAD7-494C-94D1-E384C2E91BC9}" type="slidenum">
              <a:rPr lang="en-US"/>
              <a:pPr>
                <a:defRPr/>
              </a:pPr>
              <a:t>‹#›</a:t>
            </a:fld>
            <a:endParaRPr lang="en-US"/>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sldNum" sz="quarter" idx="10"/>
          </p:nvPr>
        </p:nvSpPr>
        <p:spPr>
          <a:ln/>
        </p:spPr>
        <p:txBody>
          <a:bodyPr/>
          <a:lstStyle>
            <a:lvl1pPr>
              <a:defRPr/>
            </a:lvl1pPr>
          </a:lstStyle>
          <a:p>
            <a:pPr>
              <a:defRPr/>
            </a:pPr>
            <a:fld id="{711FB1A7-5098-46AE-B2B8-BC2EB4E963A9}" type="slidenum">
              <a:rPr lang="en-US"/>
              <a:pPr>
                <a:defRPr/>
              </a:pPr>
              <a:t>‹#›</a:t>
            </a:fld>
            <a:endParaRPr lang="en-US"/>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21362"/>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21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sldNum" sz="quarter" idx="10"/>
          </p:nvPr>
        </p:nvSpPr>
        <p:spPr>
          <a:ln/>
        </p:spPr>
        <p:txBody>
          <a:bodyPr/>
          <a:lstStyle>
            <a:lvl1pPr>
              <a:defRPr/>
            </a:lvl1pPr>
          </a:lstStyle>
          <a:p>
            <a:pPr>
              <a:defRPr/>
            </a:pPr>
            <a:fld id="{BB94ADB2-F829-41BB-A624-87D13C1F7086}"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tx1"/>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CC6EA019-204F-4ED5-B0D7-8941B4EE894E}" type="datetimeFigureOut">
              <a:rPr lang="en-US"/>
              <a:pPr>
                <a:defRPr/>
              </a:pPr>
              <a:t>3/23/2011</a:t>
            </a:fld>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3"/>
          <p:cNvSpPr>
            <a:spLocks noGrp="1"/>
          </p:cNvSpPr>
          <p:nvPr>
            <p:ph type="sldNum" sz="quarter" idx="12"/>
          </p:nvPr>
        </p:nvSpPr>
        <p:spPr/>
        <p:txBody>
          <a:bodyPr/>
          <a:lstStyle>
            <a:lvl1pPr>
              <a:defRPr/>
            </a:lvl1pPr>
          </a:lstStyle>
          <a:p>
            <a:pPr>
              <a:defRPr/>
            </a:pPr>
            <a:fld id="{EBD66E5F-EC20-4BBE-9C68-C6E63C17AE58}" type="slidenum">
              <a:rPr lang="en-US"/>
              <a:pPr>
                <a:defRPr/>
              </a:pPr>
              <a:t>‹#›</a:t>
            </a:fld>
            <a:endParaRPr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8130" name="Rectangle 2"/>
          <p:cNvSpPr>
            <a:spLocks noGrp="1" noChangeArrowheads="1"/>
          </p:cNvSpPr>
          <p:nvPr>
            <p:ph type="ctrTitle"/>
          </p:nvPr>
        </p:nvSpPr>
        <p:spPr>
          <a:xfrm>
            <a:off x="685800" y="2130425"/>
            <a:ext cx="7772400" cy="1470025"/>
          </a:xfrm>
        </p:spPr>
        <p:txBody>
          <a:bodyPr/>
          <a:lstStyle>
            <a:lvl1pPr>
              <a:defRPr sz="2800"/>
            </a:lvl1pPr>
          </a:lstStyle>
          <a:p>
            <a:r>
              <a:rPr lang="en-US"/>
              <a:t>Click to edit Master title style</a:t>
            </a:r>
          </a:p>
        </p:txBody>
      </p:sp>
      <p:sp>
        <p:nvSpPr>
          <p:cNvPr id="48131" name="Rectangle 3"/>
          <p:cNvSpPr>
            <a:spLocks noGrp="1" noChangeArrowheads="1"/>
          </p:cNvSpPr>
          <p:nvPr>
            <p:ph type="subTitle" idx="1"/>
          </p:nvPr>
        </p:nvSpPr>
        <p:spPr>
          <a:xfrm>
            <a:off x="1371600" y="3886200"/>
            <a:ext cx="6400800" cy="1752600"/>
          </a:xfrm>
        </p:spPr>
        <p:txBody>
          <a:bodyPr/>
          <a:lstStyle>
            <a:lvl1pPr marL="0" indent="0" algn="ctr">
              <a:buFontTx/>
              <a:buNone/>
              <a:defRPr sz="2400"/>
            </a:lvl1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575984A-77F6-4905-B6CA-1370BDCED3B1}" type="slidenum">
              <a:rPr lang="en-US"/>
              <a:pPr>
                <a:defRPr/>
              </a:pPr>
              <a:t>‹#›</a:t>
            </a:fld>
            <a:endParaRPr lang="en-US"/>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63E0A41-310B-439C-BA2E-EC6CE922B221}" type="slidenum">
              <a:rPr lang="en-US"/>
              <a:pPr>
                <a:defRPr/>
              </a:pPr>
              <a:t>‹#›</a:t>
            </a:fld>
            <a:endParaRPr lang="en-US"/>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615E9AF-1694-4D9C-85A4-710CBDEC0D48}" type="slidenum">
              <a:rPr lang="en-US"/>
              <a:pPr>
                <a:defRPr/>
              </a:pPr>
              <a:t>‹#›</a:t>
            </a:fld>
            <a:endParaRPr lang="en-US"/>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E87B2E6-0867-4C5D-9BCF-BF6E89274EB9}" type="slidenum">
              <a:rPr lang="en-US"/>
              <a:pPr>
                <a:defRPr/>
              </a:pPr>
              <a:t>‹#›</a:t>
            </a:fld>
            <a:endParaRPr lang="en-US"/>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00444DEC-2B32-47FD-A6C8-79E8FC0D11B7}" type="slidenum">
              <a:rPr lang="en-US"/>
              <a:pPr>
                <a:defRPr/>
              </a:pPr>
              <a:t>‹#›</a:t>
            </a:fld>
            <a:endParaRPr lang="en-US"/>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A8BA0F38-0D0D-4E73-B218-08B7802E9A71}" type="slidenum">
              <a:rPr lang="en-US"/>
              <a:pPr>
                <a:defRPr/>
              </a:pPr>
              <a:t>‹#›</a:t>
            </a:fld>
            <a:endParaRPr lang="en-US"/>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52E2D3FD-B7CF-465F-9606-10EC5B1F6841}" type="slidenum">
              <a:rPr lang="en-US"/>
              <a:pPr>
                <a:defRPr/>
              </a:pPr>
              <a:t>‹#›</a:t>
            </a:fld>
            <a:endParaRPr lang="en-US"/>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5F41C66-925F-4A64-8F73-6A335583EE4F}" type="slidenum">
              <a:rPr lang="en-US"/>
              <a:pPr>
                <a:defRPr/>
              </a:pPr>
              <a:t>‹#›</a:t>
            </a:fld>
            <a:endParaRPr lang="en-US"/>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0462573-2E6D-47D7-B14C-8829BAF9E78A}" type="slidenum">
              <a:rPr lang="en-US"/>
              <a:pPr>
                <a:defRPr/>
              </a:pPr>
              <a:t>‹#›</a:t>
            </a:fld>
            <a:endParaRPr lang="en-US"/>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5ED3467-052C-484F-A7E5-C2B812F69B81}"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BF3F72F-53BD-432F-978F-87189D0A6A79}" type="datetimeFigureOut">
              <a:rPr lang="en-US"/>
              <a:pPr>
                <a:defRPr/>
              </a:pPr>
              <a:t>3/23/2011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DDC4520-CAFE-4B9D-ABC9-596D183C9141}" type="slidenum">
              <a:rPr lang="en-US"/>
              <a:pPr>
                <a:defRPr/>
              </a:pPr>
              <a:t>‹#›</a:t>
            </a:fld>
            <a:endParaRPr lang="en-US"/>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F5C2853-682F-4BCF-9AB1-9322604F314F}" type="slidenum">
              <a:rPr lang="en-US"/>
              <a:pPr>
                <a:defRPr/>
              </a:pPr>
              <a:t>‹#›</a:t>
            </a:fld>
            <a:endParaRPr lang="en-US"/>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78489033-DB10-4F1F-963F-4A70EEC2B466}" type="datetimeFigureOut">
              <a:rPr lang="en-US"/>
              <a:pPr>
                <a:defRPr/>
              </a:pPr>
              <a:t>3/23/2011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AA16348-CF36-49D1-A0F9-A7DEF33D69B5}" type="slidenum">
              <a:rPr lang="en-US"/>
              <a:pPr>
                <a:defRPr/>
              </a:pPr>
              <a:t>‹#›</a:t>
            </a:fld>
            <a:endParaRPr lang="en-US"/>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4C3E687-D89B-4554-AE40-1FFE9A4E0C44}" type="datetimeFigureOut">
              <a:rPr lang="en-US"/>
              <a:pPr>
                <a:defRPr/>
              </a:pPr>
              <a:t>3/23/2011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3760288-9BDF-44AB-B8FB-E5FA0CD44CCE}" type="slidenum">
              <a:rPr lang="en-US"/>
              <a:pPr>
                <a:defRPr/>
              </a:pPr>
              <a:t>‹#›</a:t>
            </a:fld>
            <a:endParaRPr lang="en-US"/>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5EE6B514-1B94-4F08-89AB-ACACE86CDD84}" type="datetimeFigureOut">
              <a:rPr lang="en-US"/>
              <a:pPr>
                <a:defRPr/>
              </a:pPr>
              <a:t>3/23/2011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B2C6FEB-9B6D-4FEE-B71D-AF4031017141}" type="slidenum">
              <a:rPr lang="en-US"/>
              <a:pPr>
                <a:defRPr/>
              </a:pPr>
              <a:t>‹#›</a:t>
            </a:fld>
            <a:endParaRPr lang="en-US"/>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A3C831F3-A207-4EA1-953F-B7869EAAE620}" type="datetimeFigureOut">
              <a:rPr lang="en-US"/>
              <a:pPr>
                <a:defRPr/>
              </a:pPr>
              <a:t>3/23/2011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CCBB1AD-E9B5-4A79-B41D-4891DA3317EA}" type="slidenum">
              <a:rPr lang="en-US"/>
              <a:pPr>
                <a:defRPr/>
              </a:pPr>
              <a:t>‹#›</a:t>
            </a:fld>
            <a:endParaRPr lang="en-US"/>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4EA777A3-8305-4364-99DE-D8700552181B}" type="datetimeFigureOut">
              <a:rPr lang="en-US"/>
              <a:pPr>
                <a:defRPr/>
              </a:pPr>
              <a:t>3/23/2011</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51D91575-B52C-4761-8282-80CBE70A80C8}" type="slidenum">
              <a:rPr lang="en-US"/>
              <a:pPr>
                <a:defRPr/>
              </a:pPr>
              <a:t>‹#›</a:t>
            </a:fld>
            <a:endParaRPr lang="en-US"/>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69861C76-AD94-4FD5-82D8-86551CE6B261}" type="datetimeFigureOut">
              <a:rPr lang="en-US"/>
              <a:pPr>
                <a:defRPr/>
              </a:pPr>
              <a:t>3/23/2011</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69BA317C-F269-403F-B064-48614F0D4D93}" type="slidenum">
              <a:rPr lang="en-US"/>
              <a:pPr>
                <a:defRPr/>
              </a:pPr>
              <a:t>‹#›</a:t>
            </a:fld>
            <a:endParaRPr lang="en-US"/>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tx1"/>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CE1F0D37-C4F0-4D6A-B686-A3F816BDAAB1}" type="datetimeFigureOut">
              <a:rPr lang="en-US"/>
              <a:pPr>
                <a:defRPr/>
              </a:pPr>
              <a:t>3/23/2011</a:t>
            </a:fld>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3"/>
          <p:cNvSpPr>
            <a:spLocks noGrp="1"/>
          </p:cNvSpPr>
          <p:nvPr>
            <p:ph type="sldNum" sz="quarter" idx="12"/>
          </p:nvPr>
        </p:nvSpPr>
        <p:spPr/>
        <p:txBody>
          <a:bodyPr/>
          <a:lstStyle>
            <a:lvl1pPr>
              <a:defRPr/>
            </a:lvl1pPr>
          </a:lstStyle>
          <a:p>
            <a:pPr>
              <a:defRPr/>
            </a:pPr>
            <a:fld id="{0BD323CE-CE63-4E3A-821D-81B68F0CDA6E}" type="slidenum">
              <a:rPr lang="en-US"/>
              <a:pPr>
                <a:defRPr/>
              </a:pPr>
              <a:t>‹#›</a:t>
            </a:fld>
            <a:endParaRPr lang="en-US"/>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EAE7693-9FB3-4686-BE68-C4C0843BB9AD}" type="datetimeFigureOut">
              <a:rPr lang="en-US"/>
              <a:pPr>
                <a:defRPr/>
              </a:pPr>
              <a:t>3/23/2011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79B00DF-EE64-4E24-B760-6AD769733813}" type="slidenum">
              <a:rPr lang="en-US"/>
              <a:pPr>
                <a:defRPr/>
              </a:pPr>
              <a:t>‹#›</a:t>
            </a:fld>
            <a:endParaRPr lang="en-US"/>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3CE5BE2-13C6-4C2A-98A8-F0809C2D11FB}" type="datetimeFigureOut">
              <a:rPr lang="en-US"/>
              <a:pPr>
                <a:defRPr/>
              </a:pPr>
              <a:t>3/23/2011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FBD47BA-788A-4E35-BF44-055369B693D7}"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B896140-0DA4-482C-B60A-548A62F2510C}" type="datetimeFigureOut">
              <a:rPr lang="en-US"/>
              <a:pPr>
                <a:defRPr/>
              </a:pPr>
              <a:t>3/23/2011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2A0402E-C8E9-4AD3-B423-583DC481445E}" type="slidenum">
              <a:rPr lang="en-US"/>
              <a:pPr>
                <a:defRPr/>
              </a:pPr>
              <a:t>‹#›</a:t>
            </a:fld>
            <a:endParaRPr lang="en-US"/>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12CF7D3-FFAF-497B-8375-6BC976AAD703}" type="datetimeFigureOut">
              <a:rPr lang="en-US"/>
              <a:pPr>
                <a:defRPr/>
              </a:pPr>
              <a:t>3/23/2011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0FEE6F3-241E-432C-9672-9B38A40C81D5}" type="slidenum">
              <a:rPr lang="en-US"/>
              <a:pPr>
                <a:defRPr/>
              </a:pPr>
              <a:t>‹#›</a:t>
            </a:fld>
            <a:endParaRPr lang="en-US"/>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5A105A3-3B8E-4467-B942-F162B7B34D64}" type="datetimeFigureOut">
              <a:rPr lang="en-US"/>
              <a:pPr>
                <a:defRPr/>
              </a:pPr>
              <a:t>3/23/2011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91039CA-183E-416C-B847-44C2EC6118E7}" type="slidenum">
              <a:rPr lang="en-US"/>
              <a:pPr>
                <a:defRPr/>
              </a:pPr>
              <a:t>‹#›</a:t>
            </a:fld>
            <a:endParaRPr lang="en-US"/>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a:prstGeom prst="rect">
            <a:avLst/>
          </a:prstGeom>
        </p:spPr>
        <p:txBody>
          <a:bodyPr/>
          <a:lstStyle>
            <a:lvl4pPr marL="1600200" marR="0" indent="-228600" algn="l" defTabSz="914400" rtl="0" eaLnBrk="0" fontAlgn="base" latinLnBrk="0" hangingPunct="0">
              <a:lnSpc>
                <a:spcPct val="100000"/>
              </a:lnSpc>
              <a:spcBef>
                <a:spcPct val="20000"/>
              </a:spcBef>
              <a:spcAft>
                <a:spcPct val="0"/>
              </a:spcAft>
              <a:buClrTx/>
              <a:buSzTx/>
              <a:buFontTx/>
              <a:buChar char="–"/>
              <a:tabLst/>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a:t>
            </a:r>
            <a:r>
              <a:rPr lang="en-US" dirty="0" err="1" smtClean="0"/>
              <a:t>levelFifth</a:t>
            </a:r>
            <a:r>
              <a:rPr lang="en-US" dirty="0" smtClean="0"/>
              <a:t> level</a:t>
            </a:r>
          </a:p>
          <a:p>
            <a:pPr lvl="3"/>
            <a:endParaRPr lang="en-US" dirty="0" smtClean="0"/>
          </a:p>
        </p:txBody>
      </p:sp>
      <p:sp>
        <p:nvSpPr>
          <p:cNvPr id="6" name="Rectangle 4"/>
          <p:cNvSpPr>
            <a:spLocks noGrp="1" noChangeArrowheads="1"/>
          </p:cNvSpPr>
          <p:nvPr>
            <p:ph type="dt" sz="half" idx="10"/>
          </p:nvPr>
        </p:nvSpPr>
        <p:spPr/>
        <p:txBody>
          <a:bodyPr/>
          <a:lstStyle>
            <a:lvl1pPr>
              <a:defRPr/>
            </a:lvl1pPr>
          </a:lstStyle>
          <a:p>
            <a:pPr>
              <a:defRPr/>
            </a:pPr>
            <a:endParaRPr lang="en-US"/>
          </a:p>
        </p:txBody>
      </p:sp>
      <p:sp>
        <p:nvSpPr>
          <p:cNvPr id="7" name="Rectangle 5"/>
          <p:cNvSpPr>
            <a:spLocks noGrp="1" noChangeArrowheads="1"/>
          </p:cNvSpPr>
          <p:nvPr>
            <p:ph type="ftr" sz="quarter" idx="11"/>
          </p:nvPr>
        </p:nvSpPr>
        <p:spPr/>
        <p:txBody>
          <a:bodyPr/>
          <a:lstStyle>
            <a:lvl1pPr>
              <a:defRPr/>
            </a:lvl1pPr>
          </a:lstStyle>
          <a:p>
            <a:pPr>
              <a:defRPr/>
            </a:pPr>
            <a:endParaRPr lang="en-US"/>
          </a:p>
        </p:txBody>
      </p:sp>
      <p:sp>
        <p:nvSpPr>
          <p:cNvPr id="8" name="Rectangle 6"/>
          <p:cNvSpPr>
            <a:spLocks noGrp="1" noChangeArrowheads="1"/>
          </p:cNvSpPr>
          <p:nvPr>
            <p:ph type="sldNum" sz="quarter" idx="12"/>
          </p:nvPr>
        </p:nvSpPr>
        <p:spPr/>
        <p:txBody>
          <a:bodyPr/>
          <a:lstStyle>
            <a:lvl1pPr>
              <a:defRPr/>
            </a:lvl1pPr>
          </a:lstStyle>
          <a:p>
            <a:pPr>
              <a:defRPr/>
            </a:pPr>
            <a:fld id="{D95C59B4-C063-44B7-B150-7EC66FC7F42B}" type="slidenum">
              <a:rPr lang="en-US"/>
              <a:pPr>
                <a:defRPr/>
              </a:pPr>
              <a:t>‹#›</a:t>
            </a:fld>
            <a:endParaRPr lang="en-US"/>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92A1BBD2-B983-462A-8636-B82B5C924034}" type="datetimeFigureOut">
              <a:rPr lang="en-US"/>
              <a:pPr>
                <a:defRPr/>
              </a:pPr>
              <a:t>3/23/2011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5C98999-33CB-4FBA-9706-30210ACBCC22}" type="slidenum">
              <a:rPr lang="en-US"/>
              <a:pPr>
                <a:defRPr/>
              </a:pPr>
              <a:t>‹#›</a:t>
            </a:fld>
            <a:endParaRPr lang="en-US"/>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D03017F-437D-48FC-8644-A8946AAC0CA9}" type="datetimeFigureOut">
              <a:rPr lang="en-US"/>
              <a:pPr>
                <a:defRPr/>
              </a:pPr>
              <a:t>3/23/2011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EF1734B-00C8-47AF-B16E-32B1A71187D5}" type="slidenum">
              <a:rPr lang="en-US"/>
              <a:pPr>
                <a:defRPr/>
              </a:pPr>
              <a:t>‹#›</a:t>
            </a:fld>
            <a:endParaRPr lang="en-US"/>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0705F974-08F5-4817-97D8-277335B9EF54}" type="datetimeFigureOut">
              <a:rPr lang="en-US"/>
              <a:pPr>
                <a:defRPr/>
              </a:pPr>
              <a:t>3/23/2011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4B2E9B1-064C-4F74-95E5-C568BA625E4C}" type="slidenum">
              <a:rPr lang="en-US"/>
              <a:pPr>
                <a:defRPr/>
              </a:pPr>
              <a:t>‹#›</a:t>
            </a:fld>
            <a:endParaRPr lang="en-US"/>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B50ACE79-8F8C-4DBF-841F-13698D4B2CC0}" type="datetimeFigureOut">
              <a:rPr lang="en-US"/>
              <a:pPr>
                <a:defRPr/>
              </a:pPr>
              <a:t>3/23/2011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719DEA3-F8DD-4AA2-BA56-259F8D9AF4FD}" type="slidenum">
              <a:rPr lang="en-US"/>
              <a:pPr>
                <a:defRPr/>
              </a:pPr>
              <a:t>‹#›</a:t>
            </a:fld>
            <a:endParaRPr lang="en-US"/>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4F18A32A-C67B-4BF3-A95B-43510AB686C9}" type="datetimeFigureOut">
              <a:rPr lang="en-US"/>
              <a:pPr>
                <a:defRPr/>
              </a:pPr>
              <a:t>3/23/2011</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4966DE31-4A3B-46BD-8E17-C77052AB73CD}" type="slidenum">
              <a:rPr lang="en-US"/>
              <a:pPr>
                <a:defRPr/>
              </a:pPr>
              <a:t>‹#›</a:t>
            </a:fld>
            <a:endParaRPr lang="en-US"/>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C1052D70-873D-4635-BFF3-A85FE7A6A070}" type="datetimeFigureOut">
              <a:rPr lang="en-US"/>
              <a:pPr>
                <a:defRPr/>
              </a:pPr>
              <a:t>3/23/2011</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75F6D1E3-C0CC-49D7-B4D6-17248065C682}" type="slidenum">
              <a:rPr lang="en-US"/>
              <a:pPr>
                <a:defRPr/>
              </a:pPr>
              <a:t>‹#›</a:t>
            </a:fld>
            <a:endParaRPr lang="en-US"/>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tx1"/>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AC78AB17-BC81-43D4-9D50-3DF77825C6AC}" type="datetimeFigureOut">
              <a:rPr lang="en-US"/>
              <a:pPr>
                <a:defRPr/>
              </a:pPr>
              <a:t>3/23/2011</a:t>
            </a:fld>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3"/>
          <p:cNvSpPr>
            <a:spLocks noGrp="1"/>
          </p:cNvSpPr>
          <p:nvPr>
            <p:ph type="sldNum" sz="quarter" idx="12"/>
          </p:nvPr>
        </p:nvSpPr>
        <p:spPr/>
        <p:txBody>
          <a:bodyPr/>
          <a:lstStyle>
            <a:lvl1pPr>
              <a:defRPr/>
            </a:lvl1pPr>
          </a:lstStyle>
          <a:p>
            <a:pPr>
              <a:defRPr/>
            </a:pPr>
            <a:fld id="{4E1E474B-560C-4AEB-AA01-5FE971A69A37}"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1.xml"/><Relationship Id="rId3" Type="http://schemas.openxmlformats.org/officeDocument/2006/relationships/slideLayout" Target="../slideLayouts/slideLayout106.xml"/><Relationship Id="rId7" Type="http://schemas.openxmlformats.org/officeDocument/2006/relationships/slideLayout" Target="../slideLayouts/slideLayout110.xml"/><Relationship Id="rId12" Type="http://schemas.openxmlformats.org/officeDocument/2006/relationships/theme" Target="../theme/theme10.xml"/><Relationship Id="rId2" Type="http://schemas.openxmlformats.org/officeDocument/2006/relationships/slideLayout" Target="../slideLayouts/slideLayout105.xml"/><Relationship Id="rId1" Type="http://schemas.openxmlformats.org/officeDocument/2006/relationships/slideLayout" Target="../slideLayouts/slideLayout104.xml"/><Relationship Id="rId6" Type="http://schemas.openxmlformats.org/officeDocument/2006/relationships/slideLayout" Target="../slideLayouts/slideLayout109.xml"/><Relationship Id="rId11" Type="http://schemas.openxmlformats.org/officeDocument/2006/relationships/slideLayout" Target="../slideLayouts/slideLayout114.xml"/><Relationship Id="rId5" Type="http://schemas.openxmlformats.org/officeDocument/2006/relationships/slideLayout" Target="../slideLayouts/slideLayout108.xml"/><Relationship Id="rId10" Type="http://schemas.openxmlformats.org/officeDocument/2006/relationships/slideLayout" Target="../slideLayouts/slideLayout113.xml"/><Relationship Id="rId4" Type="http://schemas.openxmlformats.org/officeDocument/2006/relationships/slideLayout" Target="../slideLayouts/slideLayout107.xml"/><Relationship Id="rId9" Type="http://schemas.openxmlformats.org/officeDocument/2006/relationships/slideLayout" Target="../slideLayouts/slideLayout112.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2.xml"/><Relationship Id="rId13" Type="http://schemas.openxmlformats.org/officeDocument/2006/relationships/theme" Target="../theme/theme11.xml"/><Relationship Id="rId3" Type="http://schemas.openxmlformats.org/officeDocument/2006/relationships/slideLayout" Target="../slideLayouts/slideLayout117.xml"/><Relationship Id="rId7" Type="http://schemas.openxmlformats.org/officeDocument/2006/relationships/slideLayout" Target="../slideLayouts/slideLayout121.xml"/><Relationship Id="rId12" Type="http://schemas.openxmlformats.org/officeDocument/2006/relationships/slideLayout" Target="../slideLayouts/slideLayout126.xml"/><Relationship Id="rId2" Type="http://schemas.openxmlformats.org/officeDocument/2006/relationships/slideLayout" Target="../slideLayouts/slideLayout116.xml"/><Relationship Id="rId1" Type="http://schemas.openxmlformats.org/officeDocument/2006/relationships/slideLayout" Target="../slideLayouts/slideLayout115.xml"/><Relationship Id="rId6" Type="http://schemas.openxmlformats.org/officeDocument/2006/relationships/slideLayout" Target="../slideLayouts/slideLayout120.xml"/><Relationship Id="rId11" Type="http://schemas.openxmlformats.org/officeDocument/2006/relationships/slideLayout" Target="../slideLayouts/slideLayout125.xml"/><Relationship Id="rId5" Type="http://schemas.openxmlformats.org/officeDocument/2006/relationships/slideLayout" Target="../slideLayouts/slideLayout119.xml"/><Relationship Id="rId10" Type="http://schemas.openxmlformats.org/officeDocument/2006/relationships/slideLayout" Target="../slideLayouts/slideLayout124.xml"/><Relationship Id="rId4" Type="http://schemas.openxmlformats.org/officeDocument/2006/relationships/slideLayout" Target="../slideLayouts/slideLayout118.xml"/><Relationship Id="rId9" Type="http://schemas.openxmlformats.org/officeDocument/2006/relationships/slideLayout" Target="../slideLayouts/slideLayout123.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4.xml"/><Relationship Id="rId13" Type="http://schemas.openxmlformats.org/officeDocument/2006/relationships/theme" Target="../theme/theme12.xml"/><Relationship Id="rId3" Type="http://schemas.openxmlformats.org/officeDocument/2006/relationships/slideLayout" Target="../slideLayouts/slideLayout129.xml"/><Relationship Id="rId7" Type="http://schemas.openxmlformats.org/officeDocument/2006/relationships/slideLayout" Target="../slideLayouts/slideLayout133.xml"/><Relationship Id="rId12" Type="http://schemas.openxmlformats.org/officeDocument/2006/relationships/slideLayout" Target="../slideLayouts/slideLayout138.xml"/><Relationship Id="rId2" Type="http://schemas.openxmlformats.org/officeDocument/2006/relationships/slideLayout" Target="../slideLayouts/slideLayout128.xml"/><Relationship Id="rId1" Type="http://schemas.openxmlformats.org/officeDocument/2006/relationships/slideLayout" Target="../slideLayouts/slideLayout127.xml"/><Relationship Id="rId6" Type="http://schemas.openxmlformats.org/officeDocument/2006/relationships/slideLayout" Target="../slideLayouts/slideLayout132.xml"/><Relationship Id="rId11" Type="http://schemas.openxmlformats.org/officeDocument/2006/relationships/slideLayout" Target="../slideLayouts/slideLayout137.xml"/><Relationship Id="rId5" Type="http://schemas.openxmlformats.org/officeDocument/2006/relationships/slideLayout" Target="../slideLayouts/slideLayout131.xml"/><Relationship Id="rId10" Type="http://schemas.openxmlformats.org/officeDocument/2006/relationships/slideLayout" Target="../slideLayouts/slideLayout136.xml"/><Relationship Id="rId4" Type="http://schemas.openxmlformats.org/officeDocument/2006/relationships/slideLayout" Target="../slideLayouts/slideLayout130.xml"/><Relationship Id="rId9" Type="http://schemas.openxmlformats.org/officeDocument/2006/relationships/slideLayout" Target="../slideLayouts/slideLayout135.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6.xml"/><Relationship Id="rId13" Type="http://schemas.openxmlformats.org/officeDocument/2006/relationships/slideLayout" Target="../slideLayouts/slideLayout151.xml"/><Relationship Id="rId3" Type="http://schemas.openxmlformats.org/officeDocument/2006/relationships/slideLayout" Target="../slideLayouts/slideLayout141.xml"/><Relationship Id="rId7" Type="http://schemas.openxmlformats.org/officeDocument/2006/relationships/slideLayout" Target="../slideLayouts/slideLayout145.xml"/><Relationship Id="rId12" Type="http://schemas.openxmlformats.org/officeDocument/2006/relationships/slideLayout" Target="../slideLayouts/slideLayout150.xml"/><Relationship Id="rId2" Type="http://schemas.openxmlformats.org/officeDocument/2006/relationships/slideLayout" Target="../slideLayouts/slideLayout140.xml"/><Relationship Id="rId1" Type="http://schemas.openxmlformats.org/officeDocument/2006/relationships/slideLayout" Target="../slideLayouts/slideLayout139.xml"/><Relationship Id="rId6" Type="http://schemas.openxmlformats.org/officeDocument/2006/relationships/slideLayout" Target="../slideLayouts/slideLayout144.xml"/><Relationship Id="rId11" Type="http://schemas.openxmlformats.org/officeDocument/2006/relationships/slideLayout" Target="../slideLayouts/slideLayout149.xml"/><Relationship Id="rId5" Type="http://schemas.openxmlformats.org/officeDocument/2006/relationships/slideLayout" Target="../slideLayouts/slideLayout143.xml"/><Relationship Id="rId15" Type="http://schemas.openxmlformats.org/officeDocument/2006/relationships/theme" Target="../theme/theme13.xml"/><Relationship Id="rId10" Type="http://schemas.openxmlformats.org/officeDocument/2006/relationships/slideLayout" Target="../slideLayouts/slideLayout148.xml"/><Relationship Id="rId4" Type="http://schemas.openxmlformats.org/officeDocument/2006/relationships/slideLayout" Target="../slideLayouts/slideLayout142.xml"/><Relationship Id="rId9" Type="http://schemas.openxmlformats.org/officeDocument/2006/relationships/slideLayout" Target="../slideLayouts/slideLayout147.xml"/><Relationship Id="rId14" Type="http://schemas.openxmlformats.org/officeDocument/2006/relationships/slideLayout" Target="../slideLayouts/slideLayout152.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60.xml"/><Relationship Id="rId3" Type="http://schemas.openxmlformats.org/officeDocument/2006/relationships/slideLayout" Target="../slideLayouts/slideLayout155.xml"/><Relationship Id="rId7" Type="http://schemas.openxmlformats.org/officeDocument/2006/relationships/slideLayout" Target="../slideLayouts/slideLayout159.xml"/><Relationship Id="rId12" Type="http://schemas.openxmlformats.org/officeDocument/2006/relationships/theme" Target="../theme/theme14.xml"/><Relationship Id="rId2" Type="http://schemas.openxmlformats.org/officeDocument/2006/relationships/slideLayout" Target="../slideLayouts/slideLayout154.xml"/><Relationship Id="rId1" Type="http://schemas.openxmlformats.org/officeDocument/2006/relationships/slideLayout" Target="../slideLayouts/slideLayout153.xml"/><Relationship Id="rId6" Type="http://schemas.openxmlformats.org/officeDocument/2006/relationships/slideLayout" Target="../slideLayouts/slideLayout158.xml"/><Relationship Id="rId11" Type="http://schemas.openxmlformats.org/officeDocument/2006/relationships/slideLayout" Target="../slideLayouts/slideLayout163.xml"/><Relationship Id="rId5" Type="http://schemas.openxmlformats.org/officeDocument/2006/relationships/slideLayout" Target="../slideLayouts/slideLayout157.xml"/><Relationship Id="rId10" Type="http://schemas.openxmlformats.org/officeDocument/2006/relationships/slideLayout" Target="../slideLayouts/slideLayout162.xml"/><Relationship Id="rId4" Type="http://schemas.openxmlformats.org/officeDocument/2006/relationships/slideLayout" Target="../slideLayouts/slideLayout156.xml"/><Relationship Id="rId9" Type="http://schemas.openxmlformats.org/officeDocument/2006/relationships/slideLayout" Target="../slideLayouts/slideLayout161.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71.xml"/><Relationship Id="rId3" Type="http://schemas.openxmlformats.org/officeDocument/2006/relationships/slideLayout" Target="../slideLayouts/slideLayout166.xml"/><Relationship Id="rId7" Type="http://schemas.openxmlformats.org/officeDocument/2006/relationships/slideLayout" Target="../slideLayouts/slideLayout170.xml"/><Relationship Id="rId12" Type="http://schemas.openxmlformats.org/officeDocument/2006/relationships/theme" Target="../theme/theme15.xml"/><Relationship Id="rId2" Type="http://schemas.openxmlformats.org/officeDocument/2006/relationships/slideLayout" Target="../slideLayouts/slideLayout165.xml"/><Relationship Id="rId1" Type="http://schemas.openxmlformats.org/officeDocument/2006/relationships/slideLayout" Target="../slideLayouts/slideLayout164.xml"/><Relationship Id="rId6" Type="http://schemas.openxmlformats.org/officeDocument/2006/relationships/slideLayout" Target="../slideLayouts/slideLayout169.xml"/><Relationship Id="rId11" Type="http://schemas.openxmlformats.org/officeDocument/2006/relationships/slideLayout" Target="../slideLayouts/slideLayout174.xml"/><Relationship Id="rId5" Type="http://schemas.openxmlformats.org/officeDocument/2006/relationships/slideLayout" Target="../slideLayouts/slideLayout168.xml"/><Relationship Id="rId10" Type="http://schemas.openxmlformats.org/officeDocument/2006/relationships/slideLayout" Target="../slideLayouts/slideLayout173.xml"/><Relationship Id="rId4" Type="http://schemas.openxmlformats.org/officeDocument/2006/relationships/slideLayout" Target="../slideLayouts/slideLayout167.xml"/><Relationship Id="rId9" Type="http://schemas.openxmlformats.org/officeDocument/2006/relationships/slideLayout" Target="../slideLayouts/slideLayout172.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82.xml"/><Relationship Id="rId13" Type="http://schemas.openxmlformats.org/officeDocument/2006/relationships/theme" Target="../theme/theme16.xml"/><Relationship Id="rId3" Type="http://schemas.openxmlformats.org/officeDocument/2006/relationships/slideLayout" Target="../slideLayouts/slideLayout177.xml"/><Relationship Id="rId7" Type="http://schemas.openxmlformats.org/officeDocument/2006/relationships/slideLayout" Target="../slideLayouts/slideLayout181.xml"/><Relationship Id="rId12" Type="http://schemas.openxmlformats.org/officeDocument/2006/relationships/slideLayout" Target="../slideLayouts/slideLayout186.xml"/><Relationship Id="rId2" Type="http://schemas.openxmlformats.org/officeDocument/2006/relationships/slideLayout" Target="../slideLayouts/slideLayout176.xml"/><Relationship Id="rId1" Type="http://schemas.openxmlformats.org/officeDocument/2006/relationships/slideLayout" Target="../slideLayouts/slideLayout175.xml"/><Relationship Id="rId6" Type="http://schemas.openxmlformats.org/officeDocument/2006/relationships/slideLayout" Target="../slideLayouts/slideLayout180.xml"/><Relationship Id="rId11" Type="http://schemas.openxmlformats.org/officeDocument/2006/relationships/slideLayout" Target="../slideLayouts/slideLayout185.xml"/><Relationship Id="rId5" Type="http://schemas.openxmlformats.org/officeDocument/2006/relationships/slideLayout" Target="../slideLayouts/slideLayout179.xml"/><Relationship Id="rId10" Type="http://schemas.openxmlformats.org/officeDocument/2006/relationships/slideLayout" Target="../slideLayouts/slideLayout184.xml"/><Relationship Id="rId4" Type="http://schemas.openxmlformats.org/officeDocument/2006/relationships/slideLayout" Target="../slideLayouts/slideLayout178.xml"/><Relationship Id="rId9" Type="http://schemas.openxmlformats.org/officeDocument/2006/relationships/slideLayout" Target="../slideLayouts/slideLayout183.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94.xml"/><Relationship Id="rId3" Type="http://schemas.openxmlformats.org/officeDocument/2006/relationships/slideLayout" Target="../slideLayouts/slideLayout189.xml"/><Relationship Id="rId7" Type="http://schemas.openxmlformats.org/officeDocument/2006/relationships/slideLayout" Target="../slideLayouts/slideLayout193.xml"/><Relationship Id="rId12" Type="http://schemas.openxmlformats.org/officeDocument/2006/relationships/theme" Target="../theme/theme17.xml"/><Relationship Id="rId2" Type="http://schemas.openxmlformats.org/officeDocument/2006/relationships/slideLayout" Target="../slideLayouts/slideLayout188.xml"/><Relationship Id="rId1" Type="http://schemas.openxmlformats.org/officeDocument/2006/relationships/slideLayout" Target="../slideLayouts/slideLayout187.xml"/><Relationship Id="rId6" Type="http://schemas.openxmlformats.org/officeDocument/2006/relationships/slideLayout" Target="../slideLayouts/slideLayout192.xml"/><Relationship Id="rId11" Type="http://schemas.openxmlformats.org/officeDocument/2006/relationships/slideLayout" Target="../slideLayouts/slideLayout197.xml"/><Relationship Id="rId5" Type="http://schemas.openxmlformats.org/officeDocument/2006/relationships/slideLayout" Target="../slideLayouts/slideLayout191.xml"/><Relationship Id="rId10" Type="http://schemas.openxmlformats.org/officeDocument/2006/relationships/slideLayout" Target="../slideLayouts/slideLayout196.xml"/><Relationship Id="rId4" Type="http://schemas.openxmlformats.org/officeDocument/2006/relationships/slideLayout" Target="../slideLayouts/slideLayout190.xml"/><Relationship Id="rId9" Type="http://schemas.openxmlformats.org/officeDocument/2006/relationships/slideLayout" Target="../slideLayouts/slideLayout195.xml"/></Relationships>
</file>

<file path=ppt/slideMasters/_rels/slideMaster18.xml.rels><?xml version="1.0" encoding="UTF-8" standalone="yes"?>
<Relationships xmlns="http://schemas.openxmlformats.org/package/2006/relationships"><Relationship Id="rId2" Type="http://schemas.openxmlformats.org/officeDocument/2006/relationships/theme" Target="../theme/theme18.xml"/><Relationship Id="rId1" Type="http://schemas.openxmlformats.org/officeDocument/2006/relationships/slideLayout" Target="../slideLayouts/slideLayout198.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06.xml"/><Relationship Id="rId3" Type="http://schemas.openxmlformats.org/officeDocument/2006/relationships/slideLayout" Target="../slideLayouts/slideLayout201.xml"/><Relationship Id="rId7" Type="http://schemas.openxmlformats.org/officeDocument/2006/relationships/slideLayout" Target="../slideLayouts/slideLayout205.xml"/><Relationship Id="rId12" Type="http://schemas.openxmlformats.org/officeDocument/2006/relationships/theme" Target="../theme/theme19.xml"/><Relationship Id="rId2" Type="http://schemas.openxmlformats.org/officeDocument/2006/relationships/slideLayout" Target="../slideLayouts/slideLayout200.xml"/><Relationship Id="rId1" Type="http://schemas.openxmlformats.org/officeDocument/2006/relationships/slideLayout" Target="../slideLayouts/slideLayout199.xml"/><Relationship Id="rId6" Type="http://schemas.openxmlformats.org/officeDocument/2006/relationships/slideLayout" Target="../slideLayouts/slideLayout204.xml"/><Relationship Id="rId11" Type="http://schemas.openxmlformats.org/officeDocument/2006/relationships/slideLayout" Target="../slideLayouts/slideLayout209.xml"/><Relationship Id="rId5" Type="http://schemas.openxmlformats.org/officeDocument/2006/relationships/slideLayout" Target="../slideLayouts/slideLayout203.xml"/><Relationship Id="rId10" Type="http://schemas.openxmlformats.org/officeDocument/2006/relationships/slideLayout" Target="../slideLayouts/slideLayout208.xml"/><Relationship Id="rId4" Type="http://schemas.openxmlformats.org/officeDocument/2006/relationships/slideLayout" Target="../slideLayouts/slideLayout202.xml"/><Relationship Id="rId9" Type="http://schemas.openxmlformats.org/officeDocument/2006/relationships/slideLayout" Target="../slideLayouts/slideLayout20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17.xml"/><Relationship Id="rId13" Type="http://schemas.openxmlformats.org/officeDocument/2006/relationships/theme" Target="../theme/theme20.xml"/><Relationship Id="rId3" Type="http://schemas.openxmlformats.org/officeDocument/2006/relationships/slideLayout" Target="../slideLayouts/slideLayout212.xml"/><Relationship Id="rId7" Type="http://schemas.openxmlformats.org/officeDocument/2006/relationships/slideLayout" Target="../slideLayouts/slideLayout216.xml"/><Relationship Id="rId12" Type="http://schemas.openxmlformats.org/officeDocument/2006/relationships/slideLayout" Target="../slideLayouts/slideLayout221.xml"/><Relationship Id="rId2" Type="http://schemas.openxmlformats.org/officeDocument/2006/relationships/slideLayout" Target="../slideLayouts/slideLayout211.xml"/><Relationship Id="rId1" Type="http://schemas.openxmlformats.org/officeDocument/2006/relationships/slideLayout" Target="../slideLayouts/slideLayout210.xml"/><Relationship Id="rId6" Type="http://schemas.openxmlformats.org/officeDocument/2006/relationships/slideLayout" Target="../slideLayouts/slideLayout215.xml"/><Relationship Id="rId11" Type="http://schemas.openxmlformats.org/officeDocument/2006/relationships/slideLayout" Target="../slideLayouts/slideLayout220.xml"/><Relationship Id="rId5" Type="http://schemas.openxmlformats.org/officeDocument/2006/relationships/slideLayout" Target="../slideLayouts/slideLayout214.xml"/><Relationship Id="rId10" Type="http://schemas.openxmlformats.org/officeDocument/2006/relationships/slideLayout" Target="../slideLayouts/slideLayout219.xml"/><Relationship Id="rId4" Type="http://schemas.openxmlformats.org/officeDocument/2006/relationships/slideLayout" Target="../slideLayouts/slideLayout213.xml"/><Relationship Id="rId9" Type="http://schemas.openxmlformats.org/officeDocument/2006/relationships/slideLayout" Target="../slideLayouts/slideLayout218.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29.xml"/><Relationship Id="rId13" Type="http://schemas.openxmlformats.org/officeDocument/2006/relationships/theme" Target="../theme/theme21.xml"/><Relationship Id="rId3" Type="http://schemas.openxmlformats.org/officeDocument/2006/relationships/slideLayout" Target="../slideLayouts/slideLayout224.xml"/><Relationship Id="rId7" Type="http://schemas.openxmlformats.org/officeDocument/2006/relationships/slideLayout" Target="../slideLayouts/slideLayout228.xml"/><Relationship Id="rId12" Type="http://schemas.openxmlformats.org/officeDocument/2006/relationships/slideLayout" Target="../slideLayouts/slideLayout233.xml"/><Relationship Id="rId2" Type="http://schemas.openxmlformats.org/officeDocument/2006/relationships/slideLayout" Target="../slideLayouts/slideLayout223.xml"/><Relationship Id="rId1" Type="http://schemas.openxmlformats.org/officeDocument/2006/relationships/slideLayout" Target="../slideLayouts/slideLayout222.xml"/><Relationship Id="rId6" Type="http://schemas.openxmlformats.org/officeDocument/2006/relationships/slideLayout" Target="../slideLayouts/slideLayout227.xml"/><Relationship Id="rId11" Type="http://schemas.openxmlformats.org/officeDocument/2006/relationships/slideLayout" Target="../slideLayouts/slideLayout232.xml"/><Relationship Id="rId5" Type="http://schemas.openxmlformats.org/officeDocument/2006/relationships/slideLayout" Target="../slideLayouts/slideLayout226.xml"/><Relationship Id="rId10" Type="http://schemas.openxmlformats.org/officeDocument/2006/relationships/slideLayout" Target="../slideLayouts/slideLayout231.xml"/><Relationship Id="rId4" Type="http://schemas.openxmlformats.org/officeDocument/2006/relationships/slideLayout" Target="../slideLayouts/slideLayout225.xml"/><Relationship Id="rId9" Type="http://schemas.openxmlformats.org/officeDocument/2006/relationships/slideLayout" Target="../slideLayouts/slideLayout230.xml"/></Relationships>
</file>

<file path=ppt/slideMasters/_rels/slideMaster22.xml.rels><?xml version="1.0" encoding="UTF-8" standalone="yes"?>
<Relationships xmlns="http://schemas.openxmlformats.org/package/2006/relationships"><Relationship Id="rId2" Type="http://schemas.openxmlformats.org/officeDocument/2006/relationships/theme" Target="../theme/theme22.xml"/><Relationship Id="rId1" Type="http://schemas.openxmlformats.org/officeDocument/2006/relationships/slideLayout" Target="../slideLayouts/slideLayout234.xml"/></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242.xml"/><Relationship Id="rId3" Type="http://schemas.openxmlformats.org/officeDocument/2006/relationships/slideLayout" Target="../slideLayouts/slideLayout237.xml"/><Relationship Id="rId7" Type="http://schemas.openxmlformats.org/officeDocument/2006/relationships/slideLayout" Target="../slideLayouts/slideLayout241.xml"/><Relationship Id="rId12" Type="http://schemas.openxmlformats.org/officeDocument/2006/relationships/theme" Target="../theme/theme23.xml"/><Relationship Id="rId2" Type="http://schemas.openxmlformats.org/officeDocument/2006/relationships/slideLayout" Target="../slideLayouts/slideLayout236.xml"/><Relationship Id="rId1" Type="http://schemas.openxmlformats.org/officeDocument/2006/relationships/slideLayout" Target="../slideLayouts/slideLayout235.xml"/><Relationship Id="rId6" Type="http://schemas.openxmlformats.org/officeDocument/2006/relationships/slideLayout" Target="../slideLayouts/slideLayout240.xml"/><Relationship Id="rId11" Type="http://schemas.openxmlformats.org/officeDocument/2006/relationships/slideLayout" Target="../slideLayouts/slideLayout245.xml"/><Relationship Id="rId5" Type="http://schemas.openxmlformats.org/officeDocument/2006/relationships/slideLayout" Target="../slideLayouts/slideLayout239.xml"/><Relationship Id="rId10" Type="http://schemas.openxmlformats.org/officeDocument/2006/relationships/slideLayout" Target="../slideLayouts/slideLayout244.xml"/><Relationship Id="rId4" Type="http://schemas.openxmlformats.org/officeDocument/2006/relationships/slideLayout" Target="../slideLayouts/slideLayout238.xml"/><Relationship Id="rId9" Type="http://schemas.openxmlformats.org/officeDocument/2006/relationships/slideLayout" Target="../slideLayouts/slideLayout243.xml"/></Relationships>
</file>

<file path=ppt/slideMasters/_rels/slideMaster24.xml.rels><?xml version="1.0" encoding="UTF-8" standalone="yes"?>
<Relationships xmlns="http://schemas.openxmlformats.org/package/2006/relationships"><Relationship Id="rId8" Type="http://schemas.openxmlformats.org/officeDocument/2006/relationships/slideLayout" Target="../slideLayouts/slideLayout253.xml"/><Relationship Id="rId3" Type="http://schemas.openxmlformats.org/officeDocument/2006/relationships/slideLayout" Target="../slideLayouts/slideLayout248.xml"/><Relationship Id="rId7" Type="http://schemas.openxmlformats.org/officeDocument/2006/relationships/slideLayout" Target="../slideLayouts/slideLayout252.xml"/><Relationship Id="rId12" Type="http://schemas.openxmlformats.org/officeDocument/2006/relationships/theme" Target="../theme/theme24.xml"/><Relationship Id="rId2" Type="http://schemas.openxmlformats.org/officeDocument/2006/relationships/slideLayout" Target="../slideLayouts/slideLayout247.xml"/><Relationship Id="rId1" Type="http://schemas.openxmlformats.org/officeDocument/2006/relationships/slideLayout" Target="../slideLayouts/slideLayout246.xml"/><Relationship Id="rId6" Type="http://schemas.openxmlformats.org/officeDocument/2006/relationships/slideLayout" Target="../slideLayouts/slideLayout251.xml"/><Relationship Id="rId11" Type="http://schemas.openxmlformats.org/officeDocument/2006/relationships/slideLayout" Target="../slideLayouts/slideLayout256.xml"/><Relationship Id="rId5" Type="http://schemas.openxmlformats.org/officeDocument/2006/relationships/slideLayout" Target="../slideLayouts/slideLayout250.xml"/><Relationship Id="rId10" Type="http://schemas.openxmlformats.org/officeDocument/2006/relationships/slideLayout" Target="../slideLayouts/slideLayout255.xml"/><Relationship Id="rId4" Type="http://schemas.openxmlformats.org/officeDocument/2006/relationships/slideLayout" Target="../slideLayouts/slideLayout249.xml"/><Relationship Id="rId9" Type="http://schemas.openxmlformats.org/officeDocument/2006/relationships/slideLayout" Target="../slideLayouts/slideLayout254.xml"/></Relationships>
</file>

<file path=ppt/slideMasters/_rels/slideMaster25.xml.rels><?xml version="1.0" encoding="UTF-8" standalone="yes"?>
<Relationships xmlns="http://schemas.openxmlformats.org/package/2006/relationships"><Relationship Id="rId8" Type="http://schemas.openxmlformats.org/officeDocument/2006/relationships/slideLayout" Target="../slideLayouts/slideLayout264.xml"/><Relationship Id="rId3" Type="http://schemas.openxmlformats.org/officeDocument/2006/relationships/slideLayout" Target="../slideLayouts/slideLayout259.xml"/><Relationship Id="rId7" Type="http://schemas.openxmlformats.org/officeDocument/2006/relationships/slideLayout" Target="../slideLayouts/slideLayout263.xml"/><Relationship Id="rId12" Type="http://schemas.openxmlformats.org/officeDocument/2006/relationships/theme" Target="../theme/theme25.xml"/><Relationship Id="rId2" Type="http://schemas.openxmlformats.org/officeDocument/2006/relationships/slideLayout" Target="../slideLayouts/slideLayout258.xml"/><Relationship Id="rId1" Type="http://schemas.openxmlformats.org/officeDocument/2006/relationships/slideLayout" Target="../slideLayouts/slideLayout257.xml"/><Relationship Id="rId6" Type="http://schemas.openxmlformats.org/officeDocument/2006/relationships/slideLayout" Target="../slideLayouts/slideLayout262.xml"/><Relationship Id="rId11" Type="http://schemas.openxmlformats.org/officeDocument/2006/relationships/slideLayout" Target="../slideLayouts/slideLayout267.xml"/><Relationship Id="rId5" Type="http://schemas.openxmlformats.org/officeDocument/2006/relationships/slideLayout" Target="../slideLayouts/slideLayout261.xml"/><Relationship Id="rId10" Type="http://schemas.openxmlformats.org/officeDocument/2006/relationships/slideLayout" Target="../slideLayouts/slideLayout266.xml"/><Relationship Id="rId4" Type="http://schemas.openxmlformats.org/officeDocument/2006/relationships/slideLayout" Target="../slideLayouts/slideLayout260.xml"/><Relationship Id="rId9" Type="http://schemas.openxmlformats.org/officeDocument/2006/relationships/slideLayout" Target="../slideLayouts/slideLayout265.xml"/></Relationships>
</file>

<file path=ppt/slideMasters/_rels/slideMaster26.xml.rels><?xml version="1.0" encoding="UTF-8" standalone="yes"?>
<Relationships xmlns="http://schemas.openxmlformats.org/package/2006/relationships"><Relationship Id="rId8" Type="http://schemas.openxmlformats.org/officeDocument/2006/relationships/slideLayout" Target="../slideLayouts/slideLayout275.xml"/><Relationship Id="rId13" Type="http://schemas.openxmlformats.org/officeDocument/2006/relationships/theme" Target="../theme/theme26.xml"/><Relationship Id="rId3" Type="http://schemas.openxmlformats.org/officeDocument/2006/relationships/slideLayout" Target="../slideLayouts/slideLayout270.xml"/><Relationship Id="rId7" Type="http://schemas.openxmlformats.org/officeDocument/2006/relationships/slideLayout" Target="../slideLayouts/slideLayout274.xml"/><Relationship Id="rId12" Type="http://schemas.openxmlformats.org/officeDocument/2006/relationships/slideLayout" Target="../slideLayouts/slideLayout279.xml"/><Relationship Id="rId2" Type="http://schemas.openxmlformats.org/officeDocument/2006/relationships/slideLayout" Target="../slideLayouts/slideLayout269.xml"/><Relationship Id="rId1" Type="http://schemas.openxmlformats.org/officeDocument/2006/relationships/slideLayout" Target="../slideLayouts/slideLayout268.xml"/><Relationship Id="rId6" Type="http://schemas.openxmlformats.org/officeDocument/2006/relationships/slideLayout" Target="../slideLayouts/slideLayout273.xml"/><Relationship Id="rId11" Type="http://schemas.openxmlformats.org/officeDocument/2006/relationships/slideLayout" Target="../slideLayouts/slideLayout278.xml"/><Relationship Id="rId5" Type="http://schemas.openxmlformats.org/officeDocument/2006/relationships/slideLayout" Target="../slideLayouts/slideLayout272.xml"/><Relationship Id="rId10" Type="http://schemas.openxmlformats.org/officeDocument/2006/relationships/slideLayout" Target="../slideLayouts/slideLayout277.xml"/><Relationship Id="rId4" Type="http://schemas.openxmlformats.org/officeDocument/2006/relationships/slideLayout" Target="../slideLayouts/slideLayout271.xml"/><Relationship Id="rId9" Type="http://schemas.openxmlformats.org/officeDocument/2006/relationships/slideLayout" Target="../slideLayouts/slideLayout276.xml"/></Relationships>
</file>

<file path=ppt/slideMasters/_rels/slideMaster27.xml.rels><?xml version="1.0" encoding="UTF-8" standalone="yes"?>
<Relationships xmlns="http://schemas.openxmlformats.org/package/2006/relationships"><Relationship Id="rId2" Type="http://schemas.openxmlformats.org/officeDocument/2006/relationships/theme" Target="../theme/theme27.xml"/><Relationship Id="rId1" Type="http://schemas.openxmlformats.org/officeDocument/2006/relationships/slideLayout" Target="../slideLayouts/slideLayout280.xml"/></Relationships>
</file>

<file path=ppt/slideMasters/_rels/slideMaster28.xml.rels><?xml version="1.0" encoding="UTF-8" standalone="yes"?>
<Relationships xmlns="http://schemas.openxmlformats.org/package/2006/relationships"><Relationship Id="rId8" Type="http://schemas.openxmlformats.org/officeDocument/2006/relationships/slideLayout" Target="../slideLayouts/slideLayout288.xml"/><Relationship Id="rId3" Type="http://schemas.openxmlformats.org/officeDocument/2006/relationships/slideLayout" Target="../slideLayouts/slideLayout283.xml"/><Relationship Id="rId7" Type="http://schemas.openxmlformats.org/officeDocument/2006/relationships/slideLayout" Target="../slideLayouts/slideLayout287.xml"/><Relationship Id="rId12" Type="http://schemas.openxmlformats.org/officeDocument/2006/relationships/theme" Target="../theme/theme28.xml"/><Relationship Id="rId2" Type="http://schemas.openxmlformats.org/officeDocument/2006/relationships/slideLayout" Target="../slideLayouts/slideLayout282.xml"/><Relationship Id="rId1" Type="http://schemas.openxmlformats.org/officeDocument/2006/relationships/slideLayout" Target="../slideLayouts/slideLayout281.xml"/><Relationship Id="rId6" Type="http://schemas.openxmlformats.org/officeDocument/2006/relationships/slideLayout" Target="../slideLayouts/slideLayout286.xml"/><Relationship Id="rId11" Type="http://schemas.openxmlformats.org/officeDocument/2006/relationships/slideLayout" Target="../slideLayouts/slideLayout291.xml"/><Relationship Id="rId5" Type="http://schemas.openxmlformats.org/officeDocument/2006/relationships/slideLayout" Target="../slideLayouts/slideLayout285.xml"/><Relationship Id="rId10" Type="http://schemas.openxmlformats.org/officeDocument/2006/relationships/slideLayout" Target="../slideLayouts/slideLayout290.xml"/><Relationship Id="rId4" Type="http://schemas.openxmlformats.org/officeDocument/2006/relationships/slideLayout" Target="../slideLayouts/slideLayout284.xml"/><Relationship Id="rId9" Type="http://schemas.openxmlformats.org/officeDocument/2006/relationships/slideLayout" Target="../slideLayouts/slideLayout289.xml"/></Relationships>
</file>

<file path=ppt/slideMasters/_rels/slideMaster29.xml.rels><?xml version="1.0" encoding="UTF-8" standalone="yes"?>
<Relationships xmlns="http://schemas.openxmlformats.org/package/2006/relationships"><Relationship Id="rId8" Type="http://schemas.openxmlformats.org/officeDocument/2006/relationships/slideLayout" Target="../slideLayouts/slideLayout299.xml"/><Relationship Id="rId3" Type="http://schemas.openxmlformats.org/officeDocument/2006/relationships/slideLayout" Target="../slideLayouts/slideLayout294.xml"/><Relationship Id="rId7" Type="http://schemas.openxmlformats.org/officeDocument/2006/relationships/slideLayout" Target="../slideLayouts/slideLayout298.xml"/><Relationship Id="rId12" Type="http://schemas.openxmlformats.org/officeDocument/2006/relationships/theme" Target="../theme/theme29.xml"/><Relationship Id="rId2" Type="http://schemas.openxmlformats.org/officeDocument/2006/relationships/slideLayout" Target="../slideLayouts/slideLayout293.xml"/><Relationship Id="rId1" Type="http://schemas.openxmlformats.org/officeDocument/2006/relationships/slideLayout" Target="../slideLayouts/slideLayout292.xml"/><Relationship Id="rId6" Type="http://schemas.openxmlformats.org/officeDocument/2006/relationships/slideLayout" Target="../slideLayouts/slideLayout297.xml"/><Relationship Id="rId11" Type="http://schemas.openxmlformats.org/officeDocument/2006/relationships/slideLayout" Target="../slideLayouts/slideLayout302.xml"/><Relationship Id="rId5" Type="http://schemas.openxmlformats.org/officeDocument/2006/relationships/slideLayout" Target="../slideLayouts/slideLayout296.xml"/><Relationship Id="rId10" Type="http://schemas.openxmlformats.org/officeDocument/2006/relationships/slideLayout" Target="../slideLayouts/slideLayout301.xml"/><Relationship Id="rId4" Type="http://schemas.openxmlformats.org/officeDocument/2006/relationships/slideLayout" Target="../slideLayouts/slideLayout295.xml"/><Relationship Id="rId9" Type="http://schemas.openxmlformats.org/officeDocument/2006/relationships/slideLayout" Target="../slideLayouts/slideLayout30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30.xml.rels><?xml version="1.0" encoding="UTF-8" standalone="yes"?>
<Relationships xmlns="http://schemas.openxmlformats.org/package/2006/relationships"><Relationship Id="rId8" Type="http://schemas.openxmlformats.org/officeDocument/2006/relationships/slideLayout" Target="../slideLayouts/slideLayout310.xml"/><Relationship Id="rId3" Type="http://schemas.openxmlformats.org/officeDocument/2006/relationships/slideLayout" Target="../slideLayouts/slideLayout305.xml"/><Relationship Id="rId7" Type="http://schemas.openxmlformats.org/officeDocument/2006/relationships/slideLayout" Target="../slideLayouts/slideLayout309.xml"/><Relationship Id="rId12" Type="http://schemas.openxmlformats.org/officeDocument/2006/relationships/theme" Target="../theme/theme30.xml"/><Relationship Id="rId2" Type="http://schemas.openxmlformats.org/officeDocument/2006/relationships/slideLayout" Target="../slideLayouts/slideLayout304.xml"/><Relationship Id="rId1" Type="http://schemas.openxmlformats.org/officeDocument/2006/relationships/slideLayout" Target="../slideLayouts/slideLayout303.xml"/><Relationship Id="rId6" Type="http://schemas.openxmlformats.org/officeDocument/2006/relationships/slideLayout" Target="../slideLayouts/slideLayout308.xml"/><Relationship Id="rId11" Type="http://schemas.openxmlformats.org/officeDocument/2006/relationships/slideLayout" Target="../slideLayouts/slideLayout313.xml"/><Relationship Id="rId5" Type="http://schemas.openxmlformats.org/officeDocument/2006/relationships/slideLayout" Target="../slideLayouts/slideLayout307.xml"/><Relationship Id="rId10" Type="http://schemas.openxmlformats.org/officeDocument/2006/relationships/slideLayout" Target="../slideLayouts/slideLayout312.xml"/><Relationship Id="rId4" Type="http://schemas.openxmlformats.org/officeDocument/2006/relationships/slideLayout" Target="../slideLayouts/slideLayout306.xml"/><Relationship Id="rId9" Type="http://schemas.openxmlformats.org/officeDocument/2006/relationships/slideLayout" Target="../slideLayouts/slideLayout311.xml"/></Relationships>
</file>

<file path=ppt/slideMasters/_rels/slideMaster31.xml.rels><?xml version="1.0" encoding="UTF-8" standalone="yes"?>
<Relationships xmlns="http://schemas.openxmlformats.org/package/2006/relationships"><Relationship Id="rId8" Type="http://schemas.openxmlformats.org/officeDocument/2006/relationships/slideLayout" Target="../slideLayouts/slideLayout321.xml"/><Relationship Id="rId3" Type="http://schemas.openxmlformats.org/officeDocument/2006/relationships/slideLayout" Target="../slideLayouts/slideLayout316.xml"/><Relationship Id="rId7" Type="http://schemas.openxmlformats.org/officeDocument/2006/relationships/slideLayout" Target="../slideLayouts/slideLayout320.xml"/><Relationship Id="rId12" Type="http://schemas.openxmlformats.org/officeDocument/2006/relationships/theme" Target="../theme/theme31.xml"/><Relationship Id="rId2" Type="http://schemas.openxmlformats.org/officeDocument/2006/relationships/slideLayout" Target="../slideLayouts/slideLayout315.xml"/><Relationship Id="rId1" Type="http://schemas.openxmlformats.org/officeDocument/2006/relationships/slideLayout" Target="../slideLayouts/slideLayout314.xml"/><Relationship Id="rId6" Type="http://schemas.openxmlformats.org/officeDocument/2006/relationships/slideLayout" Target="../slideLayouts/slideLayout319.xml"/><Relationship Id="rId11" Type="http://schemas.openxmlformats.org/officeDocument/2006/relationships/slideLayout" Target="../slideLayouts/slideLayout324.xml"/><Relationship Id="rId5" Type="http://schemas.openxmlformats.org/officeDocument/2006/relationships/slideLayout" Target="../slideLayouts/slideLayout318.xml"/><Relationship Id="rId10" Type="http://schemas.openxmlformats.org/officeDocument/2006/relationships/slideLayout" Target="../slideLayouts/slideLayout323.xml"/><Relationship Id="rId4" Type="http://schemas.openxmlformats.org/officeDocument/2006/relationships/slideLayout" Target="../slideLayouts/slideLayout317.xml"/><Relationship Id="rId9" Type="http://schemas.openxmlformats.org/officeDocument/2006/relationships/slideLayout" Target="../slideLayouts/slideLayout322.xml"/></Relationships>
</file>

<file path=ppt/slideMasters/_rels/slideMaster32.xml.rels><?xml version="1.0" encoding="UTF-8" standalone="yes"?>
<Relationships xmlns="http://schemas.openxmlformats.org/package/2006/relationships"><Relationship Id="rId8" Type="http://schemas.openxmlformats.org/officeDocument/2006/relationships/slideLayout" Target="../slideLayouts/slideLayout332.xml"/><Relationship Id="rId3" Type="http://schemas.openxmlformats.org/officeDocument/2006/relationships/slideLayout" Target="../slideLayouts/slideLayout327.xml"/><Relationship Id="rId7" Type="http://schemas.openxmlformats.org/officeDocument/2006/relationships/slideLayout" Target="../slideLayouts/slideLayout331.xml"/><Relationship Id="rId12" Type="http://schemas.openxmlformats.org/officeDocument/2006/relationships/theme" Target="../theme/theme32.xml"/><Relationship Id="rId2" Type="http://schemas.openxmlformats.org/officeDocument/2006/relationships/slideLayout" Target="../slideLayouts/slideLayout326.xml"/><Relationship Id="rId1" Type="http://schemas.openxmlformats.org/officeDocument/2006/relationships/slideLayout" Target="../slideLayouts/slideLayout325.xml"/><Relationship Id="rId6" Type="http://schemas.openxmlformats.org/officeDocument/2006/relationships/slideLayout" Target="../slideLayouts/slideLayout330.xml"/><Relationship Id="rId11" Type="http://schemas.openxmlformats.org/officeDocument/2006/relationships/slideLayout" Target="../slideLayouts/slideLayout335.xml"/><Relationship Id="rId5" Type="http://schemas.openxmlformats.org/officeDocument/2006/relationships/slideLayout" Target="../slideLayouts/slideLayout329.xml"/><Relationship Id="rId10" Type="http://schemas.openxmlformats.org/officeDocument/2006/relationships/slideLayout" Target="../slideLayouts/slideLayout334.xml"/><Relationship Id="rId4" Type="http://schemas.openxmlformats.org/officeDocument/2006/relationships/slideLayout" Target="../slideLayouts/slideLayout328.xml"/><Relationship Id="rId9" Type="http://schemas.openxmlformats.org/officeDocument/2006/relationships/slideLayout" Target="../slideLayouts/slideLayout333.xml"/></Relationships>
</file>

<file path=ppt/slideMasters/_rels/slideMaster33.xml.rels><?xml version="1.0" encoding="UTF-8" standalone="yes"?>
<Relationships xmlns="http://schemas.openxmlformats.org/package/2006/relationships"><Relationship Id="rId8" Type="http://schemas.openxmlformats.org/officeDocument/2006/relationships/slideLayout" Target="../slideLayouts/slideLayout343.xml"/><Relationship Id="rId3" Type="http://schemas.openxmlformats.org/officeDocument/2006/relationships/slideLayout" Target="../slideLayouts/slideLayout338.xml"/><Relationship Id="rId7" Type="http://schemas.openxmlformats.org/officeDocument/2006/relationships/slideLayout" Target="../slideLayouts/slideLayout342.xml"/><Relationship Id="rId12" Type="http://schemas.openxmlformats.org/officeDocument/2006/relationships/theme" Target="../theme/theme33.xml"/><Relationship Id="rId2" Type="http://schemas.openxmlformats.org/officeDocument/2006/relationships/slideLayout" Target="../slideLayouts/slideLayout337.xml"/><Relationship Id="rId1" Type="http://schemas.openxmlformats.org/officeDocument/2006/relationships/slideLayout" Target="../slideLayouts/slideLayout336.xml"/><Relationship Id="rId6" Type="http://schemas.openxmlformats.org/officeDocument/2006/relationships/slideLayout" Target="../slideLayouts/slideLayout341.xml"/><Relationship Id="rId11" Type="http://schemas.openxmlformats.org/officeDocument/2006/relationships/slideLayout" Target="../slideLayouts/slideLayout346.xml"/><Relationship Id="rId5" Type="http://schemas.openxmlformats.org/officeDocument/2006/relationships/slideLayout" Target="../slideLayouts/slideLayout340.xml"/><Relationship Id="rId10" Type="http://schemas.openxmlformats.org/officeDocument/2006/relationships/slideLayout" Target="../slideLayouts/slideLayout345.xml"/><Relationship Id="rId4" Type="http://schemas.openxmlformats.org/officeDocument/2006/relationships/slideLayout" Target="../slideLayouts/slideLayout339.xml"/><Relationship Id="rId9" Type="http://schemas.openxmlformats.org/officeDocument/2006/relationships/slideLayout" Target="../slideLayouts/slideLayout344.xml"/></Relationships>
</file>

<file path=ppt/slideMasters/_rels/slideMaster34.xml.rels><?xml version="1.0" encoding="UTF-8" standalone="yes"?>
<Relationships xmlns="http://schemas.openxmlformats.org/package/2006/relationships"><Relationship Id="rId8" Type="http://schemas.openxmlformats.org/officeDocument/2006/relationships/slideLayout" Target="../slideLayouts/slideLayout354.xml"/><Relationship Id="rId3" Type="http://schemas.openxmlformats.org/officeDocument/2006/relationships/slideLayout" Target="../slideLayouts/slideLayout349.xml"/><Relationship Id="rId7" Type="http://schemas.openxmlformats.org/officeDocument/2006/relationships/slideLayout" Target="../slideLayouts/slideLayout353.xml"/><Relationship Id="rId12" Type="http://schemas.openxmlformats.org/officeDocument/2006/relationships/theme" Target="../theme/theme34.xml"/><Relationship Id="rId2" Type="http://schemas.openxmlformats.org/officeDocument/2006/relationships/slideLayout" Target="../slideLayouts/slideLayout348.xml"/><Relationship Id="rId1" Type="http://schemas.openxmlformats.org/officeDocument/2006/relationships/slideLayout" Target="../slideLayouts/slideLayout347.xml"/><Relationship Id="rId6" Type="http://schemas.openxmlformats.org/officeDocument/2006/relationships/slideLayout" Target="../slideLayouts/slideLayout352.xml"/><Relationship Id="rId11" Type="http://schemas.openxmlformats.org/officeDocument/2006/relationships/slideLayout" Target="../slideLayouts/slideLayout357.xml"/><Relationship Id="rId5" Type="http://schemas.openxmlformats.org/officeDocument/2006/relationships/slideLayout" Target="../slideLayouts/slideLayout351.xml"/><Relationship Id="rId10" Type="http://schemas.openxmlformats.org/officeDocument/2006/relationships/slideLayout" Target="../slideLayouts/slideLayout356.xml"/><Relationship Id="rId4" Type="http://schemas.openxmlformats.org/officeDocument/2006/relationships/slideLayout" Target="../slideLayouts/slideLayout350.xml"/><Relationship Id="rId9" Type="http://schemas.openxmlformats.org/officeDocument/2006/relationships/slideLayout" Target="../slideLayouts/slideLayout355.xml"/></Relationships>
</file>

<file path=ppt/slideMasters/_rels/slideMaster35.xml.rels><?xml version="1.0" encoding="UTF-8" standalone="yes"?>
<Relationships xmlns="http://schemas.openxmlformats.org/package/2006/relationships"><Relationship Id="rId8" Type="http://schemas.openxmlformats.org/officeDocument/2006/relationships/slideLayout" Target="../slideLayouts/slideLayout365.xml"/><Relationship Id="rId13" Type="http://schemas.openxmlformats.org/officeDocument/2006/relationships/slideLayout" Target="../slideLayouts/slideLayout370.xml"/><Relationship Id="rId3" Type="http://schemas.openxmlformats.org/officeDocument/2006/relationships/slideLayout" Target="../slideLayouts/slideLayout360.xml"/><Relationship Id="rId7" Type="http://schemas.openxmlformats.org/officeDocument/2006/relationships/slideLayout" Target="../slideLayouts/slideLayout364.xml"/><Relationship Id="rId12" Type="http://schemas.openxmlformats.org/officeDocument/2006/relationships/slideLayout" Target="../slideLayouts/slideLayout369.xml"/><Relationship Id="rId2" Type="http://schemas.openxmlformats.org/officeDocument/2006/relationships/slideLayout" Target="../slideLayouts/slideLayout359.xml"/><Relationship Id="rId1" Type="http://schemas.openxmlformats.org/officeDocument/2006/relationships/slideLayout" Target="../slideLayouts/slideLayout358.xml"/><Relationship Id="rId6" Type="http://schemas.openxmlformats.org/officeDocument/2006/relationships/slideLayout" Target="../slideLayouts/slideLayout363.xml"/><Relationship Id="rId11" Type="http://schemas.openxmlformats.org/officeDocument/2006/relationships/slideLayout" Target="../slideLayouts/slideLayout368.xml"/><Relationship Id="rId5" Type="http://schemas.openxmlformats.org/officeDocument/2006/relationships/slideLayout" Target="../slideLayouts/slideLayout362.xml"/><Relationship Id="rId15" Type="http://schemas.openxmlformats.org/officeDocument/2006/relationships/theme" Target="../theme/theme35.xml"/><Relationship Id="rId10" Type="http://schemas.openxmlformats.org/officeDocument/2006/relationships/slideLayout" Target="../slideLayouts/slideLayout367.xml"/><Relationship Id="rId4" Type="http://schemas.openxmlformats.org/officeDocument/2006/relationships/slideLayout" Target="../slideLayouts/slideLayout361.xml"/><Relationship Id="rId9" Type="http://schemas.openxmlformats.org/officeDocument/2006/relationships/slideLayout" Target="../slideLayouts/slideLayout366.xml"/><Relationship Id="rId14" Type="http://schemas.openxmlformats.org/officeDocument/2006/relationships/slideLayout" Target="../slideLayouts/slideLayout371.xml"/></Relationships>
</file>

<file path=ppt/slideMasters/_rels/slideMaster36.xml.rels><?xml version="1.0" encoding="UTF-8" standalone="yes"?>
<Relationships xmlns="http://schemas.openxmlformats.org/package/2006/relationships"><Relationship Id="rId8" Type="http://schemas.openxmlformats.org/officeDocument/2006/relationships/slideLayout" Target="../slideLayouts/slideLayout379.xml"/><Relationship Id="rId3" Type="http://schemas.openxmlformats.org/officeDocument/2006/relationships/slideLayout" Target="../slideLayouts/slideLayout374.xml"/><Relationship Id="rId7" Type="http://schemas.openxmlformats.org/officeDocument/2006/relationships/slideLayout" Target="../slideLayouts/slideLayout378.xml"/><Relationship Id="rId12" Type="http://schemas.openxmlformats.org/officeDocument/2006/relationships/theme" Target="../theme/theme36.xml"/><Relationship Id="rId2" Type="http://schemas.openxmlformats.org/officeDocument/2006/relationships/slideLayout" Target="../slideLayouts/slideLayout373.xml"/><Relationship Id="rId1" Type="http://schemas.openxmlformats.org/officeDocument/2006/relationships/slideLayout" Target="../slideLayouts/slideLayout372.xml"/><Relationship Id="rId6" Type="http://schemas.openxmlformats.org/officeDocument/2006/relationships/slideLayout" Target="../slideLayouts/slideLayout377.xml"/><Relationship Id="rId11" Type="http://schemas.openxmlformats.org/officeDocument/2006/relationships/slideLayout" Target="../slideLayouts/slideLayout382.xml"/><Relationship Id="rId5" Type="http://schemas.openxmlformats.org/officeDocument/2006/relationships/slideLayout" Target="../slideLayouts/slideLayout376.xml"/><Relationship Id="rId10" Type="http://schemas.openxmlformats.org/officeDocument/2006/relationships/slideLayout" Target="../slideLayouts/slideLayout381.xml"/><Relationship Id="rId4" Type="http://schemas.openxmlformats.org/officeDocument/2006/relationships/slideLayout" Target="../slideLayouts/slideLayout375.xml"/><Relationship Id="rId9" Type="http://schemas.openxmlformats.org/officeDocument/2006/relationships/slideLayout" Target="../slideLayouts/slideLayout380.xml"/></Relationships>
</file>

<file path=ppt/slideMasters/_rels/slideMaster37.xml.rels><?xml version="1.0" encoding="UTF-8" standalone="yes"?>
<Relationships xmlns="http://schemas.openxmlformats.org/package/2006/relationships"><Relationship Id="rId8" Type="http://schemas.openxmlformats.org/officeDocument/2006/relationships/slideLayout" Target="../slideLayouts/slideLayout390.xml"/><Relationship Id="rId13" Type="http://schemas.openxmlformats.org/officeDocument/2006/relationships/theme" Target="../theme/theme37.xml"/><Relationship Id="rId3" Type="http://schemas.openxmlformats.org/officeDocument/2006/relationships/slideLayout" Target="../slideLayouts/slideLayout385.xml"/><Relationship Id="rId7" Type="http://schemas.openxmlformats.org/officeDocument/2006/relationships/slideLayout" Target="../slideLayouts/slideLayout389.xml"/><Relationship Id="rId12" Type="http://schemas.openxmlformats.org/officeDocument/2006/relationships/slideLayout" Target="../slideLayouts/slideLayout394.xml"/><Relationship Id="rId2" Type="http://schemas.openxmlformats.org/officeDocument/2006/relationships/slideLayout" Target="../slideLayouts/slideLayout384.xml"/><Relationship Id="rId1" Type="http://schemas.openxmlformats.org/officeDocument/2006/relationships/slideLayout" Target="../slideLayouts/slideLayout383.xml"/><Relationship Id="rId6" Type="http://schemas.openxmlformats.org/officeDocument/2006/relationships/slideLayout" Target="../slideLayouts/slideLayout388.xml"/><Relationship Id="rId11" Type="http://schemas.openxmlformats.org/officeDocument/2006/relationships/slideLayout" Target="../slideLayouts/slideLayout393.xml"/><Relationship Id="rId5" Type="http://schemas.openxmlformats.org/officeDocument/2006/relationships/slideLayout" Target="../slideLayouts/slideLayout387.xml"/><Relationship Id="rId10" Type="http://schemas.openxmlformats.org/officeDocument/2006/relationships/slideLayout" Target="../slideLayouts/slideLayout392.xml"/><Relationship Id="rId4" Type="http://schemas.openxmlformats.org/officeDocument/2006/relationships/slideLayout" Target="../slideLayouts/slideLayout386.xml"/><Relationship Id="rId9" Type="http://schemas.openxmlformats.org/officeDocument/2006/relationships/slideLayout" Target="../slideLayouts/slideLayout391.xml"/></Relationships>
</file>

<file path=ppt/slideMasters/_rels/slideMaster38.xml.rels><?xml version="1.0" encoding="UTF-8" standalone="yes"?>
<Relationships xmlns="http://schemas.openxmlformats.org/package/2006/relationships"><Relationship Id="rId8" Type="http://schemas.openxmlformats.org/officeDocument/2006/relationships/slideLayout" Target="../slideLayouts/slideLayout402.xml"/><Relationship Id="rId13" Type="http://schemas.openxmlformats.org/officeDocument/2006/relationships/theme" Target="../theme/theme38.xml"/><Relationship Id="rId3" Type="http://schemas.openxmlformats.org/officeDocument/2006/relationships/slideLayout" Target="../slideLayouts/slideLayout397.xml"/><Relationship Id="rId7" Type="http://schemas.openxmlformats.org/officeDocument/2006/relationships/slideLayout" Target="../slideLayouts/slideLayout401.xml"/><Relationship Id="rId12" Type="http://schemas.openxmlformats.org/officeDocument/2006/relationships/slideLayout" Target="../slideLayouts/slideLayout406.xml"/><Relationship Id="rId2" Type="http://schemas.openxmlformats.org/officeDocument/2006/relationships/slideLayout" Target="../slideLayouts/slideLayout396.xml"/><Relationship Id="rId1" Type="http://schemas.openxmlformats.org/officeDocument/2006/relationships/slideLayout" Target="../slideLayouts/slideLayout395.xml"/><Relationship Id="rId6" Type="http://schemas.openxmlformats.org/officeDocument/2006/relationships/slideLayout" Target="../slideLayouts/slideLayout400.xml"/><Relationship Id="rId11" Type="http://schemas.openxmlformats.org/officeDocument/2006/relationships/slideLayout" Target="../slideLayouts/slideLayout405.xml"/><Relationship Id="rId5" Type="http://schemas.openxmlformats.org/officeDocument/2006/relationships/slideLayout" Target="../slideLayouts/slideLayout399.xml"/><Relationship Id="rId10" Type="http://schemas.openxmlformats.org/officeDocument/2006/relationships/slideLayout" Target="../slideLayouts/slideLayout404.xml"/><Relationship Id="rId4" Type="http://schemas.openxmlformats.org/officeDocument/2006/relationships/slideLayout" Target="../slideLayouts/slideLayout398.xml"/><Relationship Id="rId9" Type="http://schemas.openxmlformats.org/officeDocument/2006/relationships/slideLayout" Target="../slideLayouts/slideLayout403.xml"/></Relationships>
</file>

<file path=ppt/slideMasters/_rels/slideMaster39.xml.rels><?xml version="1.0" encoding="UTF-8" standalone="yes"?>
<Relationships xmlns="http://schemas.openxmlformats.org/package/2006/relationships"><Relationship Id="rId8" Type="http://schemas.openxmlformats.org/officeDocument/2006/relationships/slideLayout" Target="../slideLayouts/slideLayout414.xml"/><Relationship Id="rId13" Type="http://schemas.openxmlformats.org/officeDocument/2006/relationships/theme" Target="../theme/theme39.xml"/><Relationship Id="rId3" Type="http://schemas.openxmlformats.org/officeDocument/2006/relationships/slideLayout" Target="../slideLayouts/slideLayout409.xml"/><Relationship Id="rId7" Type="http://schemas.openxmlformats.org/officeDocument/2006/relationships/slideLayout" Target="../slideLayouts/slideLayout413.xml"/><Relationship Id="rId12" Type="http://schemas.openxmlformats.org/officeDocument/2006/relationships/slideLayout" Target="../slideLayouts/slideLayout418.xml"/><Relationship Id="rId2" Type="http://schemas.openxmlformats.org/officeDocument/2006/relationships/slideLayout" Target="../slideLayouts/slideLayout408.xml"/><Relationship Id="rId1" Type="http://schemas.openxmlformats.org/officeDocument/2006/relationships/slideLayout" Target="../slideLayouts/slideLayout407.xml"/><Relationship Id="rId6" Type="http://schemas.openxmlformats.org/officeDocument/2006/relationships/slideLayout" Target="../slideLayouts/slideLayout412.xml"/><Relationship Id="rId11" Type="http://schemas.openxmlformats.org/officeDocument/2006/relationships/slideLayout" Target="../slideLayouts/slideLayout417.xml"/><Relationship Id="rId5" Type="http://schemas.openxmlformats.org/officeDocument/2006/relationships/slideLayout" Target="../slideLayouts/slideLayout411.xml"/><Relationship Id="rId10" Type="http://schemas.openxmlformats.org/officeDocument/2006/relationships/slideLayout" Target="../slideLayouts/slideLayout416.xml"/><Relationship Id="rId4" Type="http://schemas.openxmlformats.org/officeDocument/2006/relationships/slideLayout" Target="../slideLayouts/slideLayout410.xml"/><Relationship Id="rId9" Type="http://schemas.openxmlformats.org/officeDocument/2006/relationships/slideLayout" Target="../slideLayouts/slideLayout41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slideLayout" Target="../slideLayouts/slideLayout46.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theme" Target="../theme/theme4.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slideLayout" Target="../slideLayouts/slideLayout47.xml"/></Relationships>
</file>

<file path=ppt/slideMasters/_rels/slideMaster40.xml.rels><?xml version="1.0" encoding="UTF-8" standalone="yes"?>
<Relationships xmlns="http://schemas.openxmlformats.org/package/2006/relationships"><Relationship Id="rId2" Type="http://schemas.openxmlformats.org/officeDocument/2006/relationships/theme" Target="../theme/theme40.xml"/><Relationship Id="rId1" Type="http://schemas.openxmlformats.org/officeDocument/2006/relationships/slideLayout" Target="../slideLayouts/slideLayout419.xml"/></Relationships>
</file>

<file path=ppt/slideMasters/_rels/slideMaster41.xml.rels><?xml version="1.0" encoding="UTF-8" standalone="yes"?>
<Relationships xmlns="http://schemas.openxmlformats.org/package/2006/relationships"><Relationship Id="rId8" Type="http://schemas.openxmlformats.org/officeDocument/2006/relationships/slideLayout" Target="../slideLayouts/slideLayout427.xml"/><Relationship Id="rId3" Type="http://schemas.openxmlformats.org/officeDocument/2006/relationships/slideLayout" Target="../slideLayouts/slideLayout422.xml"/><Relationship Id="rId7" Type="http://schemas.openxmlformats.org/officeDocument/2006/relationships/slideLayout" Target="../slideLayouts/slideLayout426.xml"/><Relationship Id="rId12" Type="http://schemas.openxmlformats.org/officeDocument/2006/relationships/theme" Target="../theme/theme41.xml"/><Relationship Id="rId2" Type="http://schemas.openxmlformats.org/officeDocument/2006/relationships/slideLayout" Target="../slideLayouts/slideLayout421.xml"/><Relationship Id="rId1" Type="http://schemas.openxmlformats.org/officeDocument/2006/relationships/slideLayout" Target="../slideLayouts/slideLayout420.xml"/><Relationship Id="rId6" Type="http://schemas.openxmlformats.org/officeDocument/2006/relationships/slideLayout" Target="../slideLayouts/slideLayout425.xml"/><Relationship Id="rId11" Type="http://schemas.openxmlformats.org/officeDocument/2006/relationships/slideLayout" Target="../slideLayouts/slideLayout430.xml"/><Relationship Id="rId5" Type="http://schemas.openxmlformats.org/officeDocument/2006/relationships/slideLayout" Target="../slideLayouts/slideLayout424.xml"/><Relationship Id="rId10" Type="http://schemas.openxmlformats.org/officeDocument/2006/relationships/slideLayout" Target="../slideLayouts/slideLayout429.xml"/><Relationship Id="rId4" Type="http://schemas.openxmlformats.org/officeDocument/2006/relationships/slideLayout" Target="../slideLayouts/slideLayout423.xml"/><Relationship Id="rId9" Type="http://schemas.openxmlformats.org/officeDocument/2006/relationships/slideLayout" Target="../slideLayouts/slideLayout428.xml"/></Relationships>
</file>

<file path=ppt/slideMasters/_rels/slideMaster42.xml.rels><?xml version="1.0" encoding="UTF-8" standalone="yes"?>
<Relationships xmlns="http://schemas.openxmlformats.org/package/2006/relationships"><Relationship Id="rId8" Type="http://schemas.openxmlformats.org/officeDocument/2006/relationships/slideLayout" Target="../slideLayouts/slideLayout438.xml"/><Relationship Id="rId3" Type="http://schemas.openxmlformats.org/officeDocument/2006/relationships/slideLayout" Target="../slideLayouts/slideLayout433.xml"/><Relationship Id="rId7" Type="http://schemas.openxmlformats.org/officeDocument/2006/relationships/slideLayout" Target="../slideLayouts/slideLayout437.xml"/><Relationship Id="rId12" Type="http://schemas.openxmlformats.org/officeDocument/2006/relationships/theme" Target="../theme/theme42.xml"/><Relationship Id="rId2" Type="http://schemas.openxmlformats.org/officeDocument/2006/relationships/slideLayout" Target="../slideLayouts/slideLayout432.xml"/><Relationship Id="rId1" Type="http://schemas.openxmlformats.org/officeDocument/2006/relationships/slideLayout" Target="../slideLayouts/slideLayout431.xml"/><Relationship Id="rId6" Type="http://schemas.openxmlformats.org/officeDocument/2006/relationships/slideLayout" Target="../slideLayouts/slideLayout436.xml"/><Relationship Id="rId11" Type="http://schemas.openxmlformats.org/officeDocument/2006/relationships/slideLayout" Target="../slideLayouts/slideLayout441.xml"/><Relationship Id="rId5" Type="http://schemas.openxmlformats.org/officeDocument/2006/relationships/slideLayout" Target="../slideLayouts/slideLayout435.xml"/><Relationship Id="rId10" Type="http://schemas.openxmlformats.org/officeDocument/2006/relationships/slideLayout" Target="../slideLayouts/slideLayout440.xml"/><Relationship Id="rId4" Type="http://schemas.openxmlformats.org/officeDocument/2006/relationships/slideLayout" Target="../slideLayouts/slideLayout434.xml"/><Relationship Id="rId9" Type="http://schemas.openxmlformats.org/officeDocument/2006/relationships/slideLayout" Target="../slideLayouts/slideLayout439.xml"/></Relationships>
</file>

<file path=ppt/slideMasters/_rels/slideMaster43.xml.rels><?xml version="1.0" encoding="UTF-8" standalone="yes"?>
<Relationships xmlns="http://schemas.openxmlformats.org/package/2006/relationships"><Relationship Id="rId8" Type="http://schemas.openxmlformats.org/officeDocument/2006/relationships/slideLayout" Target="../slideLayouts/slideLayout449.xml"/><Relationship Id="rId13" Type="http://schemas.openxmlformats.org/officeDocument/2006/relationships/theme" Target="../theme/theme43.xml"/><Relationship Id="rId3" Type="http://schemas.openxmlformats.org/officeDocument/2006/relationships/slideLayout" Target="../slideLayouts/slideLayout444.xml"/><Relationship Id="rId7" Type="http://schemas.openxmlformats.org/officeDocument/2006/relationships/slideLayout" Target="../slideLayouts/slideLayout448.xml"/><Relationship Id="rId12" Type="http://schemas.openxmlformats.org/officeDocument/2006/relationships/slideLayout" Target="../slideLayouts/slideLayout453.xml"/><Relationship Id="rId2" Type="http://schemas.openxmlformats.org/officeDocument/2006/relationships/slideLayout" Target="../slideLayouts/slideLayout443.xml"/><Relationship Id="rId1" Type="http://schemas.openxmlformats.org/officeDocument/2006/relationships/slideLayout" Target="../slideLayouts/slideLayout442.xml"/><Relationship Id="rId6" Type="http://schemas.openxmlformats.org/officeDocument/2006/relationships/slideLayout" Target="../slideLayouts/slideLayout447.xml"/><Relationship Id="rId11" Type="http://schemas.openxmlformats.org/officeDocument/2006/relationships/slideLayout" Target="../slideLayouts/slideLayout452.xml"/><Relationship Id="rId5" Type="http://schemas.openxmlformats.org/officeDocument/2006/relationships/slideLayout" Target="../slideLayouts/slideLayout446.xml"/><Relationship Id="rId10" Type="http://schemas.openxmlformats.org/officeDocument/2006/relationships/slideLayout" Target="../slideLayouts/slideLayout451.xml"/><Relationship Id="rId4" Type="http://schemas.openxmlformats.org/officeDocument/2006/relationships/slideLayout" Target="../slideLayouts/slideLayout445.xml"/><Relationship Id="rId9" Type="http://schemas.openxmlformats.org/officeDocument/2006/relationships/slideLayout" Target="../slideLayouts/slideLayout450.xml"/></Relationships>
</file>

<file path=ppt/slideMasters/_rels/slideMaster44.xml.rels><?xml version="1.0" encoding="UTF-8" standalone="yes"?>
<Relationships xmlns="http://schemas.openxmlformats.org/package/2006/relationships"><Relationship Id="rId8" Type="http://schemas.openxmlformats.org/officeDocument/2006/relationships/slideLayout" Target="../slideLayouts/slideLayout461.xml"/><Relationship Id="rId13" Type="http://schemas.openxmlformats.org/officeDocument/2006/relationships/slideLayout" Target="../slideLayouts/slideLayout466.xml"/><Relationship Id="rId3" Type="http://schemas.openxmlformats.org/officeDocument/2006/relationships/slideLayout" Target="../slideLayouts/slideLayout456.xml"/><Relationship Id="rId7" Type="http://schemas.openxmlformats.org/officeDocument/2006/relationships/slideLayout" Target="../slideLayouts/slideLayout460.xml"/><Relationship Id="rId12" Type="http://schemas.openxmlformats.org/officeDocument/2006/relationships/slideLayout" Target="../slideLayouts/slideLayout465.xml"/><Relationship Id="rId2" Type="http://schemas.openxmlformats.org/officeDocument/2006/relationships/slideLayout" Target="../slideLayouts/slideLayout455.xml"/><Relationship Id="rId1" Type="http://schemas.openxmlformats.org/officeDocument/2006/relationships/slideLayout" Target="../slideLayouts/slideLayout454.xml"/><Relationship Id="rId6" Type="http://schemas.openxmlformats.org/officeDocument/2006/relationships/slideLayout" Target="../slideLayouts/slideLayout459.xml"/><Relationship Id="rId11" Type="http://schemas.openxmlformats.org/officeDocument/2006/relationships/slideLayout" Target="../slideLayouts/slideLayout464.xml"/><Relationship Id="rId5" Type="http://schemas.openxmlformats.org/officeDocument/2006/relationships/slideLayout" Target="../slideLayouts/slideLayout458.xml"/><Relationship Id="rId15" Type="http://schemas.openxmlformats.org/officeDocument/2006/relationships/theme" Target="../theme/theme44.xml"/><Relationship Id="rId10" Type="http://schemas.openxmlformats.org/officeDocument/2006/relationships/slideLayout" Target="../slideLayouts/slideLayout463.xml"/><Relationship Id="rId4" Type="http://schemas.openxmlformats.org/officeDocument/2006/relationships/slideLayout" Target="../slideLayouts/slideLayout457.xml"/><Relationship Id="rId9" Type="http://schemas.openxmlformats.org/officeDocument/2006/relationships/slideLayout" Target="../slideLayouts/slideLayout462.xml"/><Relationship Id="rId14" Type="http://schemas.openxmlformats.org/officeDocument/2006/relationships/slideLayout" Target="../slideLayouts/slideLayout467.xml"/></Relationships>
</file>

<file path=ppt/slideMasters/_rels/slideMaster45.xml.rels><?xml version="1.0" encoding="UTF-8" standalone="yes"?>
<Relationships xmlns="http://schemas.openxmlformats.org/package/2006/relationships"><Relationship Id="rId8" Type="http://schemas.openxmlformats.org/officeDocument/2006/relationships/slideLayout" Target="../slideLayouts/slideLayout475.xml"/><Relationship Id="rId3" Type="http://schemas.openxmlformats.org/officeDocument/2006/relationships/slideLayout" Target="../slideLayouts/slideLayout470.xml"/><Relationship Id="rId7" Type="http://schemas.openxmlformats.org/officeDocument/2006/relationships/slideLayout" Target="../slideLayouts/slideLayout474.xml"/><Relationship Id="rId12" Type="http://schemas.openxmlformats.org/officeDocument/2006/relationships/theme" Target="../theme/theme45.xml"/><Relationship Id="rId2" Type="http://schemas.openxmlformats.org/officeDocument/2006/relationships/slideLayout" Target="../slideLayouts/slideLayout469.xml"/><Relationship Id="rId1" Type="http://schemas.openxmlformats.org/officeDocument/2006/relationships/slideLayout" Target="../slideLayouts/slideLayout468.xml"/><Relationship Id="rId6" Type="http://schemas.openxmlformats.org/officeDocument/2006/relationships/slideLayout" Target="../slideLayouts/slideLayout473.xml"/><Relationship Id="rId11" Type="http://schemas.openxmlformats.org/officeDocument/2006/relationships/slideLayout" Target="../slideLayouts/slideLayout478.xml"/><Relationship Id="rId5" Type="http://schemas.openxmlformats.org/officeDocument/2006/relationships/slideLayout" Target="../slideLayouts/slideLayout472.xml"/><Relationship Id="rId10" Type="http://schemas.openxmlformats.org/officeDocument/2006/relationships/slideLayout" Target="../slideLayouts/slideLayout477.xml"/><Relationship Id="rId4" Type="http://schemas.openxmlformats.org/officeDocument/2006/relationships/slideLayout" Target="../slideLayouts/slideLayout471.xml"/><Relationship Id="rId9" Type="http://schemas.openxmlformats.org/officeDocument/2006/relationships/slideLayout" Target="../slideLayouts/slideLayout476.xml"/></Relationships>
</file>

<file path=ppt/slideMasters/_rels/slideMaster46.xml.rels><?xml version="1.0" encoding="UTF-8" standalone="yes"?>
<Relationships xmlns="http://schemas.openxmlformats.org/package/2006/relationships"><Relationship Id="rId8" Type="http://schemas.openxmlformats.org/officeDocument/2006/relationships/slideLayout" Target="../slideLayouts/slideLayout486.xml"/><Relationship Id="rId13" Type="http://schemas.openxmlformats.org/officeDocument/2006/relationships/slideLayout" Target="../slideLayouts/slideLayout491.xml"/><Relationship Id="rId3" Type="http://schemas.openxmlformats.org/officeDocument/2006/relationships/slideLayout" Target="../slideLayouts/slideLayout481.xml"/><Relationship Id="rId7" Type="http://schemas.openxmlformats.org/officeDocument/2006/relationships/slideLayout" Target="../slideLayouts/slideLayout485.xml"/><Relationship Id="rId12" Type="http://schemas.openxmlformats.org/officeDocument/2006/relationships/slideLayout" Target="../slideLayouts/slideLayout490.xml"/><Relationship Id="rId2" Type="http://schemas.openxmlformats.org/officeDocument/2006/relationships/slideLayout" Target="../slideLayouts/slideLayout480.xml"/><Relationship Id="rId1" Type="http://schemas.openxmlformats.org/officeDocument/2006/relationships/slideLayout" Target="../slideLayouts/slideLayout479.xml"/><Relationship Id="rId6" Type="http://schemas.openxmlformats.org/officeDocument/2006/relationships/slideLayout" Target="../slideLayouts/slideLayout484.xml"/><Relationship Id="rId11" Type="http://schemas.openxmlformats.org/officeDocument/2006/relationships/slideLayout" Target="../slideLayouts/slideLayout489.xml"/><Relationship Id="rId5" Type="http://schemas.openxmlformats.org/officeDocument/2006/relationships/slideLayout" Target="../slideLayouts/slideLayout483.xml"/><Relationship Id="rId15" Type="http://schemas.openxmlformats.org/officeDocument/2006/relationships/theme" Target="../theme/theme46.xml"/><Relationship Id="rId10" Type="http://schemas.openxmlformats.org/officeDocument/2006/relationships/slideLayout" Target="../slideLayouts/slideLayout488.xml"/><Relationship Id="rId4" Type="http://schemas.openxmlformats.org/officeDocument/2006/relationships/slideLayout" Target="../slideLayouts/slideLayout482.xml"/><Relationship Id="rId9" Type="http://schemas.openxmlformats.org/officeDocument/2006/relationships/slideLayout" Target="../slideLayouts/slideLayout487.xml"/><Relationship Id="rId14" Type="http://schemas.openxmlformats.org/officeDocument/2006/relationships/slideLayout" Target="../slideLayouts/slideLayout492.xml"/></Relationships>
</file>

<file path=ppt/slideMasters/_rels/slideMaster47.xml.rels><?xml version="1.0" encoding="UTF-8" standalone="yes"?>
<Relationships xmlns="http://schemas.openxmlformats.org/package/2006/relationships"><Relationship Id="rId8" Type="http://schemas.openxmlformats.org/officeDocument/2006/relationships/slideLayout" Target="../slideLayouts/slideLayout500.xml"/><Relationship Id="rId13" Type="http://schemas.openxmlformats.org/officeDocument/2006/relationships/slideLayout" Target="../slideLayouts/slideLayout505.xml"/><Relationship Id="rId3" Type="http://schemas.openxmlformats.org/officeDocument/2006/relationships/slideLayout" Target="../slideLayouts/slideLayout495.xml"/><Relationship Id="rId7" Type="http://schemas.openxmlformats.org/officeDocument/2006/relationships/slideLayout" Target="../slideLayouts/slideLayout499.xml"/><Relationship Id="rId12" Type="http://schemas.openxmlformats.org/officeDocument/2006/relationships/slideLayout" Target="../slideLayouts/slideLayout504.xml"/><Relationship Id="rId2" Type="http://schemas.openxmlformats.org/officeDocument/2006/relationships/slideLayout" Target="../slideLayouts/slideLayout494.xml"/><Relationship Id="rId1" Type="http://schemas.openxmlformats.org/officeDocument/2006/relationships/slideLayout" Target="../slideLayouts/slideLayout493.xml"/><Relationship Id="rId6" Type="http://schemas.openxmlformats.org/officeDocument/2006/relationships/slideLayout" Target="../slideLayouts/slideLayout498.xml"/><Relationship Id="rId11" Type="http://schemas.openxmlformats.org/officeDocument/2006/relationships/slideLayout" Target="../slideLayouts/slideLayout503.xml"/><Relationship Id="rId5" Type="http://schemas.openxmlformats.org/officeDocument/2006/relationships/slideLayout" Target="../slideLayouts/slideLayout497.xml"/><Relationship Id="rId15" Type="http://schemas.openxmlformats.org/officeDocument/2006/relationships/theme" Target="../theme/theme47.xml"/><Relationship Id="rId10" Type="http://schemas.openxmlformats.org/officeDocument/2006/relationships/slideLayout" Target="../slideLayouts/slideLayout502.xml"/><Relationship Id="rId4" Type="http://schemas.openxmlformats.org/officeDocument/2006/relationships/slideLayout" Target="../slideLayouts/slideLayout496.xml"/><Relationship Id="rId9" Type="http://schemas.openxmlformats.org/officeDocument/2006/relationships/slideLayout" Target="../slideLayouts/slideLayout501.xml"/><Relationship Id="rId14" Type="http://schemas.openxmlformats.org/officeDocument/2006/relationships/slideLayout" Target="../slideLayouts/slideLayout506.xml"/></Relationships>
</file>

<file path=ppt/slideMasters/_rels/slideMaster48.xml.rels><?xml version="1.0" encoding="UTF-8" standalone="yes"?>
<Relationships xmlns="http://schemas.openxmlformats.org/package/2006/relationships"><Relationship Id="rId8" Type="http://schemas.openxmlformats.org/officeDocument/2006/relationships/slideLayout" Target="../slideLayouts/slideLayout514.xml"/><Relationship Id="rId3" Type="http://schemas.openxmlformats.org/officeDocument/2006/relationships/slideLayout" Target="../slideLayouts/slideLayout509.xml"/><Relationship Id="rId7" Type="http://schemas.openxmlformats.org/officeDocument/2006/relationships/slideLayout" Target="../slideLayouts/slideLayout513.xml"/><Relationship Id="rId12" Type="http://schemas.openxmlformats.org/officeDocument/2006/relationships/theme" Target="../theme/theme48.xml"/><Relationship Id="rId2" Type="http://schemas.openxmlformats.org/officeDocument/2006/relationships/slideLayout" Target="../slideLayouts/slideLayout508.xml"/><Relationship Id="rId1" Type="http://schemas.openxmlformats.org/officeDocument/2006/relationships/slideLayout" Target="../slideLayouts/slideLayout507.xml"/><Relationship Id="rId6" Type="http://schemas.openxmlformats.org/officeDocument/2006/relationships/slideLayout" Target="../slideLayouts/slideLayout512.xml"/><Relationship Id="rId11" Type="http://schemas.openxmlformats.org/officeDocument/2006/relationships/slideLayout" Target="../slideLayouts/slideLayout517.xml"/><Relationship Id="rId5" Type="http://schemas.openxmlformats.org/officeDocument/2006/relationships/slideLayout" Target="../slideLayouts/slideLayout511.xml"/><Relationship Id="rId10" Type="http://schemas.openxmlformats.org/officeDocument/2006/relationships/slideLayout" Target="../slideLayouts/slideLayout516.xml"/><Relationship Id="rId4" Type="http://schemas.openxmlformats.org/officeDocument/2006/relationships/slideLayout" Target="../slideLayouts/slideLayout510.xml"/><Relationship Id="rId9" Type="http://schemas.openxmlformats.org/officeDocument/2006/relationships/slideLayout" Target="../slideLayouts/slideLayout515.xml"/></Relationships>
</file>

<file path=ppt/slideMasters/_rels/slideMaster49.xml.rels><?xml version="1.0" encoding="UTF-8" standalone="yes"?>
<Relationships xmlns="http://schemas.openxmlformats.org/package/2006/relationships"><Relationship Id="rId8" Type="http://schemas.openxmlformats.org/officeDocument/2006/relationships/slideLayout" Target="../slideLayouts/slideLayout525.xml"/><Relationship Id="rId3" Type="http://schemas.openxmlformats.org/officeDocument/2006/relationships/slideLayout" Target="../slideLayouts/slideLayout520.xml"/><Relationship Id="rId7" Type="http://schemas.openxmlformats.org/officeDocument/2006/relationships/slideLayout" Target="../slideLayouts/slideLayout524.xml"/><Relationship Id="rId12" Type="http://schemas.openxmlformats.org/officeDocument/2006/relationships/theme" Target="../theme/theme49.xml"/><Relationship Id="rId2" Type="http://schemas.openxmlformats.org/officeDocument/2006/relationships/slideLayout" Target="../slideLayouts/slideLayout519.xml"/><Relationship Id="rId1" Type="http://schemas.openxmlformats.org/officeDocument/2006/relationships/slideLayout" Target="../slideLayouts/slideLayout518.xml"/><Relationship Id="rId6" Type="http://schemas.openxmlformats.org/officeDocument/2006/relationships/slideLayout" Target="../slideLayouts/slideLayout523.xml"/><Relationship Id="rId11" Type="http://schemas.openxmlformats.org/officeDocument/2006/relationships/slideLayout" Target="../slideLayouts/slideLayout528.xml"/><Relationship Id="rId5" Type="http://schemas.openxmlformats.org/officeDocument/2006/relationships/slideLayout" Target="../slideLayouts/slideLayout522.xml"/><Relationship Id="rId10" Type="http://schemas.openxmlformats.org/officeDocument/2006/relationships/slideLayout" Target="../slideLayouts/slideLayout527.xml"/><Relationship Id="rId4" Type="http://schemas.openxmlformats.org/officeDocument/2006/relationships/slideLayout" Target="../slideLayouts/slideLayout521.xml"/><Relationship Id="rId9" Type="http://schemas.openxmlformats.org/officeDocument/2006/relationships/slideLayout" Target="../slideLayouts/slideLayout52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5.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50.xml.rels><?xml version="1.0" encoding="UTF-8" standalone="yes"?>
<Relationships xmlns="http://schemas.openxmlformats.org/package/2006/relationships"><Relationship Id="rId8" Type="http://schemas.openxmlformats.org/officeDocument/2006/relationships/slideLayout" Target="../slideLayouts/slideLayout536.xml"/><Relationship Id="rId3" Type="http://schemas.openxmlformats.org/officeDocument/2006/relationships/slideLayout" Target="../slideLayouts/slideLayout531.xml"/><Relationship Id="rId7" Type="http://schemas.openxmlformats.org/officeDocument/2006/relationships/slideLayout" Target="../slideLayouts/slideLayout535.xml"/><Relationship Id="rId12" Type="http://schemas.openxmlformats.org/officeDocument/2006/relationships/theme" Target="../theme/theme50.xml"/><Relationship Id="rId2" Type="http://schemas.openxmlformats.org/officeDocument/2006/relationships/slideLayout" Target="../slideLayouts/slideLayout530.xml"/><Relationship Id="rId1" Type="http://schemas.openxmlformats.org/officeDocument/2006/relationships/slideLayout" Target="../slideLayouts/slideLayout529.xml"/><Relationship Id="rId6" Type="http://schemas.openxmlformats.org/officeDocument/2006/relationships/slideLayout" Target="../slideLayouts/slideLayout534.xml"/><Relationship Id="rId11" Type="http://schemas.openxmlformats.org/officeDocument/2006/relationships/slideLayout" Target="../slideLayouts/slideLayout539.xml"/><Relationship Id="rId5" Type="http://schemas.openxmlformats.org/officeDocument/2006/relationships/slideLayout" Target="../slideLayouts/slideLayout533.xml"/><Relationship Id="rId10" Type="http://schemas.openxmlformats.org/officeDocument/2006/relationships/slideLayout" Target="../slideLayouts/slideLayout538.xml"/><Relationship Id="rId4" Type="http://schemas.openxmlformats.org/officeDocument/2006/relationships/slideLayout" Target="../slideLayouts/slideLayout532.xml"/><Relationship Id="rId9" Type="http://schemas.openxmlformats.org/officeDocument/2006/relationships/slideLayout" Target="../slideLayouts/slideLayout537.xml"/></Relationships>
</file>

<file path=ppt/slideMasters/_rels/slideMaster51.xml.rels><?xml version="1.0" encoding="UTF-8" standalone="yes"?>
<Relationships xmlns="http://schemas.openxmlformats.org/package/2006/relationships"><Relationship Id="rId8" Type="http://schemas.openxmlformats.org/officeDocument/2006/relationships/slideLayout" Target="../slideLayouts/slideLayout547.xml"/><Relationship Id="rId3" Type="http://schemas.openxmlformats.org/officeDocument/2006/relationships/slideLayout" Target="../slideLayouts/slideLayout542.xml"/><Relationship Id="rId7" Type="http://schemas.openxmlformats.org/officeDocument/2006/relationships/slideLayout" Target="../slideLayouts/slideLayout546.xml"/><Relationship Id="rId12" Type="http://schemas.openxmlformats.org/officeDocument/2006/relationships/theme" Target="../theme/theme51.xml"/><Relationship Id="rId2" Type="http://schemas.openxmlformats.org/officeDocument/2006/relationships/slideLayout" Target="../slideLayouts/slideLayout541.xml"/><Relationship Id="rId1" Type="http://schemas.openxmlformats.org/officeDocument/2006/relationships/slideLayout" Target="../slideLayouts/slideLayout540.xml"/><Relationship Id="rId6" Type="http://schemas.openxmlformats.org/officeDocument/2006/relationships/slideLayout" Target="../slideLayouts/slideLayout545.xml"/><Relationship Id="rId11" Type="http://schemas.openxmlformats.org/officeDocument/2006/relationships/slideLayout" Target="../slideLayouts/slideLayout550.xml"/><Relationship Id="rId5" Type="http://schemas.openxmlformats.org/officeDocument/2006/relationships/slideLayout" Target="../slideLayouts/slideLayout544.xml"/><Relationship Id="rId10" Type="http://schemas.openxmlformats.org/officeDocument/2006/relationships/slideLayout" Target="../slideLayouts/slideLayout549.xml"/><Relationship Id="rId4" Type="http://schemas.openxmlformats.org/officeDocument/2006/relationships/slideLayout" Target="../slideLayouts/slideLayout543.xml"/><Relationship Id="rId9" Type="http://schemas.openxmlformats.org/officeDocument/2006/relationships/slideLayout" Target="../slideLayouts/slideLayout548.xml"/></Relationships>
</file>

<file path=ppt/slideMasters/_rels/slideMaster52.xml.rels><?xml version="1.0" encoding="UTF-8" standalone="yes"?>
<Relationships xmlns="http://schemas.openxmlformats.org/package/2006/relationships"><Relationship Id="rId2" Type="http://schemas.openxmlformats.org/officeDocument/2006/relationships/theme" Target="../theme/theme52.xml"/><Relationship Id="rId1" Type="http://schemas.openxmlformats.org/officeDocument/2006/relationships/slideLayout" Target="../slideLayouts/slideLayout551.xml"/></Relationships>
</file>

<file path=ppt/slideMasters/_rels/slideMaster53.xml.rels><?xml version="1.0" encoding="UTF-8" standalone="yes"?>
<Relationships xmlns="http://schemas.openxmlformats.org/package/2006/relationships"><Relationship Id="rId8" Type="http://schemas.openxmlformats.org/officeDocument/2006/relationships/slideLayout" Target="../slideLayouts/slideLayout559.xml"/><Relationship Id="rId3" Type="http://schemas.openxmlformats.org/officeDocument/2006/relationships/slideLayout" Target="../slideLayouts/slideLayout554.xml"/><Relationship Id="rId7" Type="http://schemas.openxmlformats.org/officeDocument/2006/relationships/slideLayout" Target="../slideLayouts/slideLayout558.xml"/><Relationship Id="rId12" Type="http://schemas.openxmlformats.org/officeDocument/2006/relationships/theme" Target="../theme/theme53.xml"/><Relationship Id="rId2" Type="http://schemas.openxmlformats.org/officeDocument/2006/relationships/slideLayout" Target="../slideLayouts/slideLayout553.xml"/><Relationship Id="rId1" Type="http://schemas.openxmlformats.org/officeDocument/2006/relationships/slideLayout" Target="../slideLayouts/slideLayout552.xml"/><Relationship Id="rId6" Type="http://schemas.openxmlformats.org/officeDocument/2006/relationships/slideLayout" Target="../slideLayouts/slideLayout557.xml"/><Relationship Id="rId11" Type="http://schemas.openxmlformats.org/officeDocument/2006/relationships/slideLayout" Target="../slideLayouts/slideLayout562.xml"/><Relationship Id="rId5" Type="http://schemas.openxmlformats.org/officeDocument/2006/relationships/slideLayout" Target="../slideLayouts/slideLayout556.xml"/><Relationship Id="rId10" Type="http://schemas.openxmlformats.org/officeDocument/2006/relationships/slideLayout" Target="../slideLayouts/slideLayout561.xml"/><Relationship Id="rId4" Type="http://schemas.openxmlformats.org/officeDocument/2006/relationships/slideLayout" Target="../slideLayouts/slideLayout555.xml"/><Relationship Id="rId9" Type="http://schemas.openxmlformats.org/officeDocument/2006/relationships/slideLayout" Target="../slideLayouts/slideLayout560.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6.xml"/><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6.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7.xml"/><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7.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theme" Target="../theme/theme8.xml"/><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slideLayout" Target="../slideLayouts/slideLayout92.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0.xml"/><Relationship Id="rId3" Type="http://schemas.openxmlformats.org/officeDocument/2006/relationships/slideLayout" Target="../slideLayouts/slideLayout95.xml"/><Relationship Id="rId7" Type="http://schemas.openxmlformats.org/officeDocument/2006/relationships/slideLayout" Target="../slideLayouts/slideLayout99.xml"/><Relationship Id="rId12" Type="http://schemas.openxmlformats.org/officeDocument/2006/relationships/theme" Target="../theme/theme9.xml"/><Relationship Id="rId2" Type="http://schemas.openxmlformats.org/officeDocument/2006/relationships/slideLayout" Target="../slideLayouts/slideLayout94.xml"/><Relationship Id="rId1" Type="http://schemas.openxmlformats.org/officeDocument/2006/relationships/slideLayout" Target="../slideLayouts/slideLayout93.xml"/><Relationship Id="rId6" Type="http://schemas.openxmlformats.org/officeDocument/2006/relationships/slideLayout" Target="../slideLayouts/slideLayout98.xml"/><Relationship Id="rId11" Type="http://schemas.openxmlformats.org/officeDocument/2006/relationships/slideLayout" Target="../slideLayouts/slideLayout103.xml"/><Relationship Id="rId5" Type="http://schemas.openxmlformats.org/officeDocument/2006/relationships/slideLayout" Target="../slideLayouts/slideLayout97.xml"/><Relationship Id="rId10" Type="http://schemas.openxmlformats.org/officeDocument/2006/relationships/slideLayout" Target="../slideLayouts/slideLayout102.xml"/><Relationship Id="rId4" Type="http://schemas.openxmlformats.org/officeDocument/2006/relationships/slideLayout" Target="../slideLayouts/slideLayout96.xml"/><Relationship Id="rId9" Type="http://schemas.openxmlformats.org/officeDocument/2006/relationships/slideLayout" Target="../slideLayouts/slideLayout10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5602"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5603"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0" hangingPunct="0">
              <a:spcBef>
                <a:spcPct val="50000"/>
              </a:spcBef>
              <a:defRPr sz="1200">
                <a:solidFill>
                  <a:schemeClr val="tx1">
                    <a:tint val="75000"/>
                  </a:schemeClr>
                </a:solidFill>
                <a:latin typeface="Arial" charset="0"/>
                <a:cs typeface="Arial" charset="0"/>
              </a:defRPr>
            </a:lvl1pPr>
          </a:lstStyle>
          <a:p>
            <a:pPr>
              <a:defRPr/>
            </a:pPr>
            <a:fld id="{74C7D3AD-B8EB-4BEE-955A-6ED9CCDF94DC}" type="datetimeFigureOut">
              <a:rPr lang="en-US"/>
              <a:pPr>
                <a:defRPr/>
              </a:pPr>
              <a:t>3/23/2011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0" hangingPunct="0">
              <a:spcBef>
                <a:spcPct val="50000"/>
              </a:spcBef>
              <a:defRPr sz="1200">
                <a:solidFill>
                  <a:schemeClr val="tx1">
                    <a:tint val="75000"/>
                  </a:schemeClr>
                </a:solidFill>
                <a:latin typeface="Arial" charset="0"/>
                <a:cs typeface="Arial" charset="0"/>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0" hangingPunct="0">
              <a:spcBef>
                <a:spcPct val="50000"/>
              </a:spcBef>
              <a:defRPr sz="1200">
                <a:solidFill>
                  <a:schemeClr val="tx1">
                    <a:tint val="75000"/>
                  </a:schemeClr>
                </a:solidFill>
                <a:latin typeface="Arial" charset="0"/>
                <a:cs typeface="Arial" charset="0"/>
              </a:defRPr>
            </a:lvl1pPr>
          </a:lstStyle>
          <a:p>
            <a:pPr>
              <a:defRPr/>
            </a:pPr>
            <a:fld id="{AD9EB1C9-9B3B-478E-A5D2-F831085A107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511646" r:id="rId1"/>
    <p:sldLayoutId id="2147511647" r:id="rId2"/>
    <p:sldLayoutId id="2147511648" r:id="rId3"/>
    <p:sldLayoutId id="2147511649" r:id="rId4"/>
    <p:sldLayoutId id="2147511650" r:id="rId5"/>
    <p:sldLayoutId id="2147511651" r:id="rId6"/>
    <p:sldLayoutId id="2147512135" r:id="rId7"/>
    <p:sldLayoutId id="2147511652" r:id="rId8"/>
    <p:sldLayoutId id="2147511653" r:id="rId9"/>
    <p:sldLayoutId id="2147511654" r:id="rId10"/>
    <p:sldLayoutId id="2147511655"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4818"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4819"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0" hangingPunct="0">
              <a:spcBef>
                <a:spcPct val="50000"/>
              </a:spcBef>
              <a:defRPr sz="1200">
                <a:solidFill>
                  <a:prstClr val="black">
                    <a:tint val="75000"/>
                  </a:prstClr>
                </a:solidFill>
                <a:latin typeface="Arial" charset="0"/>
                <a:cs typeface="Arial" charset="0"/>
              </a:defRPr>
            </a:lvl1pPr>
          </a:lstStyle>
          <a:p>
            <a:pPr>
              <a:defRPr/>
            </a:pPr>
            <a:fld id="{15176FCC-EF6D-4133-B576-9AD9CEAA6E28}" type="datetimeFigureOut">
              <a:rPr lang="en-US"/>
              <a:pPr>
                <a:defRPr/>
              </a:pPr>
              <a:t>3/23/2011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0" hangingPunct="0">
              <a:spcBef>
                <a:spcPct val="50000"/>
              </a:spcBef>
              <a:defRPr sz="1200">
                <a:solidFill>
                  <a:prstClr val="black">
                    <a:tint val="75000"/>
                  </a:prstClr>
                </a:solidFill>
                <a:latin typeface="Arial" charset="0"/>
                <a:cs typeface="Arial" charset="0"/>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0" hangingPunct="0">
              <a:spcBef>
                <a:spcPct val="50000"/>
              </a:spcBef>
              <a:defRPr sz="1200">
                <a:solidFill>
                  <a:prstClr val="black">
                    <a:tint val="75000"/>
                  </a:prstClr>
                </a:solidFill>
                <a:latin typeface="Arial" charset="0"/>
                <a:cs typeface="Arial" charset="0"/>
              </a:defRPr>
            </a:lvl1pPr>
          </a:lstStyle>
          <a:p>
            <a:pPr>
              <a:defRPr/>
            </a:pPr>
            <a:fld id="{14E60977-1911-4514-8356-F9C466A0775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511745" r:id="rId1"/>
    <p:sldLayoutId id="2147511746" r:id="rId2"/>
    <p:sldLayoutId id="2147511747" r:id="rId3"/>
    <p:sldLayoutId id="2147511748" r:id="rId4"/>
    <p:sldLayoutId id="2147511749" r:id="rId5"/>
    <p:sldLayoutId id="2147511750" r:id="rId6"/>
    <p:sldLayoutId id="2147512139" r:id="rId7"/>
    <p:sldLayoutId id="2147511751" r:id="rId8"/>
    <p:sldLayoutId id="2147511752" r:id="rId9"/>
    <p:sldLayoutId id="2147511753" r:id="rId10"/>
    <p:sldLayoutId id="2147511754"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5843"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1140"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spcBef>
                <a:spcPct val="0"/>
              </a:spcBef>
              <a:defRPr sz="1400">
                <a:solidFill>
                  <a:srgbClr val="000000"/>
                </a:solidFill>
                <a:latin typeface="Times" pitchFamily="18" charset="0"/>
                <a:cs typeface="Arial" charset="0"/>
              </a:defRPr>
            </a:lvl1pPr>
          </a:lstStyle>
          <a:p>
            <a:pPr>
              <a:defRPr/>
            </a:pPr>
            <a:endParaRPr lang="en-US"/>
          </a:p>
        </p:txBody>
      </p:sp>
      <p:sp>
        <p:nvSpPr>
          <p:cNvPr id="91141"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spcBef>
                <a:spcPct val="0"/>
              </a:spcBef>
              <a:defRPr sz="1400">
                <a:solidFill>
                  <a:srgbClr val="000000"/>
                </a:solidFill>
                <a:latin typeface="Times" pitchFamily="18" charset="0"/>
                <a:cs typeface="Arial" charset="0"/>
              </a:defRPr>
            </a:lvl1pPr>
          </a:lstStyle>
          <a:p>
            <a:pPr>
              <a:defRPr/>
            </a:pPr>
            <a:endParaRPr lang="en-US"/>
          </a:p>
        </p:txBody>
      </p:sp>
      <p:sp>
        <p:nvSpPr>
          <p:cNvPr id="91142"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spcBef>
                <a:spcPct val="0"/>
              </a:spcBef>
              <a:defRPr sz="1400">
                <a:solidFill>
                  <a:srgbClr val="000000"/>
                </a:solidFill>
                <a:latin typeface="Times" pitchFamily="18" charset="0"/>
                <a:cs typeface="Arial" charset="0"/>
              </a:defRPr>
            </a:lvl1pPr>
          </a:lstStyle>
          <a:p>
            <a:pPr>
              <a:defRPr/>
            </a:pPr>
            <a:fld id="{F732FF59-2F66-49C5-B415-05A41D0BAA8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511755" r:id="rId1"/>
    <p:sldLayoutId id="2147511756" r:id="rId2"/>
    <p:sldLayoutId id="2147511757" r:id="rId3"/>
    <p:sldLayoutId id="2147511758" r:id="rId4"/>
    <p:sldLayoutId id="2147511759" r:id="rId5"/>
    <p:sldLayoutId id="2147511760" r:id="rId6"/>
    <p:sldLayoutId id="2147511761" r:id="rId7"/>
    <p:sldLayoutId id="2147511762" r:id="rId8"/>
    <p:sldLayoutId id="2147511763" r:id="rId9"/>
    <p:sldLayoutId id="2147511764" r:id="rId10"/>
    <p:sldLayoutId id="2147511765" r:id="rId11"/>
    <p:sldLayoutId id="2147511766" r:id="rId12"/>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686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1140"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spcBef>
                <a:spcPct val="0"/>
              </a:spcBef>
              <a:defRPr sz="1400">
                <a:solidFill>
                  <a:srgbClr val="000000"/>
                </a:solidFill>
                <a:latin typeface="Times" pitchFamily="18" charset="0"/>
                <a:cs typeface="Arial" charset="0"/>
              </a:defRPr>
            </a:lvl1pPr>
          </a:lstStyle>
          <a:p>
            <a:pPr>
              <a:defRPr/>
            </a:pPr>
            <a:endParaRPr lang="en-US"/>
          </a:p>
        </p:txBody>
      </p:sp>
      <p:sp>
        <p:nvSpPr>
          <p:cNvPr id="91141"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spcBef>
                <a:spcPct val="0"/>
              </a:spcBef>
              <a:defRPr sz="1400">
                <a:solidFill>
                  <a:srgbClr val="000000"/>
                </a:solidFill>
                <a:latin typeface="Times" pitchFamily="18" charset="0"/>
                <a:cs typeface="Arial" charset="0"/>
              </a:defRPr>
            </a:lvl1pPr>
          </a:lstStyle>
          <a:p>
            <a:pPr>
              <a:defRPr/>
            </a:pPr>
            <a:endParaRPr lang="en-US"/>
          </a:p>
        </p:txBody>
      </p:sp>
      <p:sp>
        <p:nvSpPr>
          <p:cNvPr id="91142"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spcBef>
                <a:spcPct val="0"/>
              </a:spcBef>
              <a:defRPr sz="1400">
                <a:solidFill>
                  <a:srgbClr val="000000"/>
                </a:solidFill>
                <a:latin typeface="Times" pitchFamily="18" charset="0"/>
                <a:cs typeface="Arial" charset="0"/>
              </a:defRPr>
            </a:lvl1pPr>
          </a:lstStyle>
          <a:p>
            <a:pPr>
              <a:defRPr/>
            </a:pPr>
            <a:fld id="{86AEEDBB-55A3-4736-974E-48E326CDB53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511767" r:id="rId1"/>
    <p:sldLayoutId id="2147511768" r:id="rId2"/>
    <p:sldLayoutId id="2147511769" r:id="rId3"/>
    <p:sldLayoutId id="2147511770" r:id="rId4"/>
    <p:sldLayoutId id="2147511771" r:id="rId5"/>
    <p:sldLayoutId id="2147511772" r:id="rId6"/>
    <p:sldLayoutId id="2147511773" r:id="rId7"/>
    <p:sldLayoutId id="2147511774" r:id="rId8"/>
    <p:sldLayoutId id="2147511775" r:id="rId9"/>
    <p:sldLayoutId id="2147511776" r:id="rId10"/>
    <p:sldLayoutId id="2147511777" r:id="rId11"/>
    <p:sldLayoutId id="2147511778" r:id="rId12"/>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rgbClr val="9DD3D7"/>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27" tIns="45714" rIns="91427" bIns="45714" numCol="1" anchor="ctr" anchorCtr="0" compatLnSpc="1">
            <a:prstTxWarp prst="textNoShape">
              <a:avLst/>
            </a:prstTxWarp>
          </a:bodyPr>
          <a:lstStyle/>
          <a:p>
            <a:pPr lvl="0"/>
            <a:r>
              <a:rPr lang="en-US" smtClean="0"/>
              <a:t>Click to edit Master title style</a:t>
            </a:r>
          </a:p>
        </p:txBody>
      </p:sp>
      <p:sp>
        <p:nvSpPr>
          <p:cNvPr id="3789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27" tIns="45714" rIns="91427" bIns="45714"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85197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27" tIns="45714" rIns="91427" bIns="45714" numCol="1" anchor="t" anchorCtr="0" compatLnSpc="1">
            <a:prstTxWarp prst="textNoShape">
              <a:avLst/>
            </a:prstTxWarp>
          </a:bodyPr>
          <a:lstStyle>
            <a:lvl1pPr algn="l" eaLnBrk="1" hangingPunct="1">
              <a:spcBef>
                <a:spcPct val="0"/>
              </a:spcBef>
              <a:defRPr sz="1400">
                <a:solidFill>
                  <a:srgbClr val="000000"/>
                </a:solidFill>
                <a:latin typeface="Arial" charset="0"/>
                <a:cs typeface="Arial" charset="0"/>
              </a:defRPr>
            </a:lvl1pPr>
          </a:lstStyle>
          <a:p>
            <a:pPr>
              <a:defRPr/>
            </a:pPr>
            <a:endParaRPr lang="en-US"/>
          </a:p>
        </p:txBody>
      </p:sp>
      <p:sp>
        <p:nvSpPr>
          <p:cNvPr id="85197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27" tIns="45714" rIns="91427" bIns="45714" numCol="1" anchor="t" anchorCtr="0" compatLnSpc="1">
            <a:prstTxWarp prst="textNoShape">
              <a:avLst/>
            </a:prstTxWarp>
          </a:bodyPr>
          <a:lstStyle>
            <a:lvl1pPr algn="ctr" eaLnBrk="1" hangingPunct="1">
              <a:spcBef>
                <a:spcPct val="0"/>
              </a:spcBef>
              <a:defRPr sz="1400">
                <a:solidFill>
                  <a:srgbClr val="000000"/>
                </a:solidFill>
                <a:latin typeface="Arial" charset="0"/>
                <a:cs typeface="Arial" charset="0"/>
              </a:defRPr>
            </a:lvl1pPr>
          </a:lstStyle>
          <a:p>
            <a:pPr>
              <a:defRPr/>
            </a:pPr>
            <a:endParaRPr lang="en-US"/>
          </a:p>
        </p:txBody>
      </p:sp>
      <p:sp>
        <p:nvSpPr>
          <p:cNvPr id="851974" name="Rectangle 6"/>
          <p:cNvSpPr>
            <a:spLocks noGrp="1" noChangeArrowheads="1"/>
          </p:cNvSpPr>
          <p:nvPr>
            <p:ph type="sldNum" sz="quarter" idx="4"/>
          </p:nvPr>
        </p:nvSpPr>
        <p:spPr bwMode="auto">
          <a:xfrm>
            <a:off x="8032750" y="6199188"/>
            <a:ext cx="1111250" cy="476250"/>
          </a:xfrm>
          <a:prstGeom prst="rect">
            <a:avLst/>
          </a:prstGeom>
          <a:noFill/>
          <a:ln w="9525">
            <a:noFill/>
            <a:miter lim="800000"/>
            <a:headEnd/>
            <a:tailEnd/>
          </a:ln>
          <a:effectLst/>
        </p:spPr>
        <p:txBody>
          <a:bodyPr vert="horz" wrap="square" lIns="91427" tIns="45714" rIns="91427" bIns="45714" numCol="1" anchor="t" anchorCtr="0" compatLnSpc="1">
            <a:prstTxWarp prst="textNoShape">
              <a:avLst/>
            </a:prstTxWarp>
          </a:bodyPr>
          <a:lstStyle>
            <a:lvl1pPr algn="r" eaLnBrk="1" hangingPunct="1">
              <a:spcBef>
                <a:spcPct val="0"/>
              </a:spcBef>
              <a:defRPr sz="1400">
                <a:solidFill>
                  <a:srgbClr val="000000"/>
                </a:solidFill>
                <a:latin typeface="Arial" charset="0"/>
                <a:cs typeface="Arial" charset="0"/>
              </a:defRPr>
            </a:lvl1pPr>
          </a:lstStyle>
          <a:p>
            <a:pPr>
              <a:defRPr/>
            </a:pPr>
            <a:fld id="{599EEDCA-3904-4198-8309-C6F2F2A23C0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511779" r:id="rId1"/>
    <p:sldLayoutId id="2147511780" r:id="rId2"/>
    <p:sldLayoutId id="2147511781" r:id="rId3"/>
    <p:sldLayoutId id="2147511782" r:id="rId4"/>
    <p:sldLayoutId id="2147511783" r:id="rId5"/>
    <p:sldLayoutId id="2147511784" r:id="rId6"/>
    <p:sldLayoutId id="2147511785" r:id="rId7"/>
    <p:sldLayoutId id="2147511786" r:id="rId8"/>
    <p:sldLayoutId id="2147511787" r:id="rId9"/>
    <p:sldLayoutId id="2147511788" r:id="rId10"/>
    <p:sldLayoutId id="2147511789" r:id="rId11"/>
    <p:sldLayoutId id="2147511790" r:id="rId12"/>
    <p:sldLayoutId id="2147511791" r:id="rId13"/>
    <p:sldLayoutId id="2147511792" r:id="rId14"/>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8914"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8915"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0" hangingPunct="0">
              <a:spcBef>
                <a:spcPct val="50000"/>
              </a:spcBef>
              <a:defRPr sz="1200">
                <a:solidFill>
                  <a:prstClr val="black">
                    <a:tint val="75000"/>
                  </a:prstClr>
                </a:solidFill>
                <a:latin typeface="Arial" charset="0"/>
                <a:cs typeface="Arial" charset="0"/>
              </a:defRPr>
            </a:lvl1pPr>
          </a:lstStyle>
          <a:p>
            <a:pPr>
              <a:defRPr/>
            </a:pPr>
            <a:fld id="{694356AB-1188-4FDC-BD2F-D015F71FF4EC}" type="datetimeFigureOut">
              <a:rPr lang="en-US"/>
              <a:pPr>
                <a:defRPr/>
              </a:pPr>
              <a:t>3/23/2011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0" hangingPunct="0">
              <a:spcBef>
                <a:spcPct val="50000"/>
              </a:spcBef>
              <a:defRPr sz="1200">
                <a:solidFill>
                  <a:prstClr val="black">
                    <a:tint val="75000"/>
                  </a:prstClr>
                </a:solidFill>
                <a:latin typeface="Arial" charset="0"/>
                <a:cs typeface="Arial" charset="0"/>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0" hangingPunct="0">
              <a:spcBef>
                <a:spcPct val="50000"/>
              </a:spcBef>
              <a:defRPr sz="1200">
                <a:solidFill>
                  <a:prstClr val="black">
                    <a:tint val="75000"/>
                  </a:prstClr>
                </a:solidFill>
                <a:latin typeface="Arial" charset="0"/>
                <a:cs typeface="Arial" charset="0"/>
              </a:defRPr>
            </a:lvl1pPr>
          </a:lstStyle>
          <a:p>
            <a:pPr>
              <a:defRPr/>
            </a:pPr>
            <a:fld id="{D610EECD-D3BE-484E-8568-B5E5DC3387D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511793" r:id="rId1"/>
    <p:sldLayoutId id="2147511794" r:id="rId2"/>
    <p:sldLayoutId id="2147511795" r:id="rId3"/>
    <p:sldLayoutId id="2147511796" r:id="rId4"/>
    <p:sldLayoutId id="2147511797" r:id="rId5"/>
    <p:sldLayoutId id="2147511798" r:id="rId6"/>
    <p:sldLayoutId id="2147512140" r:id="rId7"/>
    <p:sldLayoutId id="2147511799" r:id="rId8"/>
    <p:sldLayoutId id="2147511800" r:id="rId9"/>
    <p:sldLayoutId id="2147511801" r:id="rId10"/>
    <p:sldLayoutId id="2147511802"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0009"/>
            </a:gs>
            <a:gs pos="100000">
              <a:srgbClr val="000099"/>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dt" sz="half" idx="2"/>
          </p:nvPr>
        </p:nvSpPr>
        <p:spPr bwMode="auto">
          <a:xfrm>
            <a:off x="711200" y="6248400"/>
            <a:ext cx="1897063"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l" eaLnBrk="0" hangingPunct="0">
              <a:spcBef>
                <a:spcPct val="0"/>
              </a:spcBef>
              <a:defRPr sz="1400" b="0">
                <a:solidFill>
                  <a:srgbClr val="E0E0E0"/>
                </a:solidFill>
                <a:latin typeface="+mn-lt"/>
                <a:cs typeface="+mn-cs"/>
              </a:defRPr>
            </a:lvl1pPr>
          </a:lstStyle>
          <a:p>
            <a:pPr>
              <a:defRPr/>
            </a:pPr>
            <a:endParaRPr lang="en-US"/>
          </a:p>
        </p:txBody>
      </p:sp>
      <p:sp>
        <p:nvSpPr>
          <p:cNvPr id="1027" name="Rectangle 3"/>
          <p:cNvSpPr>
            <a:spLocks noGrp="1" noChangeArrowheads="1"/>
          </p:cNvSpPr>
          <p:nvPr>
            <p:ph type="ftr" sz="quarter" idx="3"/>
          </p:nvPr>
        </p:nvSpPr>
        <p:spPr bwMode="auto">
          <a:xfrm>
            <a:off x="3149600" y="6248400"/>
            <a:ext cx="28448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ctr" eaLnBrk="0" hangingPunct="0">
              <a:spcBef>
                <a:spcPct val="0"/>
              </a:spcBef>
              <a:defRPr sz="1400" b="0">
                <a:solidFill>
                  <a:srgbClr val="E0E0E0"/>
                </a:solidFill>
                <a:latin typeface="+mn-lt"/>
                <a:cs typeface="+mn-cs"/>
              </a:defRPr>
            </a:lvl1pPr>
          </a:lstStyle>
          <a:p>
            <a:pPr>
              <a:defRPr/>
            </a:pPr>
            <a:endParaRPr lang="en-US"/>
          </a:p>
        </p:txBody>
      </p:sp>
      <p:sp>
        <p:nvSpPr>
          <p:cNvPr id="1028" name="Rectangle 4"/>
          <p:cNvSpPr>
            <a:spLocks noGrp="1" noChangeArrowheads="1"/>
          </p:cNvSpPr>
          <p:nvPr>
            <p:ph type="sldNum" sz="quarter" idx="4"/>
          </p:nvPr>
        </p:nvSpPr>
        <p:spPr bwMode="auto">
          <a:xfrm>
            <a:off x="6535738" y="6248400"/>
            <a:ext cx="1897062"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eaLnBrk="0" hangingPunct="0">
              <a:spcBef>
                <a:spcPct val="0"/>
              </a:spcBef>
              <a:defRPr sz="1400" b="0">
                <a:solidFill>
                  <a:srgbClr val="E0E0E0"/>
                </a:solidFill>
                <a:latin typeface="+mn-lt"/>
                <a:cs typeface="+mn-cs"/>
              </a:defRPr>
            </a:lvl1pPr>
          </a:lstStyle>
          <a:p>
            <a:pPr>
              <a:defRPr/>
            </a:pPr>
            <a:fld id="{4A489AB8-6B45-4ACE-B6B6-FBC1CD35F6D5}" type="slidenum">
              <a:rPr lang="en-US"/>
              <a:pPr>
                <a:defRPr/>
              </a:pPr>
              <a:t>‹#›</a:t>
            </a:fld>
            <a:endParaRPr lang="en-US"/>
          </a:p>
        </p:txBody>
      </p:sp>
      <p:sp>
        <p:nvSpPr>
          <p:cNvPr id="1029" name="Rectangle 5"/>
          <p:cNvSpPr>
            <a:spLocks noGrp="1" noChangeArrowheads="1"/>
          </p:cNvSpPr>
          <p:nvPr>
            <p:ph type="title"/>
          </p:nvPr>
        </p:nvSpPr>
        <p:spPr bwMode="auto">
          <a:xfrm>
            <a:off x="1152525" y="342900"/>
            <a:ext cx="6908800" cy="1143000"/>
          </a:xfrm>
          <a:prstGeom prst="rect">
            <a:avLst/>
          </a:prstGeom>
          <a:noFill/>
          <a:ln w="9525">
            <a:noFill/>
            <a:miter lim="800000"/>
            <a:headEnd/>
            <a:tailEnd/>
          </a:ln>
          <a:effectLst>
            <a:outerShdw dist="107763" dir="2700000" algn="ctr" rotWithShape="0">
              <a:schemeClr val="bg2"/>
            </a:outerShdw>
          </a:effectLst>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39942" name="Rectangle 6"/>
          <p:cNvSpPr>
            <a:spLocks noGrp="1" noChangeArrowheads="1"/>
          </p:cNvSpPr>
          <p:nvPr>
            <p:ph type="body" idx="1"/>
          </p:nvPr>
        </p:nvSpPr>
        <p:spPr bwMode="auto">
          <a:xfrm>
            <a:off x="1117600" y="1981200"/>
            <a:ext cx="6908800" cy="41148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4" name="Rectangle 10"/>
          <p:cNvSpPr>
            <a:spLocks noChangeArrowheads="1"/>
          </p:cNvSpPr>
          <p:nvPr/>
        </p:nvSpPr>
        <p:spPr bwMode="auto">
          <a:xfrm>
            <a:off x="90488" y="6226175"/>
            <a:ext cx="1182687" cy="517525"/>
          </a:xfrm>
          <a:prstGeom prst="rect">
            <a:avLst/>
          </a:prstGeom>
          <a:noFill/>
          <a:ln w="9525">
            <a:noFill/>
            <a:miter lim="800000"/>
            <a:headEnd/>
            <a:tailEnd/>
          </a:ln>
          <a:effectLst>
            <a:outerShdw dist="53882" dir="2700000" algn="ctr" rotWithShape="0">
              <a:schemeClr val="bg2"/>
            </a:outerShdw>
          </a:effectLst>
        </p:spPr>
        <p:txBody>
          <a:bodyPr wrap="none" anchor="ctr"/>
          <a:lstStyle/>
          <a:p>
            <a:pPr algn="ctr" eaLnBrk="0" hangingPunct="0">
              <a:defRPr/>
            </a:pPr>
            <a:endParaRPr lang="en-US" sz="2000" b="1">
              <a:solidFill>
                <a:srgbClr val="FFFFFF"/>
              </a:solidFill>
              <a:latin typeface="Times New Roman" pitchFamily="18" charset="0"/>
              <a:cs typeface="Arial" charset="0"/>
            </a:endParaRPr>
          </a:p>
        </p:txBody>
      </p:sp>
    </p:spTree>
  </p:cSld>
  <p:clrMap bg1="dk2" tx1="lt1" bg2="dk1" tx2="lt2" accent1="accent1" accent2="accent2" accent3="accent3" accent4="accent4" accent5="accent5" accent6="accent6" hlink="hlink" folHlink="folHlink"/>
  <p:sldLayoutIdLst>
    <p:sldLayoutId id="2147512141" r:id="rId1"/>
    <p:sldLayoutId id="2147512142" r:id="rId2"/>
    <p:sldLayoutId id="2147512143" r:id="rId3"/>
    <p:sldLayoutId id="2147512144" r:id="rId4"/>
    <p:sldLayoutId id="2147512145" r:id="rId5"/>
    <p:sldLayoutId id="2147512146" r:id="rId6"/>
    <p:sldLayoutId id="2147512147" r:id="rId7"/>
    <p:sldLayoutId id="2147512148" r:id="rId8"/>
    <p:sldLayoutId id="2147512149" r:id="rId9"/>
    <p:sldLayoutId id="2147512150" r:id="rId10"/>
    <p:sldLayoutId id="2147512151" r:id="rId11"/>
  </p:sldLayoutIdLst>
  <p:hf hdr="0" ftr="0" dt="0"/>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eaLnBrk="0" fontAlgn="base" hangingPunct="0">
        <a:spcBef>
          <a:spcPct val="0"/>
        </a:spcBef>
        <a:spcAft>
          <a:spcPct val="0"/>
        </a:spcAft>
        <a:defRPr sz="4400">
          <a:solidFill>
            <a:schemeClr val="tx2"/>
          </a:solidFill>
          <a:latin typeface="Times New Roman" pitchFamily="18" charset="0"/>
        </a:defRPr>
      </a:lvl6pPr>
      <a:lvl7pPr marL="914400" algn="l" rtl="0" eaLnBrk="0" fontAlgn="base" hangingPunct="0">
        <a:spcBef>
          <a:spcPct val="0"/>
        </a:spcBef>
        <a:spcAft>
          <a:spcPct val="0"/>
        </a:spcAft>
        <a:defRPr sz="4400">
          <a:solidFill>
            <a:schemeClr val="tx2"/>
          </a:solidFill>
          <a:latin typeface="Times New Roman" pitchFamily="18" charset="0"/>
        </a:defRPr>
      </a:lvl7pPr>
      <a:lvl8pPr marL="1371600" algn="l" rtl="0" eaLnBrk="0" fontAlgn="base" hangingPunct="0">
        <a:spcBef>
          <a:spcPct val="0"/>
        </a:spcBef>
        <a:spcAft>
          <a:spcPct val="0"/>
        </a:spcAft>
        <a:defRPr sz="4400">
          <a:solidFill>
            <a:schemeClr val="tx2"/>
          </a:solidFill>
          <a:latin typeface="Times New Roman" pitchFamily="18" charset="0"/>
        </a:defRPr>
      </a:lvl8pPr>
      <a:lvl9pPr marL="1828800" algn="l"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hlink"/>
        </a:buClr>
        <a:buSzPct val="75000"/>
        <a:buFont typeface="Monotype Sorts"/>
        <a:buChar char="ä"/>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75000"/>
        <a:buFont typeface="Monotype Sorts"/>
        <a:buChar char="ä"/>
        <a:defRPr sz="2800">
          <a:solidFill>
            <a:schemeClr val="tx1"/>
          </a:solidFill>
          <a:latin typeface="+mn-lt"/>
        </a:defRPr>
      </a:lvl2pPr>
      <a:lvl3pPr marL="1143000" indent="-228600" algn="l" rtl="0" eaLnBrk="0" fontAlgn="base" hangingPunct="0">
        <a:spcBef>
          <a:spcPct val="20000"/>
        </a:spcBef>
        <a:spcAft>
          <a:spcPct val="0"/>
        </a:spcAft>
        <a:buClr>
          <a:schemeClr val="hlink"/>
        </a:buClr>
        <a:buSzPct val="65000"/>
        <a:buFont typeface="Monotype Sorts"/>
        <a:buChar char="ä"/>
        <a:defRPr sz="2400">
          <a:solidFill>
            <a:schemeClr val="tx1"/>
          </a:solidFill>
          <a:latin typeface="+mn-lt"/>
        </a:defRPr>
      </a:lvl3pPr>
      <a:lvl4pPr marL="1600200" indent="-228600" algn="l" rtl="0" eaLnBrk="0" fontAlgn="base" hangingPunct="0">
        <a:spcBef>
          <a:spcPct val="20000"/>
        </a:spcBef>
        <a:spcAft>
          <a:spcPct val="0"/>
        </a:spcAft>
        <a:buClr>
          <a:schemeClr val="hlink"/>
        </a:buClr>
        <a:buSzPct val="65000"/>
        <a:buFont typeface="Monotype Sorts"/>
        <a:buChar char="ä"/>
        <a:defRPr sz="2000">
          <a:solidFill>
            <a:schemeClr val="tx1"/>
          </a:solidFill>
          <a:latin typeface="+mn-lt"/>
        </a:defRPr>
      </a:lvl4pPr>
      <a:lvl5pPr marL="2057400" indent="-228600" algn="l" rtl="0" eaLnBrk="0" fontAlgn="base" hangingPunct="0">
        <a:spcBef>
          <a:spcPct val="20000"/>
        </a:spcBef>
        <a:spcAft>
          <a:spcPct val="0"/>
        </a:spcAft>
        <a:buClr>
          <a:schemeClr val="hlink"/>
        </a:buClr>
        <a:buSzPct val="65000"/>
        <a:buFont typeface="Monotype Sorts"/>
        <a:buChar char="ä"/>
        <a:defRPr sz="2000">
          <a:solidFill>
            <a:schemeClr val="tx1"/>
          </a:solidFill>
          <a:latin typeface="+mn-lt"/>
        </a:defRPr>
      </a:lvl5pPr>
      <a:lvl6pPr marL="2514600" indent="-228600" algn="l" rtl="0" eaLnBrk="0" fontAlgn="base" hangingPunct="0">
        <a:spcBef>
          <a:spcPct val="20000"/>
        </a:spcBef>
        <a:spcAft>
          <a:spcPct val="0"/>
        </a:spcAft>
        <a:buClr>
          <a:schemeClr val="hlink"/>
        </a:buClr>
        <a:buSzPct val="65000"/>
        <a:buFont typeface="Monotype Sorts" pitchFamily="2" charset="2"/>
        <a:buChar char="ä"/>
        <a:defRPr sz="2000">
          <a:solidFill>
            <a:schemeClr val="tx1"/>
          </a:solidFill>
          <a:latin typeface="+mn-lt"/>
        </a:defRPr>
      </a:lvl6pPr>
      <a:lvl7pPr marL="2971800" indent="-228600" algn="l" rtl="0" eaLnBrk="0" fontAlgn="base" hangingPunct="0">
        <a:spcBef>
          <a:spcPct val="20000"/>
        </a:spcBef>
        <a:spcAft>
          <a:spcPct val="0"/>
        </a:spcAft>
        <a:buClr>
          <a:schemeClr val="hlink"/>
        </a:buClr>
        <a:buSzPct val="65000"/>
        <a:buFont typeface="Monotype Sorts" pitchFamily="2" charset="2"/>
        <a:buChar char="ä"/>
        <a:defRPr sz="2000">
          <a:solidFill>
            <a:schemeClr val="tx1"/>
          </a:solidFill>
          <a:latin typeface="+mn-lt"/>
        </a:defRPr>
      </a:lvl7pPr>
      <a:lvl8pPr marL="3429000" indent="-228600" algn="l" rtl="0" eaLnBrk="0" fontAlgn="base" hangingPunct="0">
        <a:spcBef>
          <a:spcPct val="20000"/>
        </a:spcBef>
        <a:spcAft>
          <a:spcPct val="0"/>
        </a:spcAft>
        <a:buClr>
          <a:schemeClr val="hlink"/>
        </a:buClr>
        <a:buSzPct val="65000"/>
        <a:buFont typeface="Monotype Sorts" pitchFamily="2" charset="2"/>
        <a:buChar char="ä"/>
        <a:defRPr sz="2000">
          <a:solidFill>
            <a:schemeClr val="tx1"/>
          </a:solidFill>
          <a:latin typeface="+mn-lt"/>
        </a:defRPr>
      </a:lvl8pPr>
      <a:lvl9pPr marL="3886200" indent="-228600" algn="l" rtl="0" eaLnBrk="0" fontAlgn="base" hangingPunct="0">
        <a:spcBef>
          <a:spcPct val="20000"/>
        </a:spcBef>
        <a:spcAft>
          <a:spcPct val="0"/>
        </a:spcAft>
        <a:buClr>
          <a:schemeClr val="hlink"/>
        </a:buClr>
        <a:buSzPct val="65000"/>
        <a:buFont typeface="Monotype Sorts" pitchFamily="2" charset="2"/>
        <a:buChar char="ä"/>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0963"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1140"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spcBef>
                <a:spcPct val="0"/>
              </a:spcBef>
              <a:defRPr sz="1400">
                <a:solidFill>
                  <a:srgbClr val="000000"/>
                </a:solidFill>
                <a:latin typeface="Times" pitchFamily="18" charset="0"/>
                <a:cs typeface="Arial" charset="0"/>
              </a:defRPr>
            </a:lvl1pPr>
          </a:lstStyle>
          <a:p>
            <a:pPr>
              <a:defRPr/>
            </a:pPr>
            <a:endParaRPr lang="en-US"/>
          </a:p>
        </p:txBody>
      </p:sp>
      <p:sp>
        <p:nvSpPr>
          <p:cNvPr id="91141"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spcBef>
                <a:spcPct val="0"/>
              </a:spcBef>
              <a:defRPr sz="1400">
                <a:solidFill>
                  <a:srgbClr val="000000"/>
                </a:solidFill>
                <a:latin typeface="Times" pitchFamily="18" charset="0"/>
                <a:cs typeface="Arial" charset="0"/>
              </a:defRPr>
            </a:lvl1pPr>
          </a:lstStyle>
          <a:p>
            <a:pPr>
              <a:defRPr/>
            </a:pPr>
            <a:endParaRPr lang="en-US"/>
          </a:p>
        </p:txBody>
      </p:sp>
      <p:sp>
        <p:nvSpPr>
          <p:cNvPr id="91142"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spcBef>
                <a:spcPct val="0"/>
              </a:spcBef>
              <a:defRPr sz="1400">
                <a:solidFill>
                  <a:srgbClr val="000000"/>
                </a:solidFill>
                <a:latin typeface="Times" pitchFamily="18" charset="0"/>
                <a:cs typeface="Arial" charset="0"/>
              </a:defRPr>
            </a:lvl1pPr>
          </a:lstStyle>
          <a:p>
            <a:pPr>
              <a:defRPr/>
            </a:pPr>
            <a:fld id="{2571D493-EFDE-4C6D-B32A-25395950503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511803" r:id="rId1"/>
    <p:sldLayoutId id="2147511804" r:id="rId2"/>
    <p:sldLayoutId id="2147511805" r:id="rId3"/>
    <p:sldLayoutId id="2147511806" r:id="rId4"/>
    <p:sldLayoutId id="2147511807" r:id="rId5"/>
    <p:sldLayoutId id="2147511808" r:id="rId6"/>
    <p:sldLayoutId id="2147511809" r:id="rId7"/>
    <p:sldLayoutId id="2147511810" r:id="rId8"/>
    <p:sldLayoutId id="2147511811" r:id="rId9"/>
    <p:sldLayoutId id="2147511812" r:id="rId10"/>
    <p:sldLayoutId id="2147511813" r:id="rId11"/>
    <p:sldLayoutId id="2147511814" r:id="rId12"/>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198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198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0" hangingPunct="0">
              <a:spcBef>
                <a:spcPct val="50000"/>
              </a:spcBef>
              <a:defRPr sz="1200">
                <a:solidFill>
                  <a:prstClr val="black">
                    <a:tint val="75000"/>
                  </a:prstClr>
                </a:solidFill>
                <a:latin typeface="Arial" charset="0"/>
                <a:cs typeface="Arial" charset="0"/>
              </a:defRPr>
            </a:lvl1pPr>
          </a:lstStyle>
          <a:p>
            <a:pPr>
              <a:defRPr/>
            </a:pPr>
            <a:fld id="{75B49122-4508-4659-8958-B1B07896AA5C}" type="datetimeFigureOut">
              <a:rPr lang="en-US"/>
              <a:pPr>
                <a:defRPr/>
              </a:pPr>
              <a:t>3/23/2011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0" hangingPunct="0">
              <a:spcBef>
                <a:spcPct val="50000"/>
              </a:spcBef>
              <a:defRPr sz="1200">
                <a:solidFill>
                  <a:prstClr val="black">
                    <a:tint val="75000"/>
                  </a:prstClr>
                </a:solidFill>
                <a:latin typeface="Arial" charset="0"/>
                <a:cs typeface="Arial" charset="0"/>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0" hangingPunct="0">
              <a:spcBef>
                <a:spcPct val="50000"/>
              </a:spcBef>
              <a:defRPr sz="1200">
                <a:solidFill>
                  <a:prstClr val="black">
                    <a:tint val="75000"/>
                  </a:prstClr>
                </a:solidFill>
                <a:latin typeface="Arial" charset="0"/>
                <a:cs typeface="Arial" charset="0"/>
              </a:defRPr>
            </a:lvl1pPr>
          </a:lstStyle>
          <a:p>
            <a:pPr>
              <a:defRPr/>
            </a:pPr>
            <a:fld id="{A2E48B2E-FA4C-4F84-A465-D060F670BA3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511815" r:id="rId1"/>
    <p:sldLayoutId id="2147511816" r:id="rId2"/>
    <p:sldLayoutId id="2147511817" r:id="rId3"/>
    <p:sldLayoutId id="2147511818" r:id="rId4"/>
    <p:sldLayoutId id="2147511819" r:id="rId5"/>
    <p:sldLayoutId id="2147511820" r:id="rId6"/>
    <p:sldLayoutId id="2147512152" r:id="rId7"/>
    <p:sldLayoutId id="2147511821" r:id="rId8"/>
    <p:sldLayoutId id="2147511822" r:id="rId9"/>
    <p:sldLayoutId id="2147511823" r:id="rId10"/>
    <p:sldLayoutId id="2147511824"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3011"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1140"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spcBef>
                <a:spcPct val="0"/>
              </a:spcBef>
              <a:defRPr sz="1400">
                <a:solidFill>
                  <a:srgbClr val="000000"/>
                </a:solidFill>
                <a:latin typeface="Times" pitchFamily="18" charset="0"/>
                <a:cs typeface="Arial" charset="0"/>
              </a:defRPr>
            </a:lvl1pPr>
          </a:lstStyle>
          <a:p>
            <a:pPr>
              <a:defRPr/>
            </a:pPr>
            <a:endParaRPr lang="en-US"/>
          </a:p>
        </p:txBody>
      </p:sp>
      <p:sp>
        <p:nvSpPr>
          <p:cNvPr id="91141"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spcBef>
                <a:spcPct val="0"/>
              </a:spcBef>
              <a:defRPr sz="1400">
                <a:solidFill>
                  <a:srgbClr val="000000"/>
                </a:solidFill>
                <a:latin typeface="Times" pitchFamily="18" charset="0"/>
                <a:cs typeface="Arial" charset="0"/>
              </a:defRPr>
            </a:lvl1pPr>
          </a:lstStyle>
          <a:p>
            <a:pPr>
              <a:defRPr/>
            </a:pPr>
            <a:endParaRPr lang="en-US"/>
          </a:p>
        </p:txBody>
      </p:sp>
      <p:sp>
        <p:nvSpPr>
          <p:cNvPr id="91142"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spcBef>
                <a:spcPct val="0"/>
              </a:spcBef>
              <a:defRPr sz="1400">
                <a:solidFill>
                  <a:srgbClr val="000000"/>
                </a:solidFill>
                <a:latin typeface="Times" pitchFamily="18" charset="0"/>
                <a:cs typeface="Arial" charset="0"/>
              </a:defRPr>
            </a:lvl1pPr>
          </a:lstStyle>
          <a:p>
            <a:pPr>
              <a:defRPr/>
            </a:pPr>
            <a:fld id="{EAF2056E-6897-48DA-A96C-0ADD38BB0E2C}"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511825" r:id="rId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4035"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1140"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spcBef>
                <a:spcPct val="0"/>
              </a:spcBef>
              <a:defRPr sz="1400">
                <a:solidFill>
                  <a:srgbClr val="000000"/>
                </a:solidFill>
                <a:latin typeface="Times" pitchFamily="18" charset="0"/>
                <a:cs typeface="Arial" charset="0"/>
              </a:defRPr>
            </a:lvl1pPr>
          </a:lstStyle>
          <a:p>
            <a:pPr>
              <a:defRPr/>
            </a:pPr>
            <a:endParaRPr lang="en-US"/>
          </a:p>
        </p:txBody>
      </p:sp>
      <p:sp>
        <p:nvSpPr>
          <p:cNvPr id="91141"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spcBef>
                <a:spcPct val="0"/>
              </a:spcBef>
              <a:defRPr sz="1400">
                <a:solidFill>
                  <a:srgbClr val="000000"/>
                </a:solidFill>
                <a:latin typeface="Times" pitchFamily="18" charset="0"/>
                <a:cs typeface="Arial" charset="0"/>
              </a:defRPr>
            </a:lvl1pPr>
          </a:lstStyle>
          <a:p>
            <a:pPr>
              <a:defRPr/>
            </a:pPr>
            <a:endParaRPr lang="en-US"/>
          </a:p>
        </p:txBody>
      </p:sp>
      <p:sp>
        <p:nvSpPr>
          <p:cNvPr id="91142"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spcBef>
                <a:spcPct val="0"/>
              </a:spcBef>
              <a:defRPr sz="1400">
                <a:solidFill>
                  <a:srgbClr val="000000"/>
                </a:solidFill>
                <a:latin typeface="Times" pitchFamily="18" charset="0"/>
                <a:cs typeface="Arial" charset="0"/>
              </a:defRPr>
            </a:lvl1pPr>
          </a:lstStyle>
          <a:p>
            <a:pPr>
              <a:defRPr/>
            </a:pPr>
            <a:fld id="{40E04377-9D85-490C-8D6F-FAFA638BA95A}"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511826" r:id="rId1"/>
    <p:sldLayoutId id="2147511827" r:id="rId2"/>
    <p:sldLayoutId id="2147511828" r:id="rId3"/>
    <p:sldLayoutId id="2147511829" r:id="rId4"/>
    <p:sldLayoutId id="2147511830" r:id="rId5"/>
    <p:sldLayoutId id="2147511831" r:id="rId6"/>
    <p:sldLayoutId id="2147511832" r:id="rId7"/>
    <p:sldLayoutId id="2147511833" r:id="rId8"/>
    <p:sldLayoutId id="2147511834" r:id="rId9"/>
    <p:sldLayoutId id="2147511835" r:id="rId10"/>
    <p:sldLayoutId id="2147511836"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66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5907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spcBef>
                <a:spcPct val="0"/>
              </a:spcBef>
              <a:defRPr sz="1400">
                <a:latin typeface="Arial" charset="0"/>
                <a:cs typeface="Arial" charset="0"/>
              </a:defRPr>
            </a:lvl1pPr>
          </a:lstStyle>
          <a:p>
            <a:pPr>
              <a:defRPr/>
            </a:pPr>
            <a:endParaRPr lang="en-US"/>
          </a:p>
        </p:txBody>
      </p:sp>
      <p:sp>
        <p:nvSpPr>
          <p:cNvPr id="25907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spcBef>
                <a:spcPct val="0"/>
              </a:spcBef>
              <a:defRPr sz="1400">
                <a:latin typeface="Arial" charset="0"/>
                <a:cs typeface="Arial" charset="0"/>
              </a:defRPr>
            </a:lvl1pPr>
          </a:lstStyle>
          <a:p>
            <a:pPr>
              <a:defRPr/>
            </a:pPr>
            <a:endParaRPr lang="en-US"/>
          </a:p>
        </p:txBody>
      </p:sp>
      <p:sp>
        <p:nvSpPr>
          <p:cNvPr id="259078" name="Rectangle 6"/>
          <p:cNvSpPr>
            <a:spLocks noGrp="1" noChangeArrowheads="1"/>
          </p:cNvSpPr>
          <p:nvPr>
            <p:ph type="sldNum" sz="quarter" idx="4"/>
          </p:nvPr>
        </p:nvSpPr>
        <p:spPr bwMode="auto">
          <a:xfrm>
            <a:off x="7010400" y="63817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spcBef>
                <a:spcPct val="0"/>
              </a:spcBef>
              <a:defRPr sz="1400">
                <a:latin typeface="Arial" charset="0"/>
                <a:cs typeface="Arial" charset="0"/>
              </a:defRPr>
            </a:lvl1pPr>
          </a:lstStyle>
          <a:p>
            <a:pPr>
              <a:defRPr/>
            </a:pPr>
            <a:fld id="{C79579DD-B507-4218-A280-8F6B1DC1620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511656" r:id="rId1"/>
    <p:sldLayoutId id="2147511657" r:id="rId2"/>
    <p:sldLayoutId id="2147511658" r:id="rId3"/>
    <p:sldLayoutId id="2147511659" r:id="rId4"/>
    <p:sldLayoutId id="2147511660" r:id="rId5"/>
    <p:sldLayoutId id="2147511661" r:id="rId6"/>
    <p:sldLayoutId id="2147511662" r:id="rId7"/>
    <p:sldLayoutId id="2147511663" r:id="rId8"/>
    <p:sldLayoutId id="2147511664" r:id="rId9"/>
    <p:sldLayoutId id="2147511665" r:id="rId10"/>
    <p:sldLayoutId id="2147511666"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5059"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1140"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spcBef>
                <a:spcPct val="0"/>
              </a:spcBef>
              <a:defRPr sz="1400">
                <a:solidFill>
                  <a:srgbClr val="000000"/>
                </a:solidFill>
                <a:latin typeface="Times" pitchFamily="18" charset="0"/>
                <a:cs typeface="Arial" charset="0"/>
              </a:defRPr>
            </a:lvl1pPr>
          </a:lstStyle>
          <a:p>
            <a:pPr>
              <a:defRPr/>
            </a:pPr>
            <a:endParaRPr lang="en-US"/>
          </a:p>
        </p:txBody>
      </p:sp>
      <p:sp>
        <p:nvSpPr>
          <p:cNvPr id="91141"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spcBef>
                <a:spcPct val="0"/>
              </a:spcBef>
              <a:defRPr sz="1400">
                <a:solidFill>
                  <a:srgbClr val="000000"/>
                </a:solidFill>
                <a:latin typeface="Times" pitchFamily="18" charset="0"/>
                <a:cs typeface="Arial" charset="0"/>
              </a:defRPr>
            </a:lvl1pPr>
          </a:lstStyle>
          <a:p>
            <a:pPr>
              <a:defRPr/>
            </a:pPr>
            <a:endParaRPr lang="en-US"/>
          </a:p>
        </p:txBody>
      </p:sp>
      <p:sp>
        <p:nvSpPr>
          <p:cNvPr id="91142"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spcBef>
                <a:spcPct val="0"/>
              </a:spcBef>
              <a:defRPr sz="1400">
                <a:solidFill>
                  <a:srgbClr val="000000"/>
                </a:solidFill>
                <a:latin typeface="Times" pitchFamily="18" charset="0"/>
                <a:cs typeface="Arial" charset="0"/>
              </a:defRPr>
            </a:lvl1pPr>
          </a:lstStyle>
          <a:p>
            <a:pPr>
              <a:defRPr/>
            </a:pPr>
            <a:fld id="{FC3F35BD-7B9D-4BEB-A474-9686677B7BE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511837" r:id="rId1"/>
    <p:sldLayoutId id="2147511838" r:id="rId2"/>
    <p:sldLayoutId id="2147511839" r:id="rId3"/>
    <p:sldLayoutId id="2147511840" r:id="rId4"/>
    <p:sldLayoutId id="2147511841" r:id="rId5"/>
    <p:sldLayoutId id="2147511842" r:id="rId6"/>
    <p:sldLayoutId id="2147511843" r:id="rId7"/>
    <p:sldLayoutId id="2147511844" r:id="rId8"/>
    <p:sldLayoutId id="2147511845" r:id="rId9"/>
    <p:sldLayoutId id="2147511846" r:id="rId10"/>
    <p:sldLayoutId id="2147511847" r:id="rId11"/>
    <p:sldLayoutId id="2147511848" r:id="rId12"/>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6083"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1140"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spcBef>
                <a:spcPct val="0"/>
              </a:spcBef>
              <a:defRPr sz="1400">
                <a:solidFill>
                  <a:srgbClr val="000000"/>
                </a:solidFill>
                <a:latin typeface="Times" pitchFamily="18" charset="0"/>
                <a:cs typeface="Arial" charset="0"/>
              </a:defRPr>
            </a:lvl1pPr>
          </a:lstStyle>
          <a:p>
            <a:pPr>
              <a:defRPr/>
            </a:pPr>
            <a:endParaRPr lang="en-US"/>
          </a:p>
        </p:txBody>
      </p:sp>
      <p:sp>
        <p:nvSpPr>
          <p:cNvPr id="91141"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spcBef>
                <a:spcPct val="0"/>
              </a:spcBef>
              <a:defRPr sz="1400">
                <a:solidFill>
                  <a:srgbClr val="000000"/>
                </a:solidFill>
                <a:latin typeface="Times" pitchFamily="18" charset="0"/>
                <a:cs typeface="Arial" charset="0"/>
              </a:defRPr>
            </a:lvl1pPr>
          </a:lstStyle>
          <a:p>
            <a:pPr>
              <a:defRPr/>
            </a:pPr>
            <a:endParaRPr lang="en-US"/>
          </a:p>
        </p:txBody>
      </p:sp>
      <p:sp>
        <p:nvSpPr>
          <p:cNvPr id="91142"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spcBef>
                <a:spcPct val="0"/>
              </a:spcBef>
              <a:defRPr sz="1400">
                <a:solidFill>
                  <a:srgbClr val="000000"/>
                </a:solidFill>
                <a:latin typeface="Times" pitchFamily="18" charset="0"/>
                <a:cs typeface="Arial" charset="0"/>
              </a:defRPr>
            </a:lvl1pPr>
          </a:lstStyle>
          <a:p>
            <a:pPr>
              <a:defRPr/>
            </a:pPr>
            <a:fld id="{5A52819E-D631-42B5-A3EA-8C277878F0B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511849" r:id="rId1"/>
    <p:sldLayoutId id="2147511850" r:id="rId2"/>
    <p:sldLayoutId id="2147511851" r:id="rId3"/>
    <p:sldLayoutId id="2147511852" r:id="rId4"/>
    <p:sldLayoutId id="2147511853" r:id="rId5"/>
    <p:sldLayoutId id="2147511854" r:id="rId6"/>
    <p:sldLayoutId id="2147511855" r:id="rId7"/>
    <p:sldLayoutId id="2147511856" r:id="rId8"/>
    <p:sldLayoutId id="2147511857" r:id="rId9"/>
    <p:sldLayoutId id="2147511858" r:id="rId10"/>
    <p:sldLayoutId id="2147511859" r:id="rId11"/>
    <p:sldLayoutId id="2147511860" r:id="rId12"/>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710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1140"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spcBef>
                <a:spcPct val="0"/>
              </a:spcBef>
              <a:defRPr sz="1400">
                <a:solidFill>
                  <a:srgbClr val="000000"/>
                </a:solidFill>
                <a:latin typeface="Times" pitchFamily="18" charset="0"/>
                <a:cs typeface="Arial" charset="0"/>
              </a:defRPr>
            </a:lvl1pPr>
          </a:lstStyle>
          <a:p>
            <a:pPr>
              <a:defRPr/>
            </a:pPr>
            <a:endParaRPr lang="en-US"/>
          </a:p>
        </p:txBody>
      </p:sp>
      <p:sp>
        <p:nvSpPr>
          <p:cNvPr id="91141"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spcBef>
                <a:spcPct val="0"/>
              </a:spcBef>
              <a:defRPr sz="1400">
                <a:solidFill>
                  <a:srgbClr val="000000"/>
                </a:solidFill>
                <a:latin typeface="Times" pitchFamily="18" charset="0"/>
                <a:cs typeface="Arial" charset="0"/>
              </a:defRPr>
            </a:lvl1pPr>
          </a:lstStyle>
          <a:p>
            <a:pPr>
              <a:defRPr/>
            </a:pPr>
            <a:endParaRPr lang="en-US"/>
          </a:p>
        </p:txBody>
      </p:sp>
      <p:sp>
        <p:nvSpPr>
          <p:cNvPr id="91142"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spcBef>
                <a:spcPct val="0"/>
              </a:spcBef>
              <a:defRPr sz="1400">
                <a:solidFill>
                  <a:srgbClr val="000000"/>
                </a:solidFill>
                <a:latin typeface="Times" pitchFamily="18" charset="0"/>
                <a:cs typeface="Arial" charset="0"/>
              </a:defRPr>
            </a:lvl1pPr>
          </a:lstStyle>
          <a:p>
            <a:pPr>
              <a:defRPr/>
            </a:pPr>
            <a:fld id="{BA3FEECC-8AD0-438D-A0B8-967FD396E655}"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511861" r:id="rId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8130" name="Rectangle 2"/>
          <p:cNvSpPr>
            <a:spLocks noGrp="1" noChangeArrowheads="1"/>
          </p:cNvSpPr>
          <p:nvPr>
            <p:ph type="body" idx="1"/>
          </p:nvPr>
        </p:nvSpPr>
        <p:spPr bwMode="auto">
          <a:xfrm>
            <a:off x="685800" y="1066800"/>
            <a:ext cx="7772400" cy="5029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p:txBody>
      </p:sp>
      <p:sp>
        <p:nvSpPr>
          <p:cNvPr id="1707011" name="Rectangle 3"/>
          <p:cNvSpPr>
            <a:spLocks noGrp="1" noChangeArrowheads="1"/>
          </p:cNvSpPr>
          <p:nvPr>
            <p:ph type="sldNum" sz="quarter" idx="4"/>
          </p:nvPr>
        </p:nvSpPr>
        <p:spPr bwMode="auto">
          <a:xfrm>
            <a:off x="7010400" y="63817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spcBef>
                <a:spcPct val="0"/>
              </a:spcBef>
              <a:defRPr sz="1400">
                <a:solidFill>
                  <a:srgbClr val="000000"/>
                </a:solidFill>
                <a:latin typeface="Arial" charset="0"/>
                <a:cs typeface="Arial" charset="0"/>
              </a:defRPr>
            </a:lvl1pPr>
          </a:lstStyle>
          <a:p>
            <a:pPr>
              <a:defRPr/>
            </a:pPr>
            <a:fld id="{96F855AD-2494-424E-B12B-341E0B3B7A1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511862" r:id="rId1"/>
    <p:sldLayoutId id="2147511863" r:id="rId2"/>
    <p:sldLayoutId id="2147511864" r:id="rId3"/>
    <p:sldLayoutId id="2147511865" r:id="rId4"/>
    <p:sldLayoutId id="2147511866" r:id="rId5"/>
    <p:sldLayoutId id="2147511867" r:id="rId6"/>
    <p:sldLayoutId id="2147511868" r:id="rId7"/>
    <p:sldLayoutId id="2147511869" r:id="rId8"/>
    <p:sldLayoutId id="2147511870" r:id="rId9"/>
    <p:sldLayoutId id="2147511871" r:id="rId10"/>
    <p:sldLayoutId id="2147511872" r:id="rId11"/>
  </p:sldLayoutIdLst>
  <p:hf hdr="0" ftr="0" dt="0"/>
  <p:txStyles>
    <p:titleStyle>
      <a:lvl1pPr algn="ctr" rtl="0" eaLnBrk="0" fontAlgn="base" hangingPunct="0">
        <a:spcBef>
          <a:spcPct val="0"/>
        </a:spcBef>
        <a:spcAft>
          <a:spcPct val="0"/>
        </a:spcAft>
        <a:defRPr sz="2800" b="1">
          <a:solidFill>
            <a:srgbClr val="008080"/>
          </a:solidFill>
          <a:latin typeface="+mj-lt"/>
          <a:ea typeface="+mj-ea"/>
          <a:cs typeface="+mj-cs"/>
        </a:defRPr>
      </a:lvl1pPr>
      <a:lvl2pPr algn="ctr" rtl="0" eaLnBrk="0" fontAlgn="base" hangingPunct="0">
        <a:spcBef>
          <a:spcPct val="0"/>
        </a:spcBef>
        <a:spcAft>
          <a:spcPct val="0"/>
        </a:spcAft>
        <a:defRPr sz="2800" b="1">
          <a:solidFill>
            <a:srgbClr val="008080"/>
          </a:solidFill>
          <a:latin typeface="Arial" charset="0"/>
          <a:cs typeface="Arial" charset="0"/>
        </a:defRPr>
      </a:lvl2pPr>
      <a:lvl3pPr algn="ctr" rtl="0" eaLnBrk="0" fontAlgn="base" hangingPunct="0">
        <a:spcBef>
          <a:spcPct val="0"/>
        </a:spcBef>
        <a:spcAft>
          <a:spcPct val="0"/>
        </a:spcAft>
        <a:defRPr sz="2800" b="1">
          <a:solidFill>
            <a:srgbClr val="008080"/>
          </a:solidFill>
          <a:latin typeface="Arial" charset="0"/>
          <a:cs typeface="Arial" charset="0"/>
        </a:defRPr>
      </a:lvl3pPr>
      <a:lvl4pPr algn="ctr" rtl="0" eaLnBrk="0" fontAlgn="base" hangingPunct="0">
        <a:spcBef>
          <a:spcPct val="0"/>
        </a:spcBef>
        <a:spcAft>
          <a:spcPct val="0"/>
        </a:spcAft>
        <a:defRPr sz="2800" b="1">
          <a:solidFill>
            <a:srgbClr val="008080"/>
          </a:solidFill>
          <a:latin typeface="Arial" charset="0"/>
          <a:cs typeface="Arial" charset="0"/>
        </a:defRPr>
      </a:lvl4pPr>
      <a:lvl5pPr algn="ctr" rtl="0" eaLnBrk="0" fontAlgn="base" hangingPunct="0">
        <a:spcBef>
          <a:spcPct val="0"/>
        </a:spcBef>
        <a:spcAft>
          <a:spcPct val="0"/>
        </a:spcAft>
        <a:defRPr sz="2800" b="1">
          <a:solidFill>
            <a:srgbClr val="008080"/>
          </a:solidFill>
          <a:latin typeface="Arial" charset="0"/>
          <a:cs typeface="Arial" charset="0"/>
        </a:defRPr>
      </a:lvl5pPr>
      <a:lvl6pPr marL="457200" algn="ctr" rtl="0" fontAlgn="base">
        <a:spcBef>
          <a:spcPct val="0"/>
        </a:spcBef>
        <a:spcAft>
          <a:spcPct val="0"/>
        </a:spcAft>
        <a:defRPr sz="2800" b="1">
          <a:solidFill>
            <a:srgbClr val="008080"/>
          </a:solidFill>
          <a:latin typeface="Arial" charset="0"/>
          <a:cs typeface="Arial" charset="0"/>
        </a:defRPr>
      </a:lvl6pPr>
      <a:lvl7pPr marL="914400" algn="ctr" rtl="0" fontAlgn="base">
        <a:spcBef>
          <a:spcPct val="0"/>
        </a:spcBef>
        <a:spcAft>
          <a:spcPct val="0"/>
        </a:spcAft>
        <a:defRPr sz="2800" b="1">
          <a:solidFill>
            <a:srgbClr val="008080"/>
          </a:solidFill>
          <a:latin typeface="Arial" charset="0"/>
          <a:cs typeface="Arial" charset="0"/>
        </a:defRPr>
      </a:lvl7pPr>
      <a:lvl8pPr marL="1371600" algn="ctr" rtl="0" fontAlgn="base">
        <a:spcBef>
          <a:spcPct val="0"/>
        </a:spcBef>
        <a:spcAft>
          <a:spcPct val="0"/>
        </a:spcAft>
        <a:defRPr sz="2800" b="1">
          <a:solidFill>
            <a:srgbClr val="008080"/>
          </a:solidFill>
          <a:latin typeface="Arial" charset="0"/>
          <a:cs typeface="Arial" charset="0"/>
        </a:defRPr>
      </a:lvl8pPr>
      <a:lvl9pPr marL="1828800" algn="ctr" rtl="0" fontAlgn="base">
        <a:spcBef>
          <a:spcPct val="0"/>
        </a:spcBef>
        <a:spcAft>
          <a:spcPct val="0"/>
        </a:spcAft>
        <a:defRPr sz="2800" b="1">
          <a:solidFill>
            <a:srgbClr val="008080"/>
          </a:solidFill>
          <a:latin typeface="Arial" charset="0"/>
          <a:cs typeface="Arial" charset="0"/>
        </a:defRPr>
      </a:lvl9pPr>
    </p:titleStyle>
    <p:body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b="1">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Times New Roman" pitchFamily="18" charset="0"/>
          <a:cs typeface="+mn-cs"/>
        </a:defRPr>
      </a:lvl3pPr>
      <a:lvl4pPr marL="1600200" indent="-228600" algn="l" rtl="0" eaLnBrk="0" fontAlgn="base" hangingPunct="0">
        <a:spcBef>
          <a:spcPct val="20000"/>
        </a:spcBef>
        <a:spcAft>
          <a:spcPct val="0"/>
        </a:spcAft>
        <a:buChar char="–"/>
        <a:defRPr sz="2000">
          <a:solidFill>
            <a:schemeClr val="tx1"/>
          </a:solidFill>
          <a:latin typeface="Times New Roman" pitchFamily="18" charset="0"/>
          <a:cs typeface="+mn-cs"/>
        </a:defRPr>
      </a:lvl4pPr>
      <a:lvl5pPr marL="2057400" indent="-228600" algn="l" rtl="0" eaLnBrk="0" fontAlgn="base" hangingPunct="0">
        <a:spcBef>
          <a:spcPct val="20000"/>
        </a:spcBef>
        <a:spcAft>
          <a:spcPct val="0"/>
        </a:spcAft>
        <a:buChar char="»"/>
        <a:defRPr sz="2000">
          <a:solidFill>
            <a:schemeClr val="tx1"/>
          </a:solidFill>
          <a:latin typeface="Times New Roman" pitchFamily="18" charset="0"/>
          <a:cs typeface="+mn-cs"/>
        </a:defRPr>
      </a:lvl5pPr>
      <a:lvl6pPr marL="2514600" indent="-228600" algn="l" rtl="0" fontAlgn="base">
        <a:spcBef>
          <a:spcPct val="20000"/>
        </a:spcBef>
        <a:spcAft>
          <a:spcPct val="0"/>
        </a:spcAft>
        <a:buChar char="»"/>
        <a:defRPr sz="2000">
          <a:solidFill>
            <a:schemeClr val="tx1"/>
          </a:solidFill>
          <a:latin typeface="Times New Roman" pitchFamily="18" charset="0"/>
          <a:cs typeface="+mn-cs"/>
        </a:defRPr>
      </a:lvl6pPr>
      <a:lvl7pPr marL="2971800" indent="-228600" algn="l" rtl="0" fontAlgn="base">
        <a:spcBef>
          <a:spcPct val="20000"/>
        </a:spcBef>
        <a:spcAft>
          <a:spcPct val="0"/>
        </a:spcAft>
        <a:buChar char="»"/>
        <a:defRPr sz="2000">
          <a:solidFill>
            <a:schemeClr val="tx1"/>
          </a:solidFill>
          <a:latin typeface="Times New Roman" pitchFamily="18" charset="0"/>
          <a:cs typeface="+mn-cs"/>
        </a:defRPr>
      </a:lvl7pPr>
      <a:lvl8pPr marL="3429000" indent="-228600" algn="l" rtl="0" fontAlgn="base">
        <a:spcBef>
          <a:spcPct val="20000"/>
        </a:spcBef>
        <a:spcAft>
          <a:spcPct val="0"/>
        </a:spcAft>
        <a:buChar char="»"/>
        <a:defRPr sz="2000">
          <a:solidFill>
            <a:schemeClr val="tx1"/>
          </a:solidFill>
          <a:latin typeface="Times New Roman" pitchFamily="18" charset="0"/>
          <a:cs typeface="+mn-cs"/>
        </a:defRPr>
      </a:lvl8pPr>
      <a:lvl9pPr marL="3886200" indent="-228600" algn="l" rtl="0" fontAlgn="base">
        <a:spcBef>
          <a:spcPct val="20000"/>
        </a:spcBef>
        <a:spcAft>
          <a:spcPct val="0"/>
        </a:spcAft>
        <a:buChar char="»"/>
        <a:defRPr sz="2000">
          <a:solidFill>
            <a:schemeClr val="tx1"/>
          </a:solidFill>
          <a:latin typeface="Times New Roman" pitchFamily="18" charset="0"/>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9155"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1140"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spcBef>
                <a:spcPct val="0"/>
              </a:spcBef>
              <a:defRPr sz="1400">
                <a:solidFill>
                  <a:srgbClr val="000000"/>
                </a:solidFill>
                <a:latin typeface="Times" pitchFamily="18" charset="0"/>
                <a:cs typeface="Arial" charset="0"/>
              </a:defRPr>
            </a:lvl1pPr>
          </a:lstStyle>
          <a:p>
            <a:pPr>
              <a:defRPr/>
            </a:pPr>
            <a:endParaRPr lang="en-US"/>
          </a:p>
        </p:txBody>
      </p:sp>
      <p:sp>
        <p:nvSpPr>
          <p:cNvPr id="91141"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spcBef>
                <a:spcPct val="0"/>
              </a:spcBef>
              <a:defRPr sz="1400">
                <a:solidFill>
                  <a:srgbClr val="000000"/>
                </a:solidFill>
                <a:latin typeface="Times" pitchFamily="18" charset="0"/>
                <a:cs typeface="Arial" charset="0"/>
              </a:defRPr>
            </a:lvl1pPr>
          </a:lstStyle>
          <a:p>
            <a:pPr>
              <a:defRPr/>
            </a:pPr>
            <a:endParaRPr lang="en-US"/>
          </a:p>
        </p:txBody>
      </p:sp>
      <p:sp>
        <p:nvSpPr>
          <p:cNvPr id="91142"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spcBef>
                <a:spcPct val="0"/>
              </a:spcBef>
              <a:defRPr sz="1400">
                <a:solidFill>
                  <a:srgbClr val="000000"/>
                </a:solidFill>
                <a:latin typeface="Times" pitchFamily="18" charset="0"/>
                <a:cs typeface="Arial" charset="0"/>
              </a:defRPr>
            </a:lvl1pPr>
          </a:lstStyle>
          <a:p>
            <a:pPr>
              <a:defRPr/>
            </a:pPr>
            <a:fld id="{12FFB1DC-4D26-4D0B-B824-6686E0C5A96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511873" r:id="rId1"/>
    <p:sldLayoutId id="2147511874" r:id="rId2"/>
    <p:sldLayoutId id="2147511875" r:id="rId3"/>
    <p:sldLayoutId id="2147511876" r:id="rId4"/>
    <p:sldLayoutId id="2147511877" r:id="rId5"/>
    <p:sldLayoutId id="2147511878" r:id="rId6"/>
    <p:sldLayoutId id="2147511879" r:id="rId7"/>
    <p:sldLayoutId id="2147511880" r:id="rId8"/>
    <p:sldLayoutId id="2147511881" r:id="rId9"/>
    <p:sldLayoutId id="2147511882" r:id="rId10"/>
    <p:sldLayoutId id="2147511883"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0179"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1140"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spcBef>
                <a:spcPct val="0"/>
              </a:spcBef>
              <a:defRPr sz="1400">
                <a:solidFill>
                  <a:srgbClr val="000000"/>
                </a:solidFill>
                <a:latin typeface="Times" pitchFamily="18" charset="0"/>
                <a:cs typeface="Arial" charset="0"/>
              </a:defRPr>
            </a:lvl1pPr>
          </a:lstStyle>
          <a:p>
            <a:pPr>
              <a:defRPr/>
            </a:pPr>
            <a:endParaRPr lang="en-US"/>
          </a:p>
        </p:txBody>
      </p:sp>
      <p:sp>
        <p:nvSpPr>
          <p:cNvPr id="91141"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spcBef>
                <a:spcPct val="0"/>
              </a:spcBef>
              <a:defRPr sz="1400">
                <a:solidFill>
                  <a:srgbClr val="000000"/>
                </a:solidFill>
                <a:latin typeface="Times" pitchFamily="18" charset="0"/>
                <a:cs typeface="Arial" charset="0"/>
              </a:defRPr>
            </a:lvl1pPr>
          </a:lstStyle>
          <a:p>
            <a:pPr>
              <a:defRPr/>
            </a:pPr>
            <a:endParaRPr lang="en-US"/>
          </a:p>
        </p:txBody>
      </p:sp>
      <p:sp>
        <p:nvSpPr>
          <p:cNvPr id="91142"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spcBef>
                <a:spcPct val="0"/>
              </a:spcBef>
              <a:defRPr sz="1400">
                <a:solidFill>
                  <a:srgbClr val="000000"/>
                </a:solidFill>
                <a:latin typeface="Times" pitchFamily="18" charset="0"/>
                <a:cs typeface="Arial" charset="0"/>
              </a:defRPr>
            </a:lvl1pPr>
          </a:lstStyle>
          <a:p>
            <a:pPr>
              <a:defRPr/>
            </a:pPr>
            <a:fld id="{1EDD1A54-3CF2-4024-B641-520657B3EE1F}"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511884" r:id="rId1"/>
    <p:sldLayoutId id="2147511885" r:id="rId2"/>
    <p:sldLayoutId id="2147511886" r:id="rId3"/>
    <p:sldLayoutId id="2147511887" r:id="rId4"/>
    <p:sldLayoutId id="2147511888" r:id="rId5"/>
    <p:sldLayoutId id="2147511889" r:id="rId6"/>
    <p:sldLayoutId id="2147511890" r:id="rId7"/>
    <p:sldLayoutId id="2147511891" r:id="rId8"/>
    <p:sldLayoutId id="2147511892" r:id="rId9"/>
    <p:sldLayoutId id="2147511893" r:id="rId10"/>
    <p:sldLayoutId id="2147511894"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1203"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1140"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spcBef>
                <a:spcPct val="0"/>
              </a:spcBef>
              <a:defRPr sz="1400">
                <a:solidFill>
                  <a:srgbClr val="000000"/>
                </a:solidFill>
                <a:latin typeface="Times" pitchFamily="18" charset="0"/>
                <a:cs typeface="Arial" charset="0"/>
              </a:defRPr>
            </a:lvl1pPr>
          </a:lstStyle>
          <a:p>
            <a:pPr>
              <a:defRPr/>
            </a:pPr>
            <a:endParaRPr lang="en-US"/>
          </a:p>
        </p:txBody>
      </p:sp>
      <p:sp>
        <p:nvSpPr>
          <p:cNvPr id="91141"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spcBef>
                <a:spcPct val="0"/>
              </a:spcBef>
              <a:defRPr sz="1400">
                <a:solidFill>
                  <a:srgbClr val="000000"/>
                </a:solidFill>
                <a:latin typeface="Times" pitchFamily="18" charset="0"/>
                <a:cs typeface="Arial" charset="0"/>
              </a:defRPr>
            </a:lvl1pPr>
          </a:lstStyle>
          <a:p>
            <a:pPr>
              <a:defRPr/>
            </a:pPr>
            <a:endParaRPr lang="en-US"/>
          </a:p>
        </p:txBody>
      </p:sp>
      <p:sp>
        <p:nvSpPr>
          <p:cNvPr id="91142"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spcBef>
                <a:spcPct val="0"/>
              </a:spcBef>
              <a:defRPr sz="1400">
                <a:solidFill>
                  <a:srgbClr val="000000"/>
                </a:solidFill>
                <a:latin typeface="Times" pitchFamily="18" charset="0"/>
                <a:cs typeface="Arial" charset="0"/>
              </a:defRPr>
            </a:lvl1pPr>
          </a:lstStyle>
          <a:p>
            <a:pPr>
              <a:defRPr/>
            </a:pPr>
            <a:fld id="{EEEAFFC2-FD78-4239-90DC-D66DA285C97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511895" r:id="rId1"/>
    <p:sldLayoutId id="2147511896" r:id="rId2"/>
    <p:sldLayoutId id="2147511897" r:id="rId3"/>
    <p:sldLayoutId id="2147511898" r:id="rId4"/>
    <p:sldLayoutId id="2147511899" r:id="rId5"/>
    <p:sldLayoutId id="2147511900" r:id="rId6"/>
    <p:sldLayoutId id="2147511901" r:id="rId7"/>
    <p:sldLayoutId id="2147511902" r:id="rId8"/>
    <p:sldLayoutId id="2147511903" r:id="rId9"/>
    <p:sldLayoutId id="2147511904" r:id="rId10"/>
    <p:sldLayoutId id="2147511905" r:id="rId11"/>
    <p:sldLayoutId id="2147511906" r:id="rId12"/>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22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1140"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spcBef>
                <a:spcPct val="0"/>
              </a:spcBef>
              <a:defRPr sz="1400">
                <a:solidFill>
                  <a:srgbClr val="000000"/>
                </a:solidFill>
                <a:latin typeface="Times" pitchFamily="18" charset="0"/>
                <a:cs typeface="Arial" charset="0"/>
              </a:defRPr>
            </a:lvl1pPr>
          </a:lstStyle>
          <a:p>
            <a:pPr>
              <a:defRPr/>
            </a:pPr>
            <a:endParaRPr lang="en-US"/>
          </a:p>
        </p:txBody>
      </p:sp>
      <p:sp>
        <p:nvSpPr>
          <p:cNvPr id="91141"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spcBef>
                <a:spcPct val="0"/>
              </a:spcBef>
              <a:defRPr sz="1400">
                <a:solidFill>
                  <a:srgbClr val="000000"/>
                </a:solidFill>
                <a:latin typeface="Times" pitchFamily="18" charset="0"/>
                <a:cs typeface="Arial" charset="0"/>
              </a:defRPr>
            </a:lvl1pPr>
          </a:lstStyle>
          <a:p>
            <a:pPr>
              <a:defRPr/>
            </a:pPr>
            <a:endParaRPr lang="en-US"/>
          </a:p>
        </p:txBody>
      </p:sp>
      <p:sp>
        <p:nvSpPr>
          <p:cNvPr id="91142"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spcBef>
                <a:spcPct val="0"/>
              </a:spcBef>
              <a:defRPr sz="1400">
                <a:solidFill>
                  <a:srgbClr val="000000"/>
                </a:solidFill>
                <a:latin typeface="Times" pitchFamily="18" charset="0"/>
                <a:cs typeface="Arial" charset="0"/>
              </a:defRPr>
            </a:lvl1pPr>
          </a:lstStyle>
          <a:p>
            <a:pPr>
              <a:defRPr/>
            </a:pPr>
            <a:fld id="{E4042F0F-EE4D-4B27-8495-6DB340DD9F6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511907" r:id="rId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325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325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0" hangingPunct="0">
              <a:spcBef>
                <a:spcPct val="50000"/>
              </a:spcBef>
              <a:defRPr sz="1200">
                <a:solidFill>
                  <a:prstClr val="black">
                    <a:tint val="75000"/>
                  </a:prstClr>
                </a:solidFill>
                <a:latin typeface="Arial" charset="0"/>
                <a:cs typeface="Arial" charset="0"/>
              </a:defRPr>
            </a:lvl1pPr>
          </a:lstStyle>
          <a:p>
            <a:pPr>
              <a:defRPr/>
            </a:pPr>
            <a:fld id="{378AFB3E-5F5F-4C32-8ED4-986CBAFDA545}" type="datetimeFigureOut">
              <a:rPr lang="en-US"/>
              <a:pPr>
                <a:defRPr/>
              </a:pPr>
              <a:t>3/23/2011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0" hangingPunct="0">
              <a:spcBef>
                <a:spcPct val="50000"/>
              </a:spcBef>
              <a:defRPr sz="1200">
                <a:solidFill>
                  <a:prstClr val="black">
                    <a:tint val="75000"/>
                  </a:prstClr>
                </a:solidFill>
                <a:latin typeface="Arial" charset="0"/>
                <a:cs typeface="Arial" charset="0"/>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0" hangingPunct="0">
              <a:spcBef>
                <a:spcPct val="50000"/>
              </a:spcBef>
              <a:defRPr sz="1200">
                <a:solidFill>
                  <a:prstClr val="black">
                    <a:tint val="75000"/>
                  </a:prstClr>
                </a:solidFill>
                <a:latin typeface="Arial" charset="0"/>
                <a:cs typeface="Arial" charset="0"/>
              </a:defRPr>
            </a:lvl1pPr>
          </a:lstStyle>
          <a:p>
            <a:pPr>
              <a:defRPr/>
            </a:pPr>
            <a:fld id="{B0891C94-1620-4186-8224-5BE966312CB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511908" r:id="rId1"/>
    <p:sldLayoutId id="2147511909" r:id="rId2"/>
    <p:sldLayoutId id="2147511910" r:id="rId3"/>
    <p:sldLayoutId id="2147511911" r:id="rId4"/>
    <p:sldLayoutId id="2147511912" r:id="rId5"/>
    <p:sldLayoutId id="2147511913" r:id="rId6"/>
    <p:sldLayoutId id="2147512153" r:id="rId7"/>
    <p:sldLayoutId id="2147511914" r:id="rId8"/>
    <p:sldLayoutId id="2147511915" r:id="rId9"/>
    <p:sldLayoutId id="2147511916" r:id="rId10"/>
    <p:sldLayoutId id="2147511917"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4275"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1140"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spcBef>
                <a:spcPct val="0"/>
              </a:spcBef>
              <a:defRPr sz="1400">
                <a:solidFill>
                  <a:srgbClr val="000000"/>
                </a:solidFill>
                <a:latin typeface="Times" pitchFamily="18" charset="0"/>
                <a:cs typeface="Arial" charset="0"/>
              </a:defRPr>
            </a:lvl1pPr>
          </a:lstStyle>
          <a:p>
            <a:pPr>
              <a:defRPr/>
            </a:pPr>
            <a:endParaRPr lang="en-US"/>
          </a:p>
        </p:txBody>
      </p:sp>
      <p:sp>
        <p:nvSpPr>
          <p:cNvPr id="91141"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spcBef>
                <a:spcPct val="0"/>
              </a:spcBef>
              <a:defRPr sz="1400">
                <a:solidFill>
                  <a:srgbClr val="000000"/>
                </a:solidFill>
                <a:latin typeface="Times" pitchFamily="18" charset="0"/>
                <a:cs typeface="Arial" charset="0"/>
              </a:defRPr>
            </a:lvl1pPr>
          </a:lstStyle>
          <a:p>
            <a:pPr>
              <a:defRPr/>
            </a:pPr>
            <a:endParaRPr lang="en-US"/>
          </a:p>
        </p:txBody>
      </p:sp>
      <p:sp>
        <p:nvSpPr>
          <p:cNvPr id="91142"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spcBef>
                <a:spcPct val="0"/>
              </a:spcBef>
              <a:defRPr sz="1400">
                <a:solidFill>
                  <a:srgbClr val="000000"/>
                </a:solidFill>
                <a:latin typeface="Times" pitchFamily="18" charset="0"/>
                <a:cs typeface="Arial" charset="0"/>
              </a:defRPr>
            </a:lvl1pPr>
          </a:lstStyle>
          <a:p>
            <a:pPr>
              <a:defRPr/>
            </a:pPr>
            <a:fld id="{39BBE94D-96F7-49E8-B2BE-9658C0679AF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511918" r:id="rId1"/>
    <p:sldLayoutId id="2147511919" r:id="rId2"/>
    <p:sldLayoutId id="2147511920" r:id="rId3"/>
    <p:sldLayoutId id="2147511921" r:id="rId4"/>
    <p:sldLayoutId id="2147511922" r:id="rId5"/>
    <p:sldLayoutId id="2147511923" r:id="rId6"/>
    <p:sldLayoutId id="2147511924" r:id="rId7"/>
    <p:sldLayoutId id="2147511925" r:id="rId8"/>
    <p:sldLayoutId id="2147511926" r:id="rId9"/>
    <p:sldLayoutId id="2147511927" r:id="rId10"/>
    <p:sldLayoutId id="2147511928"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7651"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1140"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spcBef>
                <a:spcPct val="0"/>
              </a:spcBef>
              <a:defRPr sz="1400">
                <a:latin typeface="Times" pitchFamily="18" charset="0"/>
                <a:cs typeface="Arial" charset="0"/>
              </a:defRPr>
            </a:lvl1pPr>
          </a:lstStyle>
          <a:p>
            <a:pPr>
              <a:defRPr/>
            </a:pPr>
            <a:endParaRPr lang="en-US"/>
          </a:p>
        </p:txBody>
      </p:sp>
      <p:sp>
        <p:nvSpPr>
          <p:cNvPr id="91141"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spcBef>
                <a:spcPct val="0"/>
              </a:spcBef>
              <a:defRPr sz="1400">
                <a:latin typeface="Times" pitchFamily="18" charset="0"/>
                <a:cs typeface="Arial" charset="0"/>
              </a:defRPr>
            </a:lvl1pPr>
          </a:lstStyle>
          <a:p>
            <a:pPr>
              <a:defRPr/>
            </a:pPr>
            <a:endParaRPr lang="en-US"/>
          </a:p>
        </p:txBody>
      </p:sp>
      <p:sp>
        <p:nvSpPr>
          <p:cNvPr id="91142"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spcBef>
                <a:spcPct val="0"/>
              </a:spcBef>
              <a:defRPr sz="1400">
                <a:latin typeface="Times" pitchFamily="18" charset="0"/>
                <a:cs typeface="Arial" charset="0"/>
              </a:defRPr>
            </a:lvl1pPr>
          </a:lstStyle>
          <a:p>
            <a:pPr>
              <a:defRPr/>
            </a:pPr>
            <a:fld id="{38CA97FF-4554-4BFE-8B40-952FC2922ED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511667" r:id="rId1"/>
    <p:sldLayoutId id="2147511668" r:id="rId2"/>
    <p:sldLayoutId id="2147511669" r:id="rId3"/>
    <p:sldLayoutId id="2147511670" r:id="rId4"/>
    <p:sldLayoutId id="2147511671" r:id="rId5"/>
    <p:sldLayoutId id="2147511672" r:id="rId6"/>
    <p:sldLayoutId id="2147511673" r:id="rId7"/>
    <p:sldLayoutId id="2147511674" r:id="rId8"/>
    <p:sldLayoutId id="2147511675" r:id="rId9"/>
    <p:sldLayoutId id="2147511676" r:id="rId10"/>
    <p:sldLayoutId id="2147511677"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cSld>
    <p:bg>
      <p:bgPr shadeToTitle="1">
        <a:gradFill rotWithShape="0">
          <a:gsLst>
            <a:gs pos="0">
              <a:srgbClr val="CEDDEC"/>
            </a:gs>
            <a:gs pos="100000">
              <a:srgbClr val="89929C"/>
            </a:gs>
          </a:gsLst>
          <a:path path="shape">
            <a:fillToRect l="50000" t="50000" r="50000" b="50000"/>
          </a:path>
        </a:gradFill>
        <a:effectLst/>
      </p:bgPr>
    </p:bg>
    <p:spTree>
      <p:nvGrpSpPr>
        <p:cNvPr id="1" name=""/>
        <p:cNvGrpSpPr/>
        <p:nvPr/>
      </p:nvGrpSpPr>
      <p:grpSpPr>
        <a:xfrm>
          <a:off x="0" y="0"/>
          <a:ext cx="0" cy="0"/>
          <a:chOff x="0" y="0"/>
          <a:chExt cx="0" cy="0"/>
        </a:xfrm>
      </p:grpSpPr>
      <p:sp>
        <p:nvSpPr>
          <p:cNvPr id="2050050" name="Rectangle 2"/>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spcBef>
                <a:spcPct val="0"/>
              </a:spcBef>
              <a:defRPr sz="1400">
                <a:solidFill>
                  <a:srgbClr val="000000"/>
                </a:solidFill>
                <a:latin typeface="Arial" charset="0"/>
                <a:cs typeface="Arial" charset="0"/>
              </a:defRPr>
            </a:lvl1pPr>
          </a:lstStyle>
          <a:p>
            <a:pPr>
              <a:defRPr/>
            </a:pPr>
            <a:endParaRPr lang="en-US"/>
          </a:p>
        </p:txBody>
      </p:sp>
      <p:sp>
        <p:nvSpPr>
          <p:cNvPr id="2050051" name="Rectangle 3"/>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spcBef>
                <a:spcPct val="0"/>
              </a:spcBef>
              <a:defRPr sz="1400">
                <a:solidFill>
                  <a:srgbClr val="000000"/>
                </a:solidFill>
                <a:latin typeface="Arial" charset="0"/>
                <a:cs typeface="Arial" charset="0"/>
              </a:defRPr>
            </a:lvl1pPr>
          </a:lstStyle>
          <a:p>
            <a:pPr>
              <a:defRPr/>
            </a:pPr>
            <a:endParaRPr lang="en-US"/>
          </a:p>
        </p:txBody>
      </p:sp>
      <p:sp>
        <p:nvSpPr>
          <p:cNvPr id="2050052" name="Rectangle 4"/>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spcBef>
                <a:spcPct val="0"/>
              </a:spcBef>
              <a:defRPr sz="1400">
                <a:solidFill>
                  <a:srgbClr val="000000"/>
                </a:solidFill>
                <a:latin typeface="Arial" charset="0"/>
                <a:cs typeface="Arial" charset="0"/>
              </a:defRPr>
            </a:lvl1pPr>
          </a:lstStyle>
          <a:p>
            <a:pPr>
              <a:defRPr/>
            </a:pPr>
            <a:fld id="{67E2F1F9-D7B9-4F3D-8DEF-7DBD3BBBB85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511929" r:id="rId1"/>
    <p:sldLayoutId id="2147511930" r:id="rId2"/>
    <p:sldLayoutId id="2147511931" r:id="rId3"/>
    <p:sldLayoutId id="2147511932" r:id="rId4"/>
    <p:sldLayoutId id="2147511933" r:id="rId5"/>
    <p:sldLayoutId id="2147511934" r:id="rId6"/>
    <p:sldLayoutId id="2147511935" r:id="rId7"/>
    <p:sldLayoutId id="2147511936" r:id="rId8"/>
    <p:sldLayoutId id="2147511937" r:id="rId9"/>
    <p:sldLayoutId id="2147511938" r:id="rId10"/>
    <p:sldLayoutId id="2147511939"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cSld>
    <p:bg>
      <p:bgPr>
        <a:solidFill>
          <a:srgbClr val="F5F5F5"/>
        </a:solidFill>
        <a:effectLst/>
      </p:bgPr>
    </p:bg>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6323"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674244"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spcBef>
                <a:spcPct val="0"/>
              </a:spcBef>
              <a:defRPr sz="1400">
                <a:solidFill>
                  <a:srgbClr val="000000"/>
                </a:solidFill>
                <a:latin typeface="Times" pitchFamily="18" charset="0"/>
                <a:cs typeface="Arial" charset="0"/>
              </a:defRPr>
            </a:lvl1pPr>
          </a:lstStyle>
          <a:p>
            <a:pPr>
              <a:defRPr/>
            </a:pPr>
            <a:endParaRPr lang="en-US"/>
          </a:p>
        </p:txBody>
      </p:sp>
      <p:sp>
        <p:nvSpPr>
          <p:cNvPr id="1674245"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spcBef>
                <a:spcPct val="0"/>
              </a:spcBef>
              <a:defRPr sz="1400">
                <a:solidFill>
                  <a:srgbClr val="000000"/>
                </a:solidFill>
                <a:latin typeface="Times" pitchFamily="18" charset="0"/>
                <a:cs typeface="Arial" charset="0"/>
              </a:defRPr>
            </a:lvl1pPr>
          </a:lstStyle>
          <a:p>
            <a:pPr>
              <a:defRPr/>
            </a:pPr>
            <a:endParaRPr lang="en-US"/>
          </a:p>
        </p:txBody>
      </p:sp>
      <p:sp>
        <p:nvSpPr>
          <p:cNvPr id="1674246"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spcBef>
                <a:spcPct val="0"/>
              </a:spcBef>
              <a:defRPr sz="1400">
                <a:solidFill>
                  <a:srgbClr val="000000"/>
                </a:solidFill>
                <a:latin typeface="Times" pitchFamily="18" charset="0"/>
                <a:cs typeface="Arial" charset="0"/>
              </a:defRPr>
            </a:lvl1pPr>
          </a:lstStyle>
          <a:p>
            <a:pPr>
              <a:defRPr/>
            </a:pPr>
            <a:fld id="{6E60946F-DDCD-429A-86B9-AAF3E21ADC6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511940" r:id="rId1"/>
    <p:sldLayoutId id="2147511941" r:id="rId2"/>
    <p:sldLayoutId id="2147511942" r:id="rId3"/>
    <p:sldLayoutId id="2147511943" r:id="rId4"/>
    <p:sldLayoutId id="2147511944" r:id="rId5"/>
    <p:sldLayoutId id="2147511945" r:id="rId6"/>
    <p:sldLayoutId id="2147511946" r:id="rId7"/>
    <p:sldLayoutId id="2147511947" r:id="rId8"/>
    <p:sldLayoutId id="2147511948" r:id="rId9"/>
    <p:sldLayoutId id="2147511949" r:id="rId10"/>
    <p:sldLayoutId id="2147511950"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2.xml><?xml version="1.0" encoding="utf-8"?>
<p:sldMaster xmlns:a="http://schemas.openxmlformats.org/drawingml/2006/main" xmlns:r="http://schemas.openxmlformats.org/officeDocument/2006/relationships" xmlns:p="http://schemas.openxmlformats.org/presentationml/2006/main">
  <p:cSld>
    <p:bg>
      <p:bgPr shadeToTitle="1">
        <a:gradFill rotWithShape="0">
          <a:gsLst>
            <a:gs pos="0">
              <a:srgbClr val="CEDDEC"/>
            </a:gs>
            <a:gs pos="100000">
              <a:srgbClr val="A5B1BD"/>
            </a:gs>
          </a:gsLst>
          <a:path path="shape">
            <a:fillToRect l="50000" t="50000" r="50000" b="50000"/>
          </a:path>
        </a:gradFill>
        <a:effectLst/>
      </p:bgPr>
    </p:bg>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734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677316"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spcBef>
                <a:spcPct val="0"/>
              </a:spcBef>
              <a:defRPr sz="1400">
                <a:solidFill>
                  <a:srgbClr val="FFFF00"/>
                </a:solidFill>
                <a:latin typeface="Arial" charset="0"/>
                <a:cs typeface="Arial" charset="0"/>
              </a:defRPr>
            </a:lvl1pPr>
          </a:lstStyle>
          <a:p>
            <a:pPr>
              <a:defRPr/>
            </a:pPr>
            <a:endParaRPr lang="en-US"/>
          </a:p>
        </p:txBody>
      </p:sp>
      <p:sp>
        <p:nvSpPr>
          <p:cNvPr id="1677317"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spcBef>
                <a:spcPct val="0"/>
              </a:spcBef>
              <a:defRPr sz="1400">
                <a:solidFill>
                  <a:srgbClr val="FFFF00"/>
                </a:solidFill>
                <a:latin typeface="Arial" charset="0"/>
                <a:cs typeface="Arial" charset="0"/>
              </a:defRPr>
            </a:lvl1pPr>
          </a:lstStyle>
          <a:p>
            <a:pPr>
              <a:defRPr/>
            </a:pPr>
            <a:endParaRPr lang="en-US"/>
          </a:p>
        </p:txBody>
      </p:sp>
      <p:sp>
        <p:nvSpPr>
          <p:cNvPr id="1677318"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spcBef>
                <a:spcPct val="0"/>
              </a:spcBef>
              <a:defRPr sz="1400">
                <a:solidFill>
                  <a:srgbClr val="FFFF00"/>
                </a:solidFill>
                <a:latin typeface="Arial" charset="0"/>
                <a:cs typeface="Arial" charset="0"/>
              </a:defRPr>
            </a:lvl1pPr>
          </a:lstStyle>
          <a:p>
            <a:pPr>
              <a:defRPr/>
            </a:pPr>
            <a:fld id="{A99BD5CC-B762-46F3-B058-9FAE20465694}"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511951" r:id="rId1"/>
    <p:sldLayoutId id="2147511952" r:id="rId2"/>
    <p:sldLayoutId id="2147511953" r:id="rId3"/>
    <p:sldLayoutId id="2147511954" r:id="rId4"/>
    <p:sldLayoutId id="2147511955" r:id="rId5"/>
    <p:sldLayoutId id="2147511956" r:id="rId6"/>
    <p:sldLayoutId id="2147511957" r:id="rId7"/>
    <p:sldLayoutId id="2147511958" r:id="rId8"/>
    <p:sldLayoutId id="2147511959" r:id="rId9"/>
    <p:sldLayoutId id="2147511960" r:id="rId10"/>
    <p:sldLayoutId id="2147511961"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8371"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662980"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spcBef>
                <a:spcPct val="0"/>
              </a:spcBef>
              <a:defRPr sz="1400">
                <a:solidFill>
                  <a:srgbClr val="FFFF00"/>
                </a:solidFill>
                <a:latin typeface="Arial" charset="0"/>
                <a:cs typeface="Arial" charset="0"/>
              </a:defRPr>
            </a:lvl1pPr>
          </a:lstStyle>
          <a:p>
            <a:pPr>
              <a:defRPr/>
            </a:pPr>
            <a:endParaRPr lang="en-US"/>
          </a:p>
        </p:txBody>
      </p:sp>
      <p:sp>
        <p:nvSpPr>
          <p:cNvPr id="1662981"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spcBef>
                <a:spcPct val="0"/>
              </a:spcBef>
              <a:defRPr sz="1400">
                <a:solidFill>
                  <a:srgbClr val="FFFF00"/>
                </a:solidFill>
                <a:latin typeface="Arial" charset="0"/>
                <a:cs typeface="Arial" charset="0"/>
              </a:defRPr>
            </a:lvl1pPr>
          </a:lstStyle>
          <a:p>
            <a:pPr>
              <a:defRPr/>
            </a:pPr>
            <a:endParaRPr lang="en-US"/>
          </a:p>
        </p:txBody>
      </p:sp>
      <p:sp>
        <p:nvSpPr>
          <p:cNvPr id="1662982"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spcBef>
                <a:spcPct val="0"/>
              </a:spcBef>
              <a:defRPr sz="1400">
                <a:solidFill>
                  <a:srgbClr val="FFFF00"/>
                </a:solidFill>
                <a:latin typeface="Arial" charset="0"/>
                <a:cs typeface="Arial" charset="0"/>
              </a:defRPr>
            </a:lvl1pPr>
          </a:lstStyle>
          <a:p>
            <a:pPr>
              <a:defRPr/>
            </a:pPr>
            <a:fld id="{7592EDBD-388C-4764-9E2D-280720760808}"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511962" r:id="rId1"/>
    <p:sldLayoutId id="2147511963" r:id="rId2"/>
    <p:sldLayoutId id="2147511964" r:id="rId3"/>
    <p:sldLayoutId id="2147511965" r:id="rId4"/>
    <p:sldLayoutId id="2147511966" r:id="rId5"/>
    <p:sldLayoutId id="2147511967" r:id="rId6"/>
    <p:sldLayoutId id="2147511968" r:id="rId7"/>
    <p:sldLayoutId id="2147511969" r:id="rId8"/>
    <p:sldLayoutId id="2147511970" r:id="rId9"/>
    <p:sldLayoutId id="2147511971" r:id="rId10"/>
    <p:sldLayoutId id="2147511972"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511973" r:id="rId1"/>
    <p:sldLayoutId id="2147511974" r:id="rId2"/>
    <p:sldLayoutId id="2147511975" r:id="rId3"/>
    <p:sldLayoutId id="2147511976" r:id="rId4"/>
    <p:sldLayoutId id="2147511977" r:id="rId5"/>
    <p:sldLayoutId id="2147511978" r:id="rId6"/>
    <p:sldLayoutId id="2147511979" r:id="rId7"/>
    <p:sldLayoutId id="2147511980" r:id="rId8"/>
    <p:sldLayoutId id="2147511981" r:id="rId9"/>
    <p:sldLayoutId id="2147511982" r:id="rId10"/>
    <p:sldLayoutId id="2147511983" r:id="rId11"/>
  </p:sldLayoutIdLst>
  <p:txStyles>
    <p:titleStyle>
      <a:lvl1pPr algn="ctr" defTabSz="1016000" rtl="0" eaLnBrk="0" fontAlgn="base" hangingPunct="0">
        <a:spcBef>
          <a:spcPct val="0"/>
        </a:spcBef>
        <a:spcAft>
          <a:spcPct val="0"/>
        </a:spcAft>
        <a:defRPr sz="4900">
          <a:solidFill>
            <a:schemeClr val="tx2"/>
          </a:solidFill>
          <a:latin typeface="+mj-lt"/>
          <a:ea typeface="+mj-ea"/>
          <a:cs typeface="+mj-cs"/>
        </a:defRPr>
      </a:lvl1pPr>
      <a:lvl2pPr algn="ctr" defTabSz="1016000" rtl="0" eaLnBrk="0" fontAlgn="base" hangingPunct="0">
        <a:spcBef>
          <a:spcPct val="0"/>
        </a:spcBef>
        <a:spcAft>
          <a:spcPct val="0"/>
        </a:spcAft>
        <a:defRPr sz="4900">
          <a:solidFill>
            <a:schemeClr val="tx2"/>
          </a:solidFill>
          <a:latin typeface="Arial" charset="0"/>
          <a:cs typeface="Arial" charset="0"/>
        </a:defRPr>
      </a:lvl2pPr>
      <a:lvl3pPr algn="ctr" defTabSz="1016000" rtl="0" eaLnBrk="0" fontAlgn="base" hangingPunct="0">
        <a:spcBef>
          <a:spcPct val="0"/>
        </a:spcBef>
        <a:spcAft>
          <a:spcPct val="0"/>
        </a:spcAft>
        <a:defRPr sz="4900">
          <a:solidFill>
            <a:schemeClr val="tx2"/>
          </a:solidFill>
          <a:latin typeface="Arial" charset="0"/>
          <a:cs typeface="Arial" charset="0"/>
        </a:defRPr>
      </a:lvl3pPr>
      <a:lvl4pPr algn="ctr" defTabSz="1016000" rtl="0" eaLnBrk="0" fontAlgn="base" hangingPunct="0">
        <a:spcBef>
          <a:spcPct val="0"/>
        </a:spcBef>
        <a:spcAft>
          <a:spcPct val="0"/>
        </a:spcAft>
        <a:defRPr sz="4900">
          <a:solidFill>
            <a:schemeClr val="tx2"/>
          </a:solidFill>
          <a:latin typeface="Arial" charset="0"/>
          <a:cs typeface="Arial" charset="0"/>
        </a:defRPr>
      </a:lvl4pPr>
      <a:lvl5pPr algn="ctr" defTabSz="1016000" rtl="0" eaLnBrk="0" fontAlgn="base" hangingPunct="0">
        <a:spcBef>
          <a:spcPct val="0"/>
        </a:spcBef>
        <a:spcAft>
          <a:spcPct val="0"/>
        </a:spcAft>
        <a:defRPr sz="4900">
          <a:solidFill>
            <a:schemeClr val="tx2"/>
          </a:solidFill>
          <a:latin typeface="Arial" charset="0"/>
          <a:cs typeface="Arial" charset="0"/>
        </a:defRPr>
      </a:lvl5pPr>
      <a:lvl6pPr marL="457200" algn="ctr" defTabSz="1016000" rtl="0" fontAlgn="base">
        <a:spcBef>
          <a:spcPct val="0"/>
        </a:spcBef>
        <a:spcAft>
          <a:spcPct val="0"/>
        </a:spcAft>
        <a:defRPr sz="4900">
          <a:solidFill>
            <a:schemeClr val="tx2"/>
          </a:solidFill>
          <a:latin typeface="Arial" charset="0"/>
          <a:cs typeface="Arial" charset="0"/>
        </a:defRPr>
      </a:lvl6pPr>
      <a:lvl7pPr marL="914400" algn="ctr" defTabSz="1016000" rtl="0" fontAlgn="base">
        <a:spcBef>
          <a:spcPct val="0"/>
        </a:spcBef>
        <a:spcAft>
          <a:spcPct val="0"/>
        </a:spcAft>
        <a:defRPr sz="4900">
          <a:solidFill>
            <a:schemeClr val="tx2"/>
          </a:solidFill>
          <a:latin typeface="Arial" charset="0"/>
          <a:cs typeface="Arial" charset="0"/>
        </a:defRPr>
      </a:lvl7pPr>
      <a:lvl8pPr marL="1371600" algn="ctr" defTabSz="1016000" rtl="0" fontAlgn="base">
        <a:spcBef>
          <a:spcPct val="0"/>
        </a:spcBef>
        <a:spcAft>
          <a:spcPct val="0"/>
        </a:spcAft>
        <a:defRPr sz="4900">
          <a:solidFill>
            <a:schemeClr val="tx2"/>
          </a:solidFill>
          <a:latin typeface="Arial" charset="0"/>
          <a:cs typeface="Arial" charset="0"/>
        </a:defRPr>
      </a:lvl8pPr>
      <a:lvl9pPr marL="1828800" algn="ctr" defTabSz="1016000" rtl="0" fontAlgn="base">
        <a:spcBef>
          <a:spcPct val="0"/>
        </a:spcBef>
        <a:spcAft>
          <a:spcPct val="0"/>
        </a:spcAft>
        <a:defRPr sz="4900">
          <a:solidFill>
            <a:schemeClr val="tx2"/>
          </a:solidFill>
          <a:latin typeface="Arial" charset="0"/>
          <a:cs typeface="Arial" charset="0"/>
        </a:defRPr>
      </a:lvl9pPr>
    </p:titleStyle>
    <p:bodyStyle>
      <a:lvl1pPr marL="381000" indent="-381000" algn="l" defTabSz="1016000" rtl="0" eaLnBrk="0" fontAlgn="base" hangingPunct="0">
        <a:spcBef>
          <a:spcPct val="20000"/>
        </a:spcBef>
        <a:spcAft>
          <a:spcPct val="0"/>
        </a:spcAft>
        <a:buChar char="•"/>
        <a:defRPr sz="3600">
          <a:solidFill>
            <a:schemeClr val="tx1"/>
          </a:solidFill>
          <a:latin typeface="+mn-lt"/>
          <a:ea typeface="+mn-ea"/>
          <a:cs typeface="+mn-cs"/>
        </a:defRPr>
      </a:lvl1pPr>
      <a:lvl2pPr marL="825500" indent="-317500" algn="l" defTabSz="1016000" rtl="0" eaLnBrk="0" fontAlgn="base" hangingPunct="0">
        <a:spcBef>
          <a:spcPct val="20000"/>
        </a:spcBef>
        <a:spcAft>
          <a:spcPct val="0"/>
        </a:spcAft>
        <a:buChar char="–"/>
        <a:defRPr sz="3100">
          <a:solidFill>
            <a:schemeClr val="tx1"/>
          </a:solidFill>
          <a:latin typeface="+mn-lt"/>
          <a:cs typeface="+mn-cs"/>
        </a:defRPr>
      </a:lvl2pPr>
      <a:lvl3pPr marL="1270000" indent="-254000" algn="l" defTabSz="1016000" rtl="0" eaLnBrk="0" fontAlgn="base" hangingPunct="0">
        <a:spcBef>
          <a:spcPct val="20000"/>
        </a:spcBef>
        <a:spcAft>
          <a:spcPct val="0"/>
        </a:spcAft>
        <a:buChar char="•"/>
        <a:defRPr sz="2600">
          <a:solidFill>
            <a:schemeClr val="tx1"/>
          </a:solidFill>
          <a:latin typeface="+mn-lt"/>
          <a:cs typeface="+mn-cs"/>
        </a:defRPr>
      </a:lvl3pPr>
      <a:lvl4pPr marL="1778000" indent="-254000" algn="l" defTabSz="1016000" rtl="0" eaLnBrk="0" fontAlgn="base" hangingPunct="0">
        <a:spcBef>
          <a:spcPct val="20000"/>
        </a:spcBef>
        <a:spcAft>
          <a:spcPct val="0"/>
        </a:spcAft>
        <a:buChar char="–"/>
        <a:defRPr sz="2300">
          <a:solidFill>
            <a:schemeClr val="tx1"/>
          </a:solidFill>
          <a:latin typeface="+mn-lt"/>
          <a:cs typeface="+mn-cs"/>
        </a:defRPr>
      </a:lvl4pPr>
      <a:lvl5pPr marL="2286000" indent="-255588" algn="l" defTabSz="1016000" rtl="0" eaLnBrk="0" fontAlgn="base" hangingPunct="0">
        <a:spcBef>
          <a:spcPct val="20000"/>
        </a:spcBef>
        <a:spcAft>
          <a:spcPct val="0"/>
        </a:spcAft>
        <a:buChar char="»"/>
        <a:defRPr sz="2300">
          <a:solidFill>
            <a:schemeClr val="tx1"/>
          </a:solidFill>
          <a:latin typeface="+mn-lt"/>
          <a:cs typeface="+mn-cs"/>
        </a:defRPr>
      </a:lvl5pPr>
      <a:lvl6pPr marL="2743200" indent="-255588" algn="l" defTabSz="1016000" rtl="0" fontAlgn="base">
        <a:spcBef>
          <a:spcPct val="20000"/>
        </a:spcBef>
        <a:spcAft>
          <a:spcPct val="0"/>
        </a:spcAft>
        <a:buChar char="»"/>
        <a:defRPr sz="2300">
          <a:solidFill>
            <a:schemeClr val="tx1"/>
          </a:solidFill>
          <a:latin typeface="+mn-lt"/>
          <a:cs typeface="+mn-cs"/>
        </a:defRPr>
      </a:lvl6pPr>
      <a:lvl7pPr marL="3200400" indent="-255588" algn="l" defTabSz="1016000" rtl="0" fontAlgn="base">
        <a:spcBef>
          <a:spcPct val="20000"/>
        </a:spcBef>
        <a:spcAft>
          <a:spcPct val="0"/>
        </a:spcAft>
        <a:buChar char="»"/>
        <a:defRPr sz="2300">
          <a:solidFill>
            <a:schemeClr val="tx1"/>
          </a:solidFill>
          <a:latin typeface="+mn-lt"/>
          <a:cs typeface="+mn-cs"/>
        </a:defRPr>
      </a:lvl7pPr>
      <a:lvl8pPr marL="3657600" indent="-255588" algn="l" defTabSz="1016000" rtl="0" fontAlgn="base">
        <a:spcBef>
          <a:spcPct val="20000"/>
        </a:spcBef>
        <a:spcAft>
          <a:spcPct val="0"/>
        </a:spcAft>
        <a:buChar char="»"/>
        <a:defRPr sz="2300">
          <a:solidFill>
            <a:schemeClr val="tx1"/>
          </a:solidFill>
          <a:latin typeface="+mn-lt"/>
          <a:cs typeface="+mn-cs"/>
        </a:defRPr>
      </a:lvl8pPr>
      <a:lvl9pPr marL="4114800" indent="-255588" algn="l" defTabSz="1016000" rtl="0" fontAlgn="base">
        <a:spcBef>
          <a:spcPct val="20000"/>
        </a:spcBef>
        <a:spcAft>
          <a:spcPct val="0"/>
        </a:spcAft>
        <a:buChar char="»"/>
        <a:defRPr sz="23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5.xml><?xml version="1.0" encoding="utf-8"?>
<p:sldMaster xmlns:a="http://schemas.openxmlformats.org/drawingml/2006/main" xmlns:r="http://schemas.openxmlformats.org/officeDocument/2006/relationships" xmlns:p="http://schemas.openxmlformats.org/presentationml/2006/main">
  <p:cSld>
    <p:bg>
      <p:bgPr shadeToTitle="1">
        <a:gradFill rotWithShape="0">
          <a:gsLst>
            <a:gs pos="0">
              <a:srgbClr val="CEDDEC"/>
            </a:gs>
            <a:gs pos="100000">
              <a:srgbClr val="89929C"/>
            </a:gs>
          </a:gsLst>
          <a:path path="shape">
            <a:fillToRect l="50000" t="50000" r="50000" b="50000"/>
          </a:path>
        </a:gradFill>
        <a:effectLst/>
      </p:bgPr>
    </p:bg>
    <p:spTree>
      <p:nvGrpSpPr>
        <p:cNvPr id="1" name=""/>
        <p:cNvGrpSpPr/>
        <p:nvPr/>
      </p:nvGrpSpPr>
      <p:grpSpPr>
        <a:xfrm>
          <a:off x="0" y="0"/>
          <a:ext cx="0" cy="0"/>
          <a:chOff x="0" y="0"/>
          <a:chExt cx="0" cy="0"/>
        </a:xfrm>
      </p:grpSpPr>
      <p:sp>
        <p:nvSpPr>
          <p:cNvPr id="143053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400" b="0">
                <a:solidFill>
                  <a:srgbClr val="000000"/>
                </a:solidFill>
              </a:defRPr>
            </a:lvl1pPr>
          </a:lstStyle>
          <a:p>
            <a:pPr>
              <a:defRPr/>
            </a:pPr>
            <a:endParaRPr lang="en-US"/>
          </a:p>
        </p:txBody>
      </p:sp>
      <p:sp>
        <p:nvSpPr>
          <p:cNvPr id="143053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b="0">
                <a:solidFill>
                  <a:srgbClr val="000000"/>
                </a:solidFill>
              </a:defRPr>
            </a:lvl1pPr>
          </a:lstStyle>
          <a:p>
            <a:pPr>
              <a:defRPr/>
            </a:pPr>
            <a:endParaRPr lang="en-US"/>
          </a:p>
        </p:txBody>
      </p:sp>
      <p:sp>
        <p:nvSpPr>
          <p:cNvPr id="1430534"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b="0">
                <a:solidFill>
                  <a:srgbClr val="000000"/>
                </a:solidFill>
              </a:defRPr>
            </a:lvl1pPr>
          </a:lstStyle>
          <a:p>
            <a:pPr>
              <a:defRPr/>
            </a:pPr>
            <a:fld id="{DEF7DCD7-5D68-4EBB-BE5C-2270130A63F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512154" r:id="rId1"/>
    <p:sldLayoutId id="2147512155" r:id="rId2"/>
    <p:sldLayoutId id="2147512156" r:id="rId3"/>
    <p:sldLayoutId id="2147512157" r:id="rId4"/>
    <p:sldLayoutId id="2147512158" r:id="rId5"/>
    <p:sldLayoutId id="2147512159" r:id="rId6"/>
    <p:sldLayoutId id="2147512160" r:id="rId7"/>
    <p:sldLayoutId id="2147512161" r:id="rId8"/>
    <p:sldLayoutId id="2147512162" r:id="rId9"/>
    <p:sldLayoutId id="2147512163" r:id="rId10"/>
    <p:sldLayoutId id="2147512164" r:id="rId11"/>
    <p:sldLayoutId id="2147512165" r:id="rId12"/>
    <p:sldLayoutId id="2147512166" r:id="rId13"/>
    <p:sldLayoutId id="2147512167" r:id="rId14"/>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60419"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1140"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spcBef>
                <a:spcPct val="0"/>
              </a:spcBef>
              <a:defRPr sz="1400">
                <a:solidFill>
                  <a:srgbClr val="000000"/>
                </a:solidFill>
                <a:latin typeface="Times" pitchFamily="18" charset="0"/>
                <a:cs typeface="Arial" charset="0"/>
              </a:defRPr>
            </a:lvl1pPr>
          </a:lstStyle>
          <a:p>
            <a:pPr>
              <a:defRPr/>
            </a:pPr>
            <a:endParaRPr lang="en-US"/>
          </a:p>
        </p:txBody>
      </p:sp>
      <p:sp>
        <p:nvSpPr>
          <p:cNvPr id="91141"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spcBef>
                <a:spcPct val="0"/>
              </a:spcBef>
              <a:defRPr sz="1400">
                <a:solidFill>
                  <a:srgbClr val="000000"/>
                </a:solidFill>
                <a:latin typeface="Times" pitchFamily="18" charset="0"/>
                <a:cs typeface="Arial" charset="0"/>
              </a:defRPr>
            </a:lvl1pPr>
          </a:lstStyle>
          <a:p>
            <a:pPr>
              <a:defRPr/>
            </a:pPr>
            <a:endParaRPr lang="en-US"/>
          </a:p>
        </p:txBody>
      </p:sp>
      <p:sp>
        <p:nvSpPr>
          <p:cNvPr id="91142"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spcBef>
                <a:spcPct val="0"/>
              </a:spcBef>
              <a:defRPr sz="1400">
                <a:solidFill>
                  <a:srgbClr val="000000"/>
                </a:solidFill>
                <a:latin typeface="Times" pitchFamily="18" charset="0"/>
                <a:cs typeface="Arial" charset="0"/>
              </a:defRPr>
            </a:lvl1pPr>
          </a:lstStyle>
          <a:p>
            <a:pPr>
              <a:defRPr/>
            </a:pPr>
            <a:fld id="{99A277C6-C9AD-4DDF-A191-E37CE6FCDC5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511984" r:id="rId1"/>
    <p:sldLayoutId id="2147511985" r:id="rId2"/>
    <p:sldLayoutId id="2147511986" r:id="rId3"/>
    <p:sldLayoutId id="2147511987" r:id="rId4"/>
    <p:sldLayoutId id="2147511988" r:id="rId5"/>
    <p:sldLayoutId id="2147511989" r:id="rId6"/>
    <p:sldLayoutId id="2147511990" r:id="rId7"/>
    <p:sldLayoutId id="2147511991" r:id="rId8"/>
    <p:sldLayoutId id="2147511992" r:id="rId9"/>
    <p:sldLayoutId id="2147511993" r:id="rId10"/>
    <p:sldLayoutId id="2147511994"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340" tIns="45672" rIns="91340" bIns="45672" numCol="1" anchor="ctr" anchorCtr="0" compatLnSpc="1">
            <a:prstTxWarp prst="textNoShape">
              <a:avLst/>
            </a:prstTxWarp>
          </a:bodyPr>
          <a:lstStyle/>
          <a:p>
            <a:pPr lvl="0"/>
            <a:r>
              <a:rPr lang="en-US" smtClean="0"/>
              <a:t>Click to edit Master title style</a:t>
            </a:r>
          </a:p>
        </p:txBody>
      </p:sp>
      <p:sp>
        <p:nvSpPr>
          <p:cNvPr id="61443"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340" tIns="45672" rIns="91340" bIns="45672"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1140"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340" tIns="45672" rIns="91340" bIns="45672" numCol="1" anchor="t" anchorCtr="0" compatLnSpc="1">
            <a:prstTxWarp prst="textNoShape">
              <a:avLst/>
            </a:prstTxWarp>
          </a:bodyPr>
          <a:lstStyle>
            <a:lvl1pPr algn="l" eaLnBrk="0" hangingPunct="0">
              <a:spcBef>
                <a:spcPct val="0"/>
              </a:spcBef>
              <a:defRPr sz="1400">
                <a:solidFill>
                  <a:srgbClr val="000000"/>
                </a:solidFill>
                <a:latin typeface="Times" pitchFamily="18" charset="0"/>
                <a:cs typeface="Arial" charset="0"/>
              </a:defRPr>
            </a:lvl1pPr>
          </a:lstStyle>
          <a:p>
            <a:pPr>
              <a:defRPr/>
            </a:pPr>
            <a:endParaRPr lang="en-US"/>
          </a:p>
        </p:txBody>
      </p:sp>
      <p:sp>
        <p:nvSpPr>
          <p:cNvPr id="91141"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340" tIns="45672" rIns="91340" bIns="45672" numCol="1" anchor="t" anchorCtr="0" compatLnSpc="1">
            <a:prstTxWarp prst="textNoShape">
              <a:avLst/>
            </a:prstTxWarp>
          </a:bodyPr>
          <a:lstStyle>
            <a:lvl1pPr algn="ctr" eaLnBrk="0" hangingPunct="0">
              <a:spcBef>
                <a:spcPct val="0"/>
              </a:spcBef>
              <a:defRPr sz="1400">
                <a:solidFill>
                  <a:srgbClr val="000000"/>
                </a:solidFill>
                <a:latin typeface="Times" pitchFamily="18" charset="0"/>
                <a:cs typeface="Arial" charset="0"/>
              </a:defRPr>
            </a:lvl1pPr>
          </a:lstStyle>
          <a:p>
            <a:pPr>
              <a:defRPr/>
            </a:pPr>
            <a:endParaRPr lang="en-US"/>
          </a:p>
        </p:txBody>
      </p:sp>
      <p:sp>
        <p:nvSpPr>
          <p:cNvPr id="91142"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340" tIns="45672" rIns="91340" bIns="45672" numCol="1" anchor="t" anchorCtr="0" compatLnSpc="1">
            <a:prstTxWarp prst="textNoShape">
              <a:avLst/>
            </a:prstTxWarp>
          </a:bodyPr>
          <a:lstStyle>
            <a:lvl1pPr algn="r" eaLnBrk="0" hangingPunct="0">
              <a:spcBef>
                <a:spcPct val="0"/>
              </a:spcBef>
              <a:defRPr sz="1400">
                <a:solidFill>
                  <a:srgbClr val="000000"/>
                </a:solidFill>
                <a:latin typeface="Times" pitchFamily="18" charset="0"/>
                <a:cs typeface="Arial" charset="0"/>
              </a:defRPr>
            </a:lvl1pPr>
          </a:lstStyle>
          <a:p>
            <a:pPr>
              <a:defRPr/>
            </a:pPr>
            <a:fld id="{F545BCC9-746B-41A2-B397-E76E89BAE40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511995" r:id="rId1"/>
    <p:sldLayoutId id="2147511996" r:id="rId2"/>
    <p:sldLayoutId id="2147511997" r:id="rId3"/>
    <p:sldLayoutId id="2147511998" r:id="rId4"/>
    <p:sldLayoutId id="2147511999" r:id="rId5"/>
    <p:sldLayoutId id="2147512000" r:id="rId6"/>
    <p:sldLayoutId id="2147512001" r:id="rId7"/>
    <p:sldLayoutId id="2147512002" r:id="rId8"/>
    <p:sldLayoutId id="2147512003" r:id="rId9"/>
    <p:sldLayoutId id="2147512004" r:id="rId10"/>
    <p:sldLayoutId id="2147512005" r:id="rId11"/>
    <p:sldLayoutId id="2147512006" r:id="rId12"/>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6725" algn="ctr" rtl="0" fontAlgn="base">
        <a:spcBef>
          <a:spcPct val="0"/>
        </a:spcBef>
        <a:spcAft>
          <a:spcPct val="0"/>
        </a:spcAft>
        <a:defRPr sz="4400">
          <a:solidFill>
            <a:schemeClr val="tx2"/>
          </a:solidFill>
          <a:latin typeface="Arial" charset="0"/>
          <a:cs typeface="Arial" charset="0"/>
        </a:defRPr>
      </a:lvl6pPr>
      <a:lvl7pPr marL="913453" algn="ctr" rtl="0" fontAlgn="base">
        <a:spcBef>
          <a:spcPct val="0"/>
        </a:spcBef>
        <a:spcAft>
          <a:spcPct val="0"/>
        </a:spcAft>
        <a:defRPr sz="4400">
          <a:solidFill>
            <a:schemeClr val="tx2"/>
          </a:solidFill>
          <a:latin typeface="Arial" charset="0"/>
          <a:cs typeface="Arial" charset="0"/>
        </a:defRPr>
      </a:lvl7pPr>
      <a:lvl8pPr marL="1370180" algn="ctr" rtl="0" fontAlgn="base">
        <a:spcBef>
          <a:spcPct val="0"/>
        </a:spcBef>
        <a:spcAft>
          <a:spcPct val="0"/>
        </a:spcAft>
        <a:defRPr sz="4400">
          <a:solidFill>
            <a:schemeClr val="tx2"/>
          </a:solidFill>
          <a:latin typeface="Arial" charset="0"/>
          <a:cs typeface="Arial" charset="0"/>
        </a:defRPr>
      </a:lvl8pPr>
      <a:lvl9pPr marL="1826905" algn="ctr" rtl="0" fontAlgn="base">
        <a:spcBef>
          <a:spcPct val="0"/>
        </a:spcBef>
        <a:spcAft>
          <a:spcPct val="0"/>
        </a:spcAft>
        <a:defRPr sz="4400">
          <a:solidFill>
            <a:schemeClr val="tx2"/>
          </a:solidFill>
          <a:latin typeface="Arial" charset="0"/>
          <a:cs typeface="Arial" charset="0"/>
        </a:defRPr>
      </a:lvl9pPr>
    </p:titleStyle>
    <p:bodyStyle>
      <a:lvl1pPr marL="341313" indent="-341313" algn="l" rtl="0" eaLnBrk="0" fontAlgn="base" hangingPunct="0">
        <a:spcBef>
          <a:spcPct val="20000"/>
        </a:spcBef>
        <a:spcAft>
          <a:spcPct val="0"/>
        </a:spcAft>
        <a:buChar char="•"/>
        <a:defRPr sz="3200">
          <a:solidFill>
            <a:schemeClr val="tx1"/>
          </a:solidFill>
          <a:latin typeface="+mn-lt"/>
          <a:ea typeface="+mn-ea"/>
          <a:cs typeface="+mn-cs"/>
        </a:defRPr>
      </a:lvl1pPr>
      <a:lvl2pPr marL="741363" indent="-284163" algn="l" rtl="0" eaLnBrk="0" fontAlgn="base" hangingPunct="0">
        <a:spcBef>
          <a:spcPct val="20000"/>
        </a:spcBef>
        <a:spcAft>
          <a:spcPct val="0"/>
        </a:spcAft>
        <a:buChar char="–"/>
        <a:defRPr sz="2800">
          <a:solidFill>
            <a:schemeClr val="tx1"/>
          </a:solidFill>
          <a:latin typeface="+mn-lt"/>
          <a:cs typeface="+mn-cs"/>
        </a:defRPr>
      </a:lvl2pPr>
      <a:lvl3pPr marL="1141413" indent="-227013" algn="l" rtl="0" eaLnBrk="0" fontAlgn="base" hangingPunct="0">
        <a:spcBef>
          <a:spcPct val="20000"/>
        </a:spcBef>
        <a:spcAft>
          <a:spcPct val="0"/>
        </a:spcAft>
        <a:buChar char="•"/>
        <a:defRPr sz="2400">
          <a:solidFill>
            <a:schemeClr val="tx1"/>
          </a:solidFill>
          <a:latin typeface="+mn-lt"/>
          <a:cs typeface="+mn-cs"/>
        </a:defRPr>
      </a:lvl3pPr>
      <a:lvl4pPr marL="1597025" indent="-227013" algn="l" rtl="0" eaLnBrk="0" fontAlgn="base" hangingPunct="0">
        <a:spcBef>
          <a:spcPct val="20000"/>
        </a:spcBef>
        <a:spcAft>
          <a:spcPct val="0"/>
        </a:spcAft>
        <a:buChar char="–"/>
        <a:defRPr sz="2000">
          <a:solidFill>
            <a:schemeClr val="tx1"/>
          </a:solidFill>
          <a:latin typeface="+mn-lt"/>
          <a:cs typeface="+mn-cs"/>
        </a:defRPr>
      </a:lvl4pPr>
      <a:lvl5pPr marL="2054225" indent="-227013" algn="l" rtl="0" eaLnBrk="0" fontAlgn="base" hangingPunct="0">
        <a:spcBef>
          <a:spcPct val="20000"/>
        </a:spcBef>
        <a:spcAft>
          <a:spcPct val="0"/>
        </a:spcAft>
        <a:buChar char="»"/>
        <a:defRPr sz="2000">
          <a:solidFill>
            <a:schemeClr val="tx1"/>
          </a:solidFill>
          <a:latin typeface="+mn-lt"/>
          <a:cs typeface="+mn-cs"/>
        </a:defRPr>
      </a:lvl5pPr>
      <a:lvl6pPr marL="2511995" indent="-228363" algn="l" rtl="0" fontAlgn="base">
        <a:spcBef>
          <a:spcPct val="20000"/>
        </a:spcBef>
        <a:spcAft>
          <a:spcPct val="0"/>
        </a:spcAft>
        <a:buChar char="»"/>
        <a:defRPr sz="2000">
          <a:solidFill>
            <a:schemeClr val="tx1"/>
          </a:solidFill>
          <a:latin typeface="+mn-lt"/>
          <a:cs typeface="+mn-cs"/>
        </a:defRPr>
      </a:lvl6pPr>
      <a:lvl7pPr marL="2968722" indent="-228363" algn="l" rtl="0" fontAlgn="base">
        <a:spcBef>
          <a:spcPct val="20000"/>
        </a:spcBef>
        <a:spcAft>
          <a:spcPct val="0"/>
        </a:spcAft>
        <a:buChar char="»"/>
        <a:defRPr sz="2000">
          <a:solidFill>
            <a:schemeClr val="tx1"/>
          </a:solidFill>
          <a:latin typeface="+mn-lt"/>
          <a:cs typeface="+mn-cs"/>
        </a:defRPr>
      </a:lvl7pPr>
      <a:lvl8pPr marL="3425448" indent="-228363" algn="l" rtl="0" fontAlgn="base">
        <a:spcBef>
          <a:spcPct val="20000"/>
        </a:spcBef>
        <a:spcAft>
          <a:spcPct val="0"/>
        </a:spcAft>
        <a:buChar char="»"/>
        <a:defRPr sz="2000">
          <a:solidFill>
            <a:schemeClr val="tx1"/>
          </a:solidFill>
          <a:latin typeface="+mn-lt"/>
          <a:cs typeface="+mn-cs"/>
        </a:defRPr>
      </a:lvl8pPr>
      <a:lvl9pPr marL="3882174" indent="-228363"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3453" rtl="0" eaLnBrk="1" latinLnBrk="0" hangingPunct="1">
        <a:defRPr sz="1800" kern="1200">
          <a:solidFill>
            <a:schemeClr val="tx1"/>
          </a:solidFill>
          <a:latin typeface="+mn-lt"/>
          <a:ea typeface="+mn-ea"/>
          <a:cs typeface="+mn-cs"/>
        </a:defRPr>
      </a:lvl1pPr>
      <a:lvl2pPr marL="456725" algn="l" defTabSz="913453" rtl="0" eaLnBrk="1" latinLnBrk="0" hangingPunct="1">
        <a:defRPr sz="1800" kern="1200">
          <a:solidFill>
            <a:schemeClr val="tx1"/>
          </a:solidFill>
          <a:latin typeface="+mn-lt"/>
          <a:ea typeface="+mn-ea"/>
          <a:cs typeface="+mn-cs"/>
        </a:defRPr>
      </a:lvl2pPr>
      <a:lvl3pPr marL="913453" algn="l" defTabSz="913453" rtl="0" eaLnBrk="1" latinLnBrk="0" hangingPunct="1">
        <a:defRPr sz="1800" kern="1200">
          <a:solidFill>
            <a:schemeClr val="tx1"/>
          </a:solidFill>
          <a:latin typeface="+mn-lt"/>
          <a:ea typeface="+mn-ea"/>
          <a:cs typeface="+mn-cs"/>
        </a:defRPr>
      </a:lvl3pPr>
      <a:lvl4pPr marL="1370180" algn="l" defTabSz="913453" rtl="0" eaLnBrk="1" latinLnBrk="0" hangingPunct="1">
        <a:defRPr sz="1800" kern="1200">
          <a:solidFill>
            <a:schemeClr val="tx1"/>
          </a:solidFill>
          <a:latin typeface="+mn-lt"/>
          <a:ea typeface="+mn-ea"/>
          <a:cs typeface="+mn-cs"/>
        </a:defRPr>
      </a:lvl4pPr>
      <a:lvl5pPr marL="1826905" algn="l" defTabSz="913453" rtl="0" eaLnBrk="1" latinLnBrk="0" hangingPunct="1">
        <a:defRPr sz="1800" kern="1200">
          <a:solidFill>
            <a:schemeClr val="tx1"/>
          </a:solidFill>
          <a:latin typeface="+mn-lt"/>
          <a:ea typeface="+mn-ea"/>
          <a:cs typeface="+mn-cs"/>
        </a:defRPr>
      </a:lvl5pPr>
      <a:lvl6pPr marL="2283632" algn="l" defTabSz="913453" rtl="0" eaLnBrk="1" latinLnBrk="0" hangingPunct="1">
        <a:defRPr sz="1800" kern="1200">
          <a:solidFill>
            <a:schemeClr val="tx1"/>
          </a:solidFill>
          <a:latin typeface="+mn-lt"/>
          <a:ea typeface="+mn-ea"/>
          <a:cs typeface="+mn-cs"/>
        </a:defRPr>
      </a:lvl6pPr>
      <a:lvl7pPr marL="2740358" algn="l" defTabSz="913453" rtl="0" eaLnBrk="1" latinLnBrk="0" hangingPunct="1">
        <a:defRPr sz="1800" kern="1200">
          <a:solidFill>
            <a:schemeClr val="tx1"/>
          </a:solidFill>
          <a:latin typeface="+mn-lt"/>
          <a:ea typeface="+mn-ea"/>
          <a:cs typeface="+mn-cs"/>
        </a:defRPr>
      </a:lvl7pPr>
      <a:lvl8pPr marL="3197080" algn="l" defTabSz="913453" rtl="0" eaLnBrk="1" latinLnBrk="0" hangingPunct="1">
        <a:defRPr sz="1800" kern="1200">
          <a:solidFill>
            <a:schemeClr val="tx1"/>
          </a:solidFill>
          <a:latin typeface="+mn-lt"/>
          <a:ea typeface="+mn-ea"/>
          <a:cs typeface="+mn-cs"/>
        </a:defRPr>
      </a:lvl8pPr>
      <a:lvl9pPr marL="3653809" algn="l" defTabSz="913453" rtl="0" eaLnBrk="1" latinLnBrk="0" hangingPunct="1">
        <a:defRPr sz="1800" kern="1200">
          <a:solidFill>
            <a:schemeClr val="tx1"/>
          </a:solidFill>
          <a:latin typeface="+mn-lt"/>
          <a:ea typeface="+mn-ea"/>
          <a:cs typeface="+mn-cs"/>
        </a:defRPr>
      </a:lvl9pPr>
    </p:otherStyle>
  </p:txStyles>
</p:sldMaster>
</file>

<file path=ppt/slideMasters/slideMaster3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340" tIns="45672" rIns="91340" bIns="45672" numCol="1" anchor="ctr" anchorCtr="0" compatLnSpc="1">
            <a:prstTxWarp prst="textNoShape">
              <a:avLst/>
            </a:prstTxWarp>
          </a:bodyPr>
          <a:lstStyle/>
          <a:p>
            <a:pPr lvl="0"/>
            <a:r>
              <a:rPr lang="en-US" smtClean="0"/>
              <a:t>Click to edit Master title style</a:t>
            </a:r>
          </a:p>
        </p:txBody>
      </p:sp>
      <p:sp>
        <p:nvSpPr>
          <p:cNvPr id="6246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340" tIns="45672" rIns="91340" bIns="45672"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1140"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340" tIns="45672" rIns="91340" bIns="45672" numCol="1" anchor="t" anchorCtr="0" compatLnSpc="1">
            <a:prstTxWarp prst="textNoShape">
              <a:avLst/>
            </a:prstTxWarp>
          </a:bodyPr>
          <a:lstStyle>
            <a:lvl1pPr algn="l" eaLnBrk="0" hangingPunct="0">
              <a:spcBef>
                <a:spcPct val="0"/>
              </a:spcBef>
              <a:defRPr sz="1400">
                <a:solidFill>
                  <a:srgbClr val="000000"/>
                </a:solidFill>
                <a:latin typeface="Times" pitchFamily="18" charset="0"/>
                <a:cs typeface="Arial" charset="0"/>
              </a:defRPr>
            </a:lvl1pPr>
          </a:lstStyle>
          <a:p>
            <a:pPr>
              <a:defRPr/>
            </a:pPr>
            <a:endParaRPr lang="en-US"/>
          </a:p>
        </p:txBody>
      </p:sp>
      <p:sp>
        <p:nvSpPr>
          <p:cNvPr id="91141"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340" tIns="45672" rIns="91340" bIns="45672" numCol="1" anchor="t" anchorCtr="0" compatLnSpc="1">
            <a:prstTxWarp prst="textNoShape">
              <a:avLst/>
            </a:prstTxWarp>
          </a:bodyPr>
          <a:lstStyle>
            <a:lvl1pPr algn="ctr" eaLnBrk="0" hangingPunct="0">
              <a:spcBef>
                <a:spcPct val="0"/>
              </a:spcBef>
              <a:defRPr sz="1400">
                <a:solidFill>
                  <a:srgbClr val="000000"/>
                </a:solidFill>
                <a:latin typeface="Times" pitchFamily="18" charset="0"/>
                <a:cs typeface="Arial" charset="0"/>
              </a:defRPr>
            </a:lvl1pPr>
          </a:lstStyle>
          <a:p>
            <a:pPr>
              <a:defRPr/>
            </a:pPr>
            <a:endParaRPr lang="en-US"/>
          </a:p>
        </p:txBody>
      </p:sp>
      <p:sp>
        <p:nvSpPr>
          <p:cNvPr id="91142"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340" tIns="45672" rIns="91340" bIns="45672" numCol="1" anchor="t" anchorCtr="0" compatLnSpc="1">
            <a:prstTxWarp prst="textNoShape">
              <a:avLst/>
            </a:prstTxWarp>
          </a:bodyPr>
          <a:lstStyle>
            <a:lvl1pPr algn="r" eaLnBrk="0" hangingPunct="0">
              <a:spcBef>
                <a:spcPct val="0"/>
              </a:spcBef>
              <a:defRPr sz="1400">
                <a:solidFill>
                  <a:srgbClr val="000000"/>
                </a:solidFill>
                <a:latin typeface="Times" pitchFamily="18" charset="0"/>
                <a:cs typeface="Arial" charset="0"/>
              </a:defRPr>
            </a:lvl1pPr>
          </a:lstStyle>
          <a:p>
            <a:pPr>
              <a:defRPr/>
            </a:pPr>
            <a:fld id="{375367A6-74BB-4C89-90ED-5A0EC5C8F03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512007" r:id="rId1"/>
    <p:sldLayoutId id="2147512008" r:id="rId2"/>
    <p:sldLayoutId id="2147512009" r:id="rId3"/>
    <p:sldLayoutId id="2147512010" r:id="rId4"/>
    <p:sldLayoutId id="2147512011" r:id="rId5"/>
    <p:sldLayoutId id="2147512012" r:id="rId6"/>
    <p:sldLayoutId id="2147512013" r:id="rId7"/>
    <p:sldLayoutId id="2147512014" r:id="rId8"/>
    <p:sldLayoutId id="2147512015" r:id="rId9"/>
    <p:sldLayoutId id="2147512016" r:id="rId10"/>
    <p:sldLayoutId id="2147512017" r:id="rId11"/>
    <p:sldLayoutId id="2147512018" r:id="rId12"/>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Calibri" pitchFamily="34" charset="0"/>
          <a:cs typeface="Arial" charset="0"/>
        </a:defRPr>
      </a:lvl2pPr>
      <a:lvl3pPr algn="ctr" rtl="0" eaLnBrk="0" fontAlgn="base" hangingPunct="0">
        <a:spcBef>
          <a:spcPct val="0"/>
        </a:spcBef>
        <a:spcAft>
          <a:spcPct val="0"/>
        </a:spcAft>
        <a:defRPr sz="4400">
          <a:solidFill>
            <a:schemeClr val="tx2"/>
          </a:solidFill>
          <a:latin typeface="Calibri" pitchFamily="34" charset="0"/>
          <a:cs typeface="Arial" charset="0"/>
        </a:defRPr>
      </a:lvl3pPr>
      <a:lvl4pPr algn="ctr" rtl="0" eaLnBrk="0" fontAlgn="base" hangingPunct="0">
        <a:spcBef>
          <a:spcPct val="0"/>
        </a:spcBef>
        <a:spcAft>
          <a:spcPct val="0"/>
        </a:spcAft>
        <a:defRPr sz="4400">
          <a:solidFill>
            <a:schemeClr val="tx2"/>
          </a:solidFill>
          <a:latin typeface="Calibri" pitchFamily="34" charset="0"/>
          <a:cs typeface="Arial" charset="0"/>
        </a:defRPr>
      </a:lvl4pPr>
      <a:lvl5pPr algn="ctr" rtl="0" eaLnBrk="0" fontAlgn="base" hangingPunct="0">
        <a:spcBef>
          <a:spcPct val="0"/>
        </a:spcBef>
        <a:spcAft>
          <a:spcPct val="0"/>
        </a:spcAft>
        <a:defRPr sz="4400">
          <a:solidFill>
            <a:schemeClr val="tx2"/>
          </a:solidFill>
          <a:latin typeface="Calibri" pitchFamily="34" charset="0"/>
          <a:cs typeface="Arial" charset="0"/>
        </a:defRPr>
      </a:lvl5pPr>
      <a:lvl6pPr marL="456725" algn="ctr" rtl="0" fontAlgn="base">
        <a:spcBef>
          <a:spcPct val="0"/>
        </a:spcBef>
        <a:spcAft>
          <a:spcPct val="0"/>
        </a:spcAft>
        <a:defRPr sz="4400">
          <a:solidFill>
            <a:schemeClr val="tx2"/>
          </a:solidFill>
          <a:latin typeface="Arial" charset="0"/>
          <a:cs typeface="Arial" charset="0"/>
        </a:defRPr>
      </a:lvl6pPr>
      <a:lvl7pPr marL="913453" algn="ctr" rtl="0" fontAlgn="base">
        <a:spcBef>
          <a:spcPct val="0"/>
        </a:spcBef>
        <a:spcAft>
          <a:spcPct val="0"/>
        </a:spcAft>
        <a:defRPr sz="4400">
          <a:solidFill>
            <a:schemeClr val="tx2"/>
          </a:solidFill>
          <a:latin typeface="Arial" charset="0"/>
          <a:cs typeface="Arial" charset="0"/>
        </a:defRPr>
      </a:lvl7pPr>
      <a:lvl8pPr marL="1370180" algn="ctr" rtl="0" fontAlgn="base">
        <a:spcBef>
          <a:spcPct val="0"/>
        </a:spcBef>
        <a:spcAft>
          <a:spcPct val="0"/>
        </a:spcAft>
        <a:defRPr sz="4400">
          <a:solidFill>
            <a:schemeClr val="tx2"/>
          </a:solidFill>
          <a:latin typeface="Arial" charset="0"/>
          <a:cs typeface="Arial" charset="0"/>
        </a:defRPr>
      </a:lvl8pPr>
      <a:lvl9pPr marL="1826905" algn="ctr" rtl="0" fontAlgn="base">
        <a:spcBef>
          <a:spcPct val="0"/>
        </a:spcBef>
        <a:spcAft>
          <a:spcPct val="0"/>
        </a:spcAft>
        <a:defRPr sz="4400">
          <a:solidFill>
            <a:schemeClr val="tx2"/>
          </a:solidFill>
          <a:latin typeface="Arial" charset="0"/>
          <a:cs typeface="Arial" charset="0"/>
        </a:defRPr>
      </a:lvl9pPr>
    </p:titleStyle>
    <p:bodyStyle>
      <a:lvl1pPr marL="341313" indent="-341313" algn="l" rtl="0" eaLnBrk="0" fontAlgn="base" hangingPunct="0">
        <a:spcBef>
          <a:spcPct val="20000"/>
        </a:spcBef>
        <a:spcAft>
          <a:spcPct val="0"/>
        </a:spcAft>
        <a:buChar char="•"/>
        <a:defRPr sz="3200">
          <a:solidFill>
            <a:schemeClr val="tx1"/>
          </a:solidFill>
          <a:latin typeface="+mn-lt"/>
          <a:ea typeface="+mn-ea"/>
          <a:cs typeface="+mn-cs"/>
        </a:defRPr>
      </a:lvl1pPr>
      <a:lvl2pPr marL="741363" indent="-284163" algn="l" rtl="0" eaLnBrk="0" fontAlgn="base" hangingPunct="0">
        <a:spcBef>
          <a:spcPct val="20000"/>
        </a:spcBef>
        <a:spcAft>
          <a:spcPct val="0"/>
        </a:spcAft>
        <a:buChar char="–"/>
        <a:defRPr sz="2800">
          <a:solidFill>
            <a:schemeClr val="tx1"/>
          </a:solidFill>
          <a:latin typeface="+mn-lt"/>
          <a:cs typeface="+mn-cs"/>
        </a:defRPr>
      </a:lvl2pPr>
      <a:lvl3pPr marL="1141413" indent="-227013" algn="l" rtl="0" eaLnBrk="0" fontAlgn="base" hangingPunct="0">
        <a:spcBef>
          <a:spcPct val="20000"/>
        </a:spcBef>
        <a:spcAft>
          <a:spcPct val="0"/>
        </a:spcAft>
        <a:buChar char="•"/>
        <a:defRPr sz="2400">
          <a:solidFill>
            <a:schemeClr val="tx1"/>
          </a:solidFill>
          <a:latin typeface="+mn-lt"/>
          <a:cs typeface="+mn-cs"/>
        </a:defRPr>
      </a:lvl3pPr>
      <a:lvl4pPr marL="1597025" indent="-227013" algn="l" rtl="0" eaLnBrk="0" fontAlgn="base" hangingPunct="0">
        <a:spcBef>
          <a:spcPct val="20000"/>
        </a:spcBef>
        <a:spcAft>
          <a:spcPct val="0"/>
        </a:spcAft>
        <a:buChar char="–"/>
        <a:defRPr sz="2000">
          <a:solidFill>
            <a:schemeClr val="tx1"/>
          </a:solidFill>
          <a:latin typeface="+mn-lt"/>
          <a:cs typeface="+mn-cs"/>
        </a:defRPr>
      </a:lvl4pPr>
      <a:lvl5pPr marL="2054225" indent="-227013" algn="l" rtl="0" eaLnBrk="0" fontAlgn="base" hangingPunct="0">
        <a:spcBef>
          <a:spcPct val="20000"/>
        </a:spcBef>
        <a:spcAft>
          <a:spcPct val="0"/>
        </a:spcAft>
        <a:buChar char="»"/>
        <a:defRPr sz="2000">
          <a:solidFill>
            <a:schemeClr val="tx1"/>
          </a:solidFill>
          <a:latin typeface="+mn-lt"/>
          <a:cs typeface="+mn-cs"/>
        </a:defRPr>
      </a:lvl5pPr>
      <a:lvl6pPr marL="2511995" indent="-228363" algn="l" rtl="0" fontAlgn="base">
        <a:spcBef>
          <a:spcPct val="20000"/>
        </a:spcBef>
        <a:spcAft>
          <a:spcPct val="0"/>
        </a:spcAft>
        <a:buChar char="»"/>
        <a:defRPr sz="2000">
          <a:solidFill>
            <a:schemeClr val="tx1"/>
          </a:solidFill>
          <a:latin typeface="+mn-lt"/>
          <a:cs typeface="+mn-cs"/>
        </a:defRPr>
      </a:lvl6pPr>
      <a:lvl7pPr marL="2968722" indent="-228363" algn="l" rtl="0" fontAlgn="base">
        <a:spcBef>
          <a:spcPct val="20000"/>
        </a:spcBef>
        <a:spcAft>
          <a:spcPct val="0"/>
        </a:spcAft>
        <a:buChar char="»"/>
        <a:defRPr sz="2000">
          <a:solidFill>
            <a:schemeClr val="tx1"/>
          </a:solidFill>
          <a:latin typeface="+mn-lt"/>
          <a:cs typeface="+mn-cs"/>
        </a:defRPr>
      </a:lvl7pPr>
      <a:lvl8pPr marL="3425448" indent="-228363" algn="l" rtl="0" fontAlgn="base">
        <a:spcBef>
          <a:spcPct val="20000"/>
        </a:spcBef>
        <a:spcAft>
          <a:spcPct val="0"/>
        </a:spcAft>
        <a:buChar char="»"/>
        <a:defRPr sz="2000">
          <a:solidFill>
            <a:schemeClr val="tx1"/>
          </a:solidFill>
          <a:latin typeface="+mn-lt"/>
          <a:cs typeface="+mn-cs"/>
        </a:defRPr>
      </a:lvl8pPr>
      <a:lvl9pPr marL="3882174" indent="-228363"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3453" rtl="0" eaLnBrk="1" latinLnBrk="0" hangingPunct="1">
        <a:defRPr sz="1800" kern="1200">
          <a:solidFill>
            <a:schemeClr val="tx1"/>
          </a:solidFill>
          <a:latin typeface="+mn-lt"/>
          <a:ea typeface="+mn-ea"/>
          <a:cs typeface="+mn-cs"/>
        </a:defRPr>
      </a:lvl1pPr>
      <a:lvl2pPr marL="456725" algn="l" defTabSz="913453" rtl="0" eaLnBrk="1" latinLnBrk="0" hangingPunct="1">
        <a:defRPr sz="1800" kern="1200">
          <a:solidFill>
            <a:schemeClr val="tx1"/>
          </a:solidFill>
          <a:latin typeface="+mn-lt"/>
          <a:ea typeface="+mn-ea"/>
          <a:cs typeface="+mn-cs"/>
        </a:defRPr>
      </a:lvl2pPr>
      <a:lvl3pPr marL="913453" algn="l" defTabSz="913453" rtl="0" eaLnBrk="1" latinLnBrk="0" hangingPunct="1">
        <a:defRPr sz="1800" kern="1200">
          <a:solidFill>
            <a:schemeClr val="tx1"/>
          </a:solidFill>
          <a:latin typeface="+mn-lt"/>
          <a:ea typeface="+mn-ea"/>
          <a:cs typeface="+mn-cs"/>
        </a:defRPr>
      </a:lvl3pPr>
      <a:lvl4pPr marL="1370180" algn="l" defTabSz="913453" rtl="0" eaLnBrk="1" latinLnBrk="0" hangingPunct="1">
        <a:defRPr sz="1800" kern="1200">
          <a:solidFill>
            <a:schemeClr val="tx1"/>
          </a:solidFill>
          <a:latin typeface="+mn-lt"/>
          <a:ea typeface="+mn-ea"/>
          <a:cs typeface="+mn-cs"/>
        </a:defRPr>
      </a:lvl4pPr>
      <a:lvl5pPr marL="1826905" algn="l" defTabSz="913453" rtl="0" eaLnBrk="1" latinLnBrk="0" hangingPunct="1">
        <a:defRPr sz="1800" kern="1200">
          <a:solidFill>
            <a:schemeClr val="tx1"/>
          </a:solidFill>
          <a:latin typeface="+mn-lt"/>
          <a:ea typeface="+mn-ea"/>
          <a:cs typeface="+mn-cs"/>
        </a:defRPr>
      </a:lvl5pPr>
      <a:lvl6pPr marL="2283632" algn="l" defTabSz="913453" rtl="0" eaLnBrk="1" latinLnBrk="0" hangingPunct="1">
        <a:defRPr sz="1800" kern="1200">
          <a:solidFill>
            <a:schemeClr val="tx1"/>
          </a:solidFill>
          <a:latin typeface="+mn-lt"/>
          <a:ea typeface="+mn-ea"/>
          <a:cs typeface="+mn-cs"/>
        </a:defRPr>
      </a:lvl6pPr>
      <a:lvl7pPr marL="2740358" algn="l" defTabSz="913453" rtl="0" eaLnBrk="1" latinLnBrk="0" hangingPunct="1">
        <a:defRPr sz="1800" kern="1200">
          <a:solidFill>
            <a:schemeClr val="tx1"/>
          </a:solidFill>
          <a:latin typeface="+mn-lt"/>
          <a:ea typeface="+mn-ea"/>
          <a:cs typeface="+mn-cs"/>
        </a:defRPr>
      </a:lvl7pPr>
      <a:lvl8pPr marL="3197080" algn="l" defTabSz="913453" rtl="0" eaLnBrk="1" latinLnBrk="0" hangingPunct="1">
        <a:defRPr sz="1800" kern="1200">
          <a:solidFill>
            <a:schemeClr val="tx1"/>
          </a:solidFill>
          <a:latin typeface="+mn-lt"/>
          <a:ea typeface="+mn-ea"/>
          <a:cs typeface="+mn-cs"/>
        </a:defRPr>
      </a:lvl8pPr>
      <a:lvl9pPr marL="3653809" algn="l" defTabSz="913453" rtl="0" eaLnBrk="1" latinLnBrk="0" hangingPunct="1">
        <a:defRPr sz="1800" kern="1200">
          <a:solidFill>
            <a:schemeClr val="tx1"/>
          </a:solidFill>
          <a:latin typeface="+mn-lt"/>
          <a:ea typeface="+mn-ea"/>
          <a:cs typeface="+mn-cs"/>
        </a:defRPr>
      </a:lvl9pPr>
    </p:otherStyle>
  </p:txStyles>
</p:sldMaster>
</file>

<file path=ppt/slideMasters/slideMaster3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63491"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1140"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spcBef>
                <a:spcPct val="0"/>
              </a:spcBef>
              <a:defRPr sz="1400">
                <a:solidFill>
                  <a:srgbClr val="000000"/>
                </a:solidFill>
                <a:latin typeface="Times" pitchFamily="18" charset="0"/>
                <a:cs typeface="Arial" charset="0"/>
              </a:defRPr>
            </a:lvl1pPr>
          </a:lstStyle>
          <a:p>
            <a:pPr>
              <a:defRPr/>
            </a:pPr>
            <a:endParaRPr lang="en-US"/>
          </a:p>
        </p:txBody>
      </p:sp>
      <p:sp>
        <p:nvSpPr>
          <p:cNvPr id="91141"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spcBef>
                <a:spcPct val="0"/>
              </a:spcBef>
              <a:defRPr sz="1400">
                <a:solidFill>
                  <a:srgbClr val="000000"/>
                </a:solidFill>
                <a:latin typeface="Times" pitchFamily="18" charset="0"/>
                <a:cs typeface="Arial" charset="0"/>
              </a:defRPr>
            </a:lvl1pPr>
          </a:lstStyle>
          <a:p>
            <a:pPr>
              <a:defRPr/>
            </a:pPr>
            <a:endParaRPr lang="en-US"/>
          </a:p>
        </p:txBody>
      </p:sp>
      <p:sp>
        <p:nvSpPr>
          <p:cNvPr id="91142"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spcBef>
                <a:spcPct val="0"/>
              </a:spcBef>
              <a:defRPr sz="1400">
                <a:solidFill>
                  <a:srgbClr val="000000"/>
                </a:solidFill>
                <a:latin typeface="Times" pitchFamily="18" charset="0"/>
                <a:cs typeface="Arial" charset="0"/>
              </a:defRPr>
            </a:lvl1pPr>
          </a:lstStyle>
          <a:p>
            <a:pPr>
              <a:defRPr/>
            </a:pPr>
            <a:fld id="{B496A859-1915-4FDA-8687-B61A2A36BCED}"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512019" r:id="rId1"/>
    <p:sldLayoutId id="2147512020" r:id="rId2"/>
    <p:sldLayoutId id="2147512021" r:id="rId3"/>
    <p:sldLayoutId id="2147512022" r:id="rId4"/>
    <p:sldLayoutId id="2147512023" r:id="rId5"/>
    <p:sldLayoutId id="2147512024" r:id="rId6"/>
    <p:sldLayoutId id="2147512025" r:id="rId7"/>
    <p:sldLayoutId id="2147512026" r:id="rId8"/>
    <p:sldLayoutId id="2147512027" r:id="rId9"/>
    <p:sldLayoutId id="2147512028" r:id="rId10"/>
    <p:sldLayoutId id="2147512029" r:id="rId11"/>
    <p:sldLayoutId id="2147512030" r:id="rId12"/>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Calibri" pitchFamily="34" charset="0"/>
          <a:cs typeface="Arial" charset="0"/>
        </a:defRPr>
      </a:lvl2pPr>
      <a:lvl3pPr algn="ctr" rtl="0" eaLnBrk="0" fontAlgn="base" hangingPunct="0">
        <a:spcBef>
          <a:spcPct val="0"/>
        </a:spcBef>
        <a:spcAft>
          <a:spcPct val="0"/>
        </a:spcAft>
        <a:defRPr sz="4400">
          <a:solidFill>
            <a:schemeClr val="tx2"/>
          </a:solidFill>
          <a:latin typeface="Calibri" pitchFamily="34" charset="0"/>
          <a:cs typeface="Arial" charset="0"/>
        </a:defRPr>
      </a:lvl3pPr>
      <a:lvl4pPr algn="ctr" rtl="0" eaLnBrk="0" fontAlgn="base" hangingPunct="0">
        <a:spcBef>
          <a:spcPct val="0"/>
        </a:spcBef>
        <a:spcAft>
          <a:spcPct val="0"/>
        </a:spcAft>
        <a:defRPr sz="4400">
          <a:solidFill>
            <a:schemeClr val="tx2"/>
          </a:solidFill>
          <a:latin typeface="Calibri" pitchFamily="34" charset="0"/>
          <a:cs typeface="Arial" charset="0"/>
        </a:defRPr>
      </a:lvl4pPr>
      <a:lvl5pPr algn="ctr" rtl="0" eaLnBrk="0" fontAlgn="base" hangingPunct="0">
        <a:spcBef>
          <a:spcPct val="0"/>
        </a:spcBef>
        <a:spcAft>
          <a:spcPct val="0"/>
        </a:spcAft>
        <a:defRPr sz="4400">
          <a:solidFill>
            <a:schemeClr val="tx2"/>
          </a:solidFill>
          <a:latin typeface="Calibri" pitchFamily="34"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9DD3D7"/>
        </a:soli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27" tIns="45714" rIns="91427" bIns="45714" numCol="1" anchor="ctr" anchorCtr="0" compatLnSpc="1">
            <a:prstTxWarp prst="textNoShape">
              <a:avLst/>
            </a:prstTxWarp>
          </a:bodyPr>
          <a:lstStyle/>
          <a:p>
            <a:pPr lvl="0"/>
            <a:r>
              <a:rPr lang="en-US" smtClean="0"/>
              <a:t>Click to edit Master title style</a:t>
            </a:r>
          </a:p>
        </p:txBody>
      </p:sp>
      <p:sp>
        <p:nvSpPr>
          <p:cNvPr id="28675"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27" tIns="45714" rIns="91427" bIns="45714"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85197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27" tIns="45714" rIns="91427" bIns="45714" numCol="1" anchor="t" anchorCtr="0" compatLnSpc="1">
            <a:prstTxWarp prst="textNoShape">
              <a:avLst/>
            </a:prstTxWarp>
          </a:bodyPr>
          <a:lstStyle>
            <a:lvl1pPr algn="l" eaLnBrk="1" hangingPunct="1">
              <a:spcBef>
                <a:spcPct val="0"/>
              </a:spcBef>
              <a:defRPr sz="1400">
                <a:latin typeface="Arial" charset="0"/>
                <a:cs typeface="Arial" charset="0"/>
              </a:defRPr>
            </a:lvl1pPr>
          </a:lstStyle>
          <a:p>
            <a:pPr>
              <a:defRPr/>
            </a:pPr>
            <a:endParaRPr lang="en-US"/>
          </a:p>
        </p:txBody>
      </p:sp>
      <p:sp>
        <p:nvSpPr>
          <p:cNvPr id="85197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27" tIns="45714" rIns="91427" bIns="45714" numCol="1" anchor="t" anchorCtr="0" compatLnSpc="1">
            <a:prstTxWarp prst="textNoShape">
              <a:avLst/>
            </a:prstTxWarp>
          </a:bodyPr>
          <a:lstStyle>
            <a:lvl1pPr algn="ctr" eaLnBrk="1" hangingPunct="1">
              <a:spcBef>
                <a:spcPct val="0"/>
              </a:spcBef>
              <a:defRPr sz="1400">
                <a:latin typeface="Arial" charset="0"/>
                <a:cs typeface="Arial" charset="0"/>
              </a:defRPr>
            </a:lvl1pPr>
          </a:lstStyle>
          <a:p>
            <a:pPr>
              <a:defRPr/>
            </a:pPr>
            <a:endParaRPr lang="en-US"/>
          </a:p>
        </p:txBody>
      </p:sp>
      <p:sp>
        <p:nvSpPr>
          <p:cNvPr id="851974" name="Rectangle 6"/>
          <p:cNvSpPr>
            <a:spLocks noGrp="1" noChangeArrowheads="1"/>
          </p:cNvSpPr>
          <p:nvPr>
            <p:ph type="sldNum" sz="quarter" idx="4"/>
          </p:nvPr>
        </p:nvSpPr>
        <p:spPr bwMode="auto">
          <a:xfrm>
            <a:off x="8032750" y="6199188"/>
            <a:ext cx="1111250" cy="476250"/>
          </a:xfrm>
          <a:prstGeom prst="rect">
            <a:avLst/>
          </a:prstGeom>
          <a:noFill/>
          <a:ln w="9525">
            <a:noFill/>
            <a:miter lim="800000"/>
            <a:headEnd/>
            <a:tailEnd/>
          </a:ln>
          <a:effectLst/>
        </p:spPr>
        <p:txBody>
          <a:bodyPr vert="horz" wrap="square" lIns="91427" tIns="45714" rIns="91427" bIns="45714" numCol="1" anchor="t" anchorCtr="0" compatLnSpc="1">
            <a:prstTxWarp prst="textNoShape">
              <a:avLst/>
            </a:prstTxWarp>
          </a:bodyPr>
          <a:lstStyle>
            <a:lvl1pPr algn="r" eaLnBrk="1" hangingPunct="1">
              <a:spcBef>
                <a:spcPct val="0"/>
              </a:spcBef>
              <a:defRPr sz="1400">
                <a:latin typeface="Arial" charset="0"/>
                <a:cs typeface="Arial" charset="0"/>
              </a:defRPr>
            </a:lvl1pPr>
          </a:lstStyle>
          <a:p>
            <a:pPr>
              <a:defRPr/>
            </a:pPr>
            <a:fld id="{4D7685E5-3668-4D9D-922A-7F1121CDCB7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511678" r:id="rId1"/>
    <p:sldLayoutId id="2147511679" r:id="rId2"/>
    <p:sldLayoutId id="2147511680" r:id="rId3"/>
    <p:sldLayoutId id="2147511681" r:id="rId4"/>
    <p:sldLayoutId id="2147511682" r:id="rId5"/>
    <p:sldLayoutId id="2147511683" r:id="rId6"/>
    <p:sldLayoutId id="2147511684" r:id="rId7"/>
    <p:sldLayoutId id="2147511685" r:id="rId8"/>
    <p:sldLayoutId id="2147511686" r:id="rId9"/>
    <p:sldLayoutId id="2147511687" r:id="rId10"/>
    <p:sldLayoutId id="2147511688" r:id="rId11"/>
    <p:sldLayoutId id="2147511689" r:id="rId12"/>
    <p:sldLayoutId id="2147511690" r:id="rId13"/>
    <p:sldLayoutId id="2147511691" r:id="rId14"/>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64515"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1140"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spcBef>
                <a:spcPct val="0"/>
              </a:spcBef>
              <a:defRPr sz="1400">
                <a:solidFill>
                  <a:srgbClr val="000000"/>
                </a:solidFill>
                <a:latin typeface="Times" pitchFamily="18" charset="0"/>
                <a:cs typeface="Arial" charset="0"/>
              </a:defRPr>
            </a:lvl1pPr>
          </a:lstStyle>
          <a:p>
            <a:pPr>
              <a:defRPr/>
            </a:pPr>
            <a:endParaRPr lang="en-US"/>
          </a:p>
        </p:txBody>
      </p:sp>
      <p:sp>
        <p:nvSpPr>
          <p:cNvPr id="91141"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spcBef>
                <a:spcPct val="0"/>
              </a:spcBef>
              <a:defRPr sz="1400">
                <a:solidFill>
                  <a:srgbClr val="000000"/>
                </a:solidFill>
                <a:latin typeface="Times" pitchFamily="18" charset="0"/>
                <a:cs typeface="Arial" charset="0"/>
              </a:defRPr>
            </a:lvl1pPr>
          </a:lstStyle>
          <a:p>
            <a:pPr>
              <a:defRPr/>
            </a:pPr>
            <a:endParaRPr lang="en-US"/>
          </a:p>
        </p:txBody>
      </p:sp>
      <p:sp>
        <p:nvSpPr>
          <p:cNvPr id="91142"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spcBef>
                <a:spcPct val="0"/>
              </a:spcBef>
              <a:defRPr sz="1400">
                <a:solidFill>
                  <a:srgbClr val="000000"/>
                </a:solidFill>
                <a:latin typeface="Times" pitchFamily="18" charset="0"/>
                <a:cs typeface="Arial" charset="0"/>
              </a:defRPr>
            </a:lvl1pPr>
          </a:lstStyle>
          <a:p>
            <a:pPr>
              <a:defRPr/>
            </a:pPr>
            <a:fld id="{0987AC06-BE4E-4DEA-A425-45A47C816264}"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512031" r:id="rId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65539"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1140"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spcBef>
                <a:spcPct val="0"/>
              </a:spcBef>
              <a:defRPr sz="1400">
                <a:solidFill>
                  <a:srgbClr val="000000"/>
                </a:solidFill>
                <a:latin typeface="Times" pitchFamily="18" charset="0"/>
                <a:cs typeface="Arial" charset="0"/>
              </a:defRPr>
            </a:lvl1pPr>
          </a:lstStyle>
          <a:p>
            <a:pPr>
              <a:defRPr/>
            </a:pPr>
            <a:endParaRPr lang="en-US"/>
          </a:p>
        </p:txBody>
      </p:sp>
      <p:sp>
        <p:nvSpPr>
          <p:cNvPr id="91141"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spcBef>
                <a:spcPct val="0"/>
              </a:spcBef>
              <a:defRPr sz="1400">
                <a:solidFill>
                  <a:srgbClr val="000000"/>
                </a:solidFill>
                <a:latin typeface="Times" pitchFamily="18" charset="0"/>
                <a:cs typeface="Arial" charset="0"/>
              </a:defRPr>
            </a:lvl1pPr>
          </a:lstStyle>
          <a:p>
            <a:pPr>
              <a:defRPr/>
            </a:pPr>
            <a:endParaRPr lang="en-US"/>
          </a:p>
        </p:txBody>
      </p:sp>
      <p:sp>
        <p:nvSpPr>
          <p:cNvPr id="91142"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spcBef>
                <a:spcPct val="0"/>
              </a:spcBef>
              <a:defRPr sz="1400">
                <a:solidFill>
                  <a:srgbClr val="000000"/>
                </a:solidFill>
                <a:latin typeface="Times" pitchFamily="18" charset="0"/>
                <a:cs typeface="Arial" charset="0"/>
              </a:defRPr>
            </a:lvl1pPr>
          </a:lstStyle>
          <a:p>
            <a:pPr>
              <a:defRPr/>
            </a:pPr>
            <a:fld id="{11E41F1C-29D0-43BB-BC01-84212335646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512032" r:id="rId1"/>
    <p:sldLayoutId id="2147512033" r:id="rId2"/>
    <p:sldLayoutId id="2147512034" r:id="rId3"/>
    <p:sldLayoutId id="2147512035" r:id="rId4"/>
    <p:sldLayoutId id="2147512036" r:id="rId5"/>
    <p:sldLayoutId id="2147512037" r:id="rId6"/>
    <p:sldLayoutId id="2147512038" r:id="rId7"/>
    <p:sldLayoutId id="2147512039" r:id="rId8"/>
    <p:sldLayoutId id="2147512040" r:id="rId9"/>
    <p:sldLayoutId id="2147512041" r:id="rId10"/>
    <p:sldLayoutId id="2147512042"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6562"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66563"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cs typeface="+mn-cs"/>
              </a:defRPr>
            </a:lvl1pPr>
          </a:lstStyle>
          <a:p>
            <a:pPr>
              <a:defRPr/>
            </a:pPr>
            <a:fld id="{48669BE9-7499-48FB-A5DA-FA32C9686D93}" type="datetimeFigureOut">
              <a:rPr lang="en-US"/>
              <a:pPr>
                <a:defRPr/>
              </a:pPr>
              <a:t>3/23/2011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mn-lt"/>
                <a:cs typeface="+mn-cs"/>
              </a:defRPr>
            </a:lvl1pPr>
          </a:lstStyle>
          <a:p>
            <a:pPr>
              <a:defRPr/>
            </a:pPr>
            <a:fld id="{BF268455-77A8-4DB5-85BA-3905A84FAFA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512043" r:id="rId1"/>
    <p:sldLayoutId id="2147512044" r:id="rId2"/>
    <p:sldLayoutId id="2147512045" r:id="rId3"/>
    <p:sldLayoutId id="2147512046" r:id="rId4"/>
    <p:sldLayoutId id="2147512047" r:id="rId5"/>
    <p:sldLayoutId id="2147512048" r:id="rId6"/>
    <p:sldLayoutId id="2147512049" r:id="rId7"/>
    <p:sldLayoutId id="2147512050" r:id="rId8"/>
    <p:sldLayoutId id="2147512051" r:id="rId9"/>
    <p:sldLayoutId id="2147512052" r:id="rId10"/>
    <p:sldLayoutId id="2147512053"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3.xml><?xml version="1.0" encoding="utf-8"?>
<p:sldMaster xmlns:a="http://schemas.openxmlformats.org/drawingml/2006/main" xmlns:r="http://schemas.openxmlformats.org/officeDocument/2006/relationships" xmlns:p="http://schemas.openxmlformats.org/presentationml/2006/main">
  <p:cSld>
    <p:bg>
      <p:bgPr shadeToTitle="1">
        <a:gradFill rotWithShape="0">
          <a:gsLst>
            <a:gs pos="0">
              <a:srgbClr val="CEDDEC"/>
            </a:gs>
            <a:gs pos="100000">
              <a:srgbClr val="89929C"/>
            </a:gs>
          </a:gsLst>
          <a:path path="shape">
            <a:fillToRect l="50000" t="50000" r="50000" b="50000"/>
          </a:path>
        </a:gradFill>
        <a:effectLst/>
      </p:bgPr>
    </p:bg>
    <p:spTree>
      <p:nvGrpSpPr>
        <p:cNvPr id="1" name=""/>
        <p:cNvGrpSpPr/>
        <p:nvPr/>
      </p:nvGrpSpPr>
      <p:grpSpPr>
        <a:xfrm>
          <a:off x="0" y="0"/>
          <a:ext cx="0" cy="0"/>
          <a:chOff x="0" y="0"/>
          <a:chExt cx="0" cy="0"/>
        </a:xfrm>
      </p:grpSpPr>
      <p:sp>
        <p:nvSpPr>
          <p:cNvPr id="843778" name="Rectangle 2"/>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spcBef>
                <a:spcPct val="0"/>
              </a:spcBef>
              <a:defRPr sz="1400">
                <a:solidFill>
                  <a:srgbClr val="000000"/>
                </a:solidFill>
                <a:latin typeface="Arial" charset="0"/>
                <a:cs typeface="Arial" charset="0"/>
              </a:defRPr>
            </a:lvl1pPr>
          </a:lstStyle>
          <a:p>
            <a:pPr>
              <a:defRPr/>
            </a:pPr>
            <a:endParaRPr lang="en-US"/>
          </a:p>
        </p:txBody>
      </p:sp>
      <p:sp>
        <p:nvSpPr>
          <p:cNvPr id="843779" name="Rectangle 3"/>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spcBef>
                <a:spcPct val="0"/>
              </a:spcBef>
              <a:defRPr sz="1400">
                <a:solidFill>
                  <a:srgbClr val="000000"/>
                </a:solidFill>
                <a:latin typeface="Arial" charset="0"/>
                <a:cs typeface="Arial" charset="0"/>
              </a:defRPr>
            </a:lvl1pPr>
          </a:lstStyle>
          <a:p>
            <a:pPr>
              <a:defRPr/>
            </a:pPr>
            <a:endParaRPr lang="en-US"/>
          </a:p>
        </p:txBody>
      </p:sp>
      <p:sp>
        <p:nvSpPr>
          <p:cNvPr id="843780" name="Rectangle 4"/>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spcBef>
                <a:spcPct val="0"/>
              </a:spcBef>
              <a:defRPr sz="1400">
                <a:solidFill>
                  <a:srgbClr val="000000"/>
                </a:solidFill>
                <a:latin typeface="Arial" charset="0"/>
                <a:cs typeface="Arial" charset="0"/>
              </a:defRPr>
            </a:lvl1pPr>
          </a:lstStyle>
          <a:p>
            <a:pPr>
              <a:defRPr/>
            </a:pPr>
            <a:fld id="{C5D54109-27C7-437B-BED5-2E6E228A503F}"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512168" r:id="rId1"/>
    <p:sldLayoutId id="2147512169" r:id="rId2"/>
    <p:sldLayoutId id="2147512170" r:id="rId3"/>
    <p:sldLayoutId id="2147512171" r:id="rId4"/>
    <p:sldLayoutId id="2147512172" r:id="rId5"/>
    <p:sldLayoutId id="2147512173" r:id="rId6"/>
    <p:sldLayoutId id="2147512174" r:id="rId7"/>
    <p:sldLayoutId id="2147512175" r:id="rId8"/>
    <p:sldLayoutId id="2147512176" r:id="rId9"/>
    <p:sldLayoutId id="2147512177" r:id="rId10"/>
    <p:sldLayoutId id="2147512178" r:id="rId11"/>
    <p:sldLayoutId id="2147512179" r:id="rId12"/>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4.xml><?xml version="1.0" encoding="utf-8"?>
<p:sldMaster xmlns:a="http://schemas.openxmlformats.org/drawingml/2006/main" xmlns:r="http://schemas.openxmlformats.org/officeDocument/2006/relationships" xmlns:p="http://schemas.openxmlformats.org/presentationml/2006/main">
  <p:cSld>
    <p:bg>
      <p:bgPr>
        <a:solidFill>
          <a:srgbClr val="9DD3D7"/>
        </a:solidFill>
        <a:effectLst/>
      </p:bgPr>
    </p:bg>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27" tIns="45714" rIns="91427" bIns="45714" numCol="1" anchor="ctr" anchorCtr="0" compatLnSpc="1">
            <a:prstTxWarp prst="textNoShape">
              <a:avLst/>
            </a:prstTxWarp>
          </a:bodyPr>
          <a:lstStyle/>
          <a:p>
            <a:pPr lvl="0"/>
            <a:r>
              <a:rPr lang="en-US" smtClean="0"/>
              <a:t>Click to edit Master title style</a:t>
            </a:r>
          </a:p>
        </p:txBody>
      </p:sp>
      <p:sp>
        <p:nvSpPr>
          <p:cNvPr id="6861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27" tIns="45714" rIns="91427" bIns="45714"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85197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27" tIns="45714" rIns="91427" bIns="45714" numCol="1" anchor="t" anchorCtr="0" compatLnSpc="1">
            <a:prstTxWarp prst="textNoShape">
              <a:avLst/>
            </a:prstTxWarp>
          </a:bodyPr>
          <a:lstStyle>
            <a:lvl1pPr algn="l" eaLnBrk="1" hangingPunct="1">
              <a:spcBef>
                <a:spcPct val="0"/>
              </a:spcBef>
              <a:defRPr sz="1400">
                <a:solidFill>
                  <a:srgbClr val="000000"/>
                </a:solidFill>
                <a:latin typeface="Arial" charset="0"/>
                <a:cs typeface="Arial" charset="0"/>
              </a:defRPr>
            </a:lvl1pPr>
          </a:lstStyle>
          <a:p>
            <a:pPr>
              <a:defRPr/>
            </a:pPr>
            <a:endParaRPr lang="en-US"/>
          </a:p>
        </p:txBody>
      </p:sp>
      <p:sp>
        <p:nvSpPr>
          <p:cNvPr id="85197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27" tIns="45714" rIns="91427" bIns="45714" numCol="1" anchor="t" anchorCtr="0" compatLnSpc="1">
            <a:prstTxWarp prst="textNoShape">
              <a:avLst/>
            </a:prstTxWarp>
          </a:bodyPr>
          <a:lstStyle>
            <a:lvl1pPr algn="ctr" eaLnBrk="1" hangingPunct="1">
              <a:spcBef>
                <a:spcPct val="0"/>
              </a:spcBef>
              <a:defRPr sz="1400">
                <a:solidFill>
                  <a:srgbClr val="000000"/>
                </a:solidFill>
                <a:latin typeface="Arial" charset="0"/>
                <a:cs typeface="Arial" charset="0"/>
              </a:defRPr>
            </a:lvl1pPr>
          </a:lstStyle>
          <a:p>
            <a:pPr>
              <a:defRPr/>
            </a:pPr>
            <a:endParaRPr lang="en-US"/>
          </a:p>
        </p:txBody>
      </p:sp>
      <p:sp>
        <p:nvSpPr>
          <p:cNvPr id="851974" name="Rectangle 6"/>
          <p:cNvSpPr>
            <a:spLocks noGrp="1" noChangeArrowheads="1"/>
          </p:cNvSpPr>
          <p:nvPr>
            <p:ph type="sldNum" sz="quarter" idx="4"/>
          </p:nvPr>
        </p:nvSpPr>
        <p:spPr bwMode="auto">
          <a:xfrm>
            <a:off x="8032750" y="6199188"/>
            <a:ext cx="1111250" cy="476250"/>
          </a:xfrm>
          <a:prstGeom prst="rect">
            <a:avLst/>
          </a:prstGeom>
          <a:noFill/>
          <a:ln w="9525">
            <a:noFill/>
            <a:miter lim="800000"/>
            <a:headEnd/>
            <a:tailEnd/>
          </a:ln>
          <a:effectLst/>
        </p:spPr>
        <p:txBody>
          <a:bodyPr vert="horz" wrap="square" lIns="91427" tIns="45714" rIns="91427" bIns="45714" numCol="1" anchor="t" anchorCtr="0" compatLnSpc="1">
            <a:prstTxWarp prst="textNoShape">
              <a:avLst/>
            </a:prstTxWarp>
          </a:bodyPr>
          <a:lstStyle>
            <a:lvl1pPr algn="r" eaLnBrk="1" hangingPunct="1">
              <a:spcBef>
                <a:spcPct val="0"/>
              </a:spcBef>
              <a:defRPr sz="1400">
                <a:solidFill>
                  <a:srgbClr val="000000"/>
                </a:solidFill>
                <a:latin typeface="Arial" charset="0"/>
                <a:cs typeface="Arial" charset="0"/>
              </a:defRPr>
            </a:lvl1pPr>
          </a:lstStyle>
          <a:p>
            <a:pPr>
              <a:defRPr/>
            </a:pPr>
            <a:fld id="{BDA38EA5-D5C0-4496-B754-2F443FB550C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512180" r:id="rId1"/>
    <p:sldLayoutId id="2147512181" r:id="rId2"/>
    <p:sldLayoutId id="2147512182" r:id="rId3"/>
    <p:sldLayoutId id="2147512183" r:id="rId4"/>
    <p:sldLayoutId id="2147512184" r:id="rId5"/>
    <p:sldLayoutId id="2147512185" r:id="rId6"/>
    <p:sldLayoutId id="2147512186" r:id="rId7"/>
    <p:sldLayoutId id="2147512187" r:id="rId8"/>
    <p:sldLayoutId id="2147512188" r:id="rId9"/>
    <p:sldLayoutId id="2147512189" r:id="rId10"/>
    <p:sldLayoutId id="2147512190" r:id="rId11"/>
    <p:sldLayoutId id="2147512191" r:id="rId12"/>
    <p:sldLayoutId id="2147512192" r:id="rId13"/>
    <p:sldLayoutId id="2147512193" r:id="rId14"/>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9634"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69635"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0" hangingPunct="0">
              <a:spcBef>
                <a:spcPct val="50000"/>
              </a:spcBef>
              <a:defRPr sz="1200">
                <a:solidFill>
                  <a:prstClr val="black">
                    <a:tint val="75000"/>
                  </a:prstClr>
                </a:solidFill>
                <a:latin typeface="Arial" charset="0"/>
                <a:cs typeface="Arial" charset="0"/>
              </a:defRPr>
            </a:lvl1pPr>
          </a:lstStyle>
          <a:p>
            <a:pPr>
              <a:defRPr/>
            </a:pPr>
            <a:fld id="{D1F8F044-3645-4934-A785-94D67E987F0E}" type="datetimeFigureOut">
              <a:rPr lang="en-US"/>
              <a:pPr>
                <a:defRPr/>
              </a:pPr>
              <a:t>3/23/2011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0" hangingPunct="0">
              <a:spcBef>
                <a:spcPct val="50000"/>
              </a:spcBef>
              <a:defRPr sz="1200">
                <a:solidFill>
                  <a:prstClr val="black">
                    <a:tint val="75000"/>
                  </a:prstClr>
                </a:solidFill>
                <a:latin typeface="Arial" charset="0"/>
                <a:cs typeface="Arial" charset="0"/>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0" hangingPunct="0">
              <a:spcBef>
                <a:spcPct val="50000"/>
              </a:spcBef>
              <a:defRPr sz="1200">
                <a:solidFill>
                  <a:prstClr val="black">
                    <a:tint val="75000"/>
                  </a:prstClr>
                </a:solidFill>
                <a:latin typeface="Arial" charset="0"/>
                <a:cs typeface="Arial" charset="0"/>
              </a:defRPr>
            </a:lvl1pPr>
          </a:lstStyle>
          <a:p>
            <a:pPr>
              <a:defRPr/>
            </a:pPr>
            <a:fld id="{69E5EAD0-A707-4856-9A5E-C0ADDE0B76F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512054" r:id="rId1"/>
    <p:sldLayoutId id="2147512055" r:id="rId2"/>
    <p:sldLayoutId id="2147512056" r:id="rId3"/>
    <p:sldLayoutId id="2147512057" r:id="rId4"/>
    <p:sldLayoutId id="2147512058" r:id="rId5"/>
    <p:sldLayoutId id="2147512059" r:id="rId6"/>
    <p:sldLayoutId id="2147512194" r:id="rId7"/>
    <p:sldLayoutId id="2147512060" r:id="rId8"/>
    <p:sldLayoutId id="2147512061" r:id="rId9"/>
    <p:sldLayoutId id="2147512062" r:id="rId10"/>
    <p:sldLayoutId id="2147512063"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6.xml><?xml version="1.0" encoding="utf-8"?>
<p:sldMaster xmlns:a="http://schemas.openxmlformats.org/drawingml/2006/main" xmlns:r="http://schemas.openxmlformats.org/officeDocument/2006/relationships" xmlns:p="http://schemas.openxmlformats.org/presentationml/2006/main">
  <p:cSld>
    <p:bg>
      <p:bgPr>
        <a:solidFill>
          <a:srgbClr val="9DD3D7"/>
        </a:solidFill>
        <a:effectLst/>
      </p:bgPr>
    </p:bg>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27" tIns="45714" rIns="91427" bIns="45714" numCol="1" anchor="ctr" anchorCtr="0" compatLnSpc="1">
            <a:prstTxWarp prst="textNoShape">
              <a:avLst/>
            </a:prstTxWarp>
          </a:bodyPr>
          <a:lstStyle/>
          <a:p>
            <a:pPr lvl="0"/>
            <a:r>
              <a:rPr lang="en-US" smtClean="0"/>
              <a:t>Click to edit Master title style</a:t>
            </a:r>
          </a:p>
        </p:txBody>
      </p:sp>
      <p:sp>
        <p:nvSpPr>
          <p:cNvPr id="70659"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27" tIns="45714" rIns="91427" bIns="45714"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85197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27" tIns="45714" rIns="91427" bIns="45714" numCol="1" anchor="t" anchorCtr="0" compatLnSpc="1">
            <a:prstTxWarp prst="textNoShape">
              <a:avLst/>
            </a:prstTxWarp>
          </a:bodyPr>
          <a:lstStyle>
            <a:lvl1pPr algn="l" eaLnBrk="1" hangingPunct="1">
              <a:spcBef>
                <a:spcPct val="0"/>
              </a:spcBef>
              <a:defRPr sz="1400">
                <a:solidFill>
                  <a:srgbClr val="000000"/>
                </a:solidFill>
                <a:latin typeface="Arial" charset="0"/>
                <a:cs typeface="Arial" charset="0"/>
              </a:defRPr>
            </a:lvl1pPr>
          </a:lstStyle>
          <a:p>
            <a:pPr>
              <a:defRPr/>
            </a:pPr>
            <a:endParaRPr lang="en-US"/>
          </a:p>
        </p:txBody>
      </p:sp>
      <p:sp>
        <p:nvSpPr>
          <p:cNvPr id="85197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27" tIns="45714" rIns="91427" bIns="45714" numCol="1" anchor="t" anchorCtr="0" compatLnSpc="1">
            <a:prstTxWarp prst="textNoShape">
              <a:avLst/>
            </a:prstTxWarp>
          </a:bodyPr>
          <a:lstStyle>
            <a:lvl1pPr algn="ctr" eaLnBrk="1" hangingPunct="1">
              <a:spcBef>
                <a:spcPct val="0"/>
              </a:spcBef>
              <a:defRPr sz="1400">
                <a:solidFill>
                  <a:srgbClr val="000000"/>
                </a:solidFill>
                <a:latin typeface="Arial" charset="0"/>
                <a:cs typeface="Arial" charset="0"/>
              </a:defRPr>
            </a:lvl1pPr>
          </a:lstStyle>
          <a:p>
            <a:pPr>
              <a:defRPr/>
            </a:pPr>
            <a:endParaRPr lang="en-US"/>
          </a:p>
        </p:txBody>
      </p:sp>
      <p:sp>
        <p:nvSpPr>
          <p:cNvPr id="851974" name="Rectangle 6"/>
          <p:cNvSpPr>
            <a:spLocks noGrp="1" noChangeArrowheads="1"/>
          </p:cNvSpPr>
          <p:nvPr>
            <p:ph type="sldNum" sz="quarter" idx="4"/>
          </p:nvPr>
        </p:nvSpPr>
        <p:spPr bwMode="auto">
          <a:xfrm>
            <a:off x="8032750" y="6199188"/>
            <a:ext cx="1111250" cy="476250"/>
          </a:xfrm>
          <a:prstGeom prst="rect">
            <a:avLst/>
          </a:prstGeom>
          <a:noFill/>
          <a:ln w="9525">
            <a:noFill/>
            <a:miter lim="800000"/>
            <a:headEnd/>
            <a:tailEnd/>
          </a:ln>
          <a:effectLst/>
        </p:spPr>
        <p:txBody>
          <a:bodyPr vert="horz" wrap="square" lIns="91427" tIns="45714" rIns="91427" bIns="45714" numCol="1" anchor="t" anchorCtr="0" compatLnSpc="1">
            <a:prstTxWarp prst="textNoShape">
              <a:avLst/>
            </a:prstTxWarp>
          </a:bodyPr>
          <a:lstStyle>
            <a:lvl1pPr algn="r" eaLnBrk="1" hangingPunct="1">
              <a:spcBef>
                <a:spcPct val="0"/>
              </a:spcBef>
              <a:defRPr sz="1400">
                <a:solidFill>
                  <a:srgbClr val="000000"/>
                </a:solidFill>
                <a:latin typeface="Arial" charset="0"/>
                <a:cs typeface="Arial" charset="0"/>
              </a:defRPr>
            </a:lvl1pPr>
          </a:lstStyle>
          <a:p>
            <a:pPr>
              <a:defRPr/>
            </a:pPr>
            <a:fld id="{DC37725A-257F-4092-90CC-1A1967226AF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512064" r:id="rId1"/>
    <p:sldLayoutId id="2147512065" r:id="rId2"/>
    <p:sldLayoutId id="2147512066" r:id="rId3"/>
    <p:sldLayoutId id="2147512067" r:id="rId4"/>
    <p:sldLayoutId id="2147512068" r:id="rId5"/>
    <p:sldLayoutId id="2147512069" r:id="rId6"/>
    <p:sldLayoutId id="2147512070" r:id="rId7"/>
    <p:sldLayoutId id="2147512071" r:id="rId8"/>
    <p:sldLayoutId id="2147512072" r:id="rId9"/>
    <p:sldLayoutId id="2147512073" r:id="rId10"/>
    <p:sldLayoutId id="2147512074" r:id="rId11"/>
    <p:sldLayoutId id="2147512075" r:id="rId12"/>
    <p:sldLayoutId id="2147512076" r:id="rId13"/>
    <p:sldLayoutId id="2147512077" r:id="rId14"/>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7.xml><?xml version="1.0" encoding="utf-8"?>
<p:sldMaster xmlns:a="http://schemas.openxmlformats.org/drawingml/2006/main" xmlns:r="http://schemas.openxmlformats.org/officeDocument/2006/relationships" xmlns:p="http://schemas.openxmlformats.org/presentationml/2006/main">
  <p:cSld>
    <p:bg>
      <p:bgPr>
        <a:solidFill>
          <a:srgbClr val="9DD3D7"/>
        </a:solidFill>
        <a:effectLst/>
      </p:bgPr>
    </p:bg>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27" tIns="45714" rIns="91427" bIns="45714" numCol="1" anchor="ctr" anchorCtr="0" compatLnSpc="1">
            <a:prstTxWarp prst="textNoShape">
              <a:avLst/>
            </a:prstTxWarp>
          </a:bodyPr>
          <a:lstStyle/>
          <a:p>
            <a:pPr lvl="0"/>
            <a:r>
              <a:rPr lang="en-US" smtClean="0"/>
              <a:t>Click to edit Master title style</a:t>
            </a:r>
          </a:p>
        </p:txBody>
      </p:sp>
      <p:sp>
        <p:nvSpPr>
          <p:cNvPr id="71683"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27" tIns="45714" rIns="91427" bIns="45714"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85197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27" tIns="45714" rIns="91427" bIns="45714" numCol="1" anchor="t" anchorCtr="0" compatLnSpc="1">
            <a:prstTxWarp prst="textNoShape">
              <a:avLst/>
            </a:prstTxWarp>
          </a:bodyPr>
          <a:lstStyle>
            <a:lvl1pPr algn="l" eaLnBrk="1" hangingPunct="1">
              <a:spcBef>
                <a:spcPct val="0"/>
              </a:spcBef>
              <a:defRPr sz="1400">
                <a:solidFill>
                  <a:srgbClr val="000000"/>
                </a:solidFill>
                <a:latin typeface="Arial" charset="0"/>
                <a:cs typeface="Arial" charset="0"/>
              </a:defRPr>
            </a:lvl1pPr>
          </a:lstStyle>
          <a:p>
            <a:pPr>
              <a:defRPr/>
            </a:pPr>
            <a:endParaRPr lang="en-US"/>
          </a:p>
        </p:txBody>
      </p:sp>
      <p:sp>
        <p:nvSpPr>
          <p:cNvPr id="85197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27" tIns="45714" rIns="91427" bIns="45714" numCol="1" anchor="t" anchorCtr="0" compatLnSpc="1">
            <a:prstTxWarp prst="textNoShape">
              <a:avLst/>
            </a:prstTxWarp>
          </a:bodyPr>
          <a:lstStyle>
            <a:lvl1pPr algn="ctr" eaLnBrk="1" hangingPunct="1">
              <a:spcBef>
                <a:spcPct val="0"/>
              </a:spcBef>
              <a:defRPr sz="1400">
                <a:solidFill>
                  <a:srgbClr val="000000"/>
                </a:solidFill>
                <a:latin typeface="Arial" charset="0"/>
                <a:cs typeface="Arial" charset="0"/>
              </a:defRPr>
            </a:lvl1pPr>
          </a:lstStyle>
          <a:p>
            <a:pPr>
              <a:defRPr/>
            </a:pPr>
            <a:endParaRPr lang="en-US"/>
          </a:p>
        </p:txBody>
      </p:sp>
      <p:sp>
        <p:nvSpPr>
          <p:cNvPr id="851974" name="Rectangle 6"/>
          <p:cNvSpPr>
            <a:spLocks noGrp="1" noChangeArrowheads="1"/>
          </p:cNvSpPr>
          <p:nvPr>
            <p:ph type="sldNum" sz="quarter" idx="4"/>
          </p:nvPr>
        </p:nvSpPr>
        <p:spPr bwMode="auto">
          <a:xfrm>
            <a:off x="8032750" y="6199188"/>
            <a:ext cx="1111250" cy="476250"/>
          </a:xfrm>
          <a:prstGeom prst="rect">
            <a:avLst/>
          </a:prstGeom>
          <a:noFill/>
          <a:ln w="9525">
            <a:noFill/>
            <a:miter lim="800000"/>
            <a:headEnd/>
            <a:tailEnd/>
          </a:ln>
          <a:effectLst/>
        </p:spPr>
        <p:txBody>
          <a:bodyPr vert="horz" wrap="square" lIns="91427" tIns="45714" rIns="91427" bIns="45714" numCol="1" anchor="t" anchorCtr="0" compatLnSpc="1">
            <a:prstTxWarp prst="textNoShape">
              <a:avLst/>
            </a:prstTxWarp>
          </a:bodyPr>
          <a:lstStyle>
            <a:lvl1pPr algn="r" eaLnBrk="1" hangingPunct="1">
              <a:spcBef>
                <a:spcPct val="0"/>
              </a:spcBef>
              <a:defRPr sz="1400">
                <a:solidFill>
                  <a:srgbClr val="000000"/>
                </a:solidFill>
                <a:latin typeface="Arial" charset="0"/>
                <a:cs typeface="Arial" charset="0"/>
              </a:defRPr>
            </a:lvl1pPr>
          </a:lstStyle>
          <a:p>
            <a:pPr>
              <a:defRPr/>
            </a:pPr>
            <a:fld id="{BA7214D4-DA02-45DB-BBA2-5CB7BC83AFA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512078" r:id="rId1"/>
    <p:sldLayoutId id="2147512079" r:id="rId2"/>
    <p:sldLayoutId id="2147512080" r:id="rId3"/>
    <p:sldLayoutId id="2147512081" r:id="rId4"/>
    <p:sldLayoutId id="2147512082" r:id="rId5"/>
    <p:sldLayoutId id="2147512083" r:id="rId6"/>
    <p:sldLayoutId id="2147512084" r:id="rId7"/>
    <p:sldLayoutId id="2147512085" r:id="rId8"/>
    <p:sldLayoutId id="2147512086" r:id="rId9"/>
    <p:sldLayoutId id="2147512087" r:id="rId10"/>
    <p:sldLayoutId id="2147512088" r:id="rId11"/>
    <p:sldLayoutId id="2147512089" r:id="rId12"/>
    <p:sldLayoutId id="2147512090" r:id="rId13"/>
    <p:sldLayoutId id="2147512091" r:id="rId14"/>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7270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1140"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spcBef>
                <a:spcPct val="0"/>
              </a:spcBef>
              <a:defRPr sz="1400">
                <a:solidFill>
                  <a:srgbClr val="000000"/>
                </a:solidFill>
                <a:latin typeface="Times" pitchFamily="18" charset="0"/>
                <a:cs typeface="Arial" charset="0"/>
              </a:defRPr>
            </a:lvl1pPr>
          </a:lstStyle>
          <a:p>
            <a:pPr>
              <a:defRPr/>
            </a:pPr>
            <a:endParaRPr lang="en-US"/>
          </a:p>
        </p:txBody>
      </p:sp>
      <p:sp>
        <p:nvSpPr>
          <p:cNvPr id="91141"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spcBef>
                <a:spcPct val="0"/>
              </a:spcBef>
              <a:defRPr sz="1400">
                <a:solidFill>
                  <a:srgbClr val="000000"/>
                </a:solidFill>
                <a:latin typeface="Times" pitchFamily="18" charset="0"/>
                <a:cs typeface="Arial" charset="0"/>
              </a:defRPr>
            </a:lvl1pPr>
          </a:lstStyle>
          <a:p>
            <a:pPr>
              <a:defRPr/>
            </a:pPr>
            <a:endParaRPr lang="en-US"/>
          </a:p>
        </p:txBody>
      </p:sp>
      <p:sp>
        <p:nvSpPr>
          <p:cNvPr id="91142"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spcBef>
                <a:spcPct val="0"/>
              </a:spcBef>
              <a:defRPr sz="1400">
                <a:solidFill>
                  <a:srgbClr val="000000"/>
                </a:solidFill>
                <a:latin typeface="Times" pitchFamily="18" charset="0"/>
                <a:cs typeface="Arial" charset="0"/>
              </a:defRPr>
            </a:lvl1pPr>
          </a:lstStyle>
          <a:p>
            <a:pPr>
              <a:defRPr/>
            </a:pPr>
            <a:fld id="{4582AC54-10FA-48E4-99EA-7D72742CF5BF}"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512092" r:id="rId1"/>
    <p:sldLayoutId id="2147512093" r:id="rId2"/>
    <p:sldLayoutId id="2147512094" r:id="rId3"/>
    <p:sldLayoutId id="2147512095" r:id="rId4"/>
    <p:sldLayoutId id="2147512096" r:id="rId5"/>
    <p:sldLayoutId id="2147512097" r:id="rId6"/>
    <p:sldLayoutId id="2147512098" r:id="rId7"/>
    <p:sldLayoutId id="2147512099" r:id="rId8"/>
    <p:sldLayoutId id="2147512100" r:id="rId9"/>
    <p:sldLayoutId id="2147512101" r:id="rId10"/>
    <p:sldLayoutId id="2147512102"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27" tIns="45714" rIns="91427" bIns="45714" numCol="1" anchor="ctr" anchorCtr="0" compatLnSpc="1">
            <a:prstTxWarp prst="textNoShape">
              <a:avLst/>
            </a:prstTxWarp>
          </a:bodyPr>
          <a:lstStyle/>
          <a:p>
            <a:pPr lvl="0"/>
            <a:r>
              <a:rPr lang="en-US" smtClean="0"/>
              <a:t>Click to edit Master title style</a:t>
            </a:r>
          </a:p>
        </p:txBody>
      </p:sp>
      <p:sp>
        <p:nvSpPr>
          <p:cNvPr id="7373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27" tIns="45714" rIns="91427" bIns="45714"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53907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27" tIns="45714" rIns="91427" bIns="45714" numCol="1" anchor="t" anchorCtr="0" compatLnSpc="1">
            <a:prstTxWarp prst="textNoShape">
              <a:avLst/>
            </a:prstTxWarp>
          </a:bodyPr>
          <a:lstStyle>
            <a:lvl1pPr algn="l" eaLnBrk="1" hangingPunct="1">
              <a:spcBef>
                <a:spcPct val="0"/>
              </a:spcBef>
              <a:defRPr sz="1400">
                <a:solidFill>
                  <a:srgbClr val="000000"/>
                </a:solidFill>
                <a:latin typeface="Arial" charset="0"/>
                <a:cs typeface="Arial" charset="0"/>
              </a:defRPr>
            </a:lvl1pPr>
          </a:lstStyle>
          <a:p>
            <a:pPr>
              <a:defRPr/>
            </a:pPr>
            <a:endParaRPr lang="en-US"/>
          </a:p>
        </p:txBody>
      </p:sp>
      <p:sp>
        <p:nvSpPr>
          <p:cNvPr id="153907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27" tIns="45714" rIns="91427" bIns="45714" numCol="1" anchor="t" anchorCtr="0" compatLnSpc="1">
            <a:prstTxWarp prst="textNoShape">
              <a:avLst/>
            </a:prstTxWarp>
          </a:bodyPr>
          <a:lstStyle>
            <a:lvl1pPr algn="ctr" eaLnBrk="1" hangingPunct="1">
              <a:spcBef>
                <a:spcPct val="0"/>
              </a:spcBef>
              <a:defRPr sz="1400">
                <a:solidFill>
                  <a:srgbClr val="000000"/>
                </a:solidFill>
                <a:latin typeface="Arial" charset="0"/>
                <a:cs typeface="Arial" charset="0"/>
              </a:defRPr>
            </a:lvl1pPr>
          </a:lstStyle>
          <a:p>
            <a:pPr>
              <a:defRPr/>
            </a:pPr>
            <a:endParaRPr lang="en-US"/>
          </a:p>
        </p:txBody>
      </p:sp>
      <p:sp>
        <p:nvSpPr>
          <p:cNvPr id="1539078" name="Rectangle 6"/>
          <p:cNvSpPr>
            <a:spLocks noGrp="1" noChangeArrowheads="1"/>
          </p:cNvSpPr>
          <p:nvPr>
            <p:ph type="sldNum" sz="quarter" idx="4"/>
          </p:nvPr>
        </p:nvSpPr>
        <p:spPr bwMode="auto">
          <a:xfrm>
            <a:off x="8032750" y="6199188"/>
            <a:ext cx="1111250" cy="476250"/>
          </a:xfrm>
          <a:prstGeom prst="rect">
            <a:avLst/>
          </a:prstGeom>
          <a:noFill/>
          <a:ln w="9525">
            <a:noFill/>
            <a:miter lim="800000"/>
            <a:headEnd/>
            <a:tailEnd/>
          </a:ln>
          <a:effectLst/>
        </p:spPr>
        <p:txBody>
          <a:bodyPr vert="horz" wrap="square" lIns="91427" tIns="45714" rIns="91427" bIns="45714" numCol="1" anchor="t" anchorCtr="0" compatLnSpc="1">
            <a:prstTxWarp prst="textNoShape">
              <a:avLst/>
            </a:prstTxWarp>
          </a:bodyPr>
          <a:lstStyle>
            <a:lvl1pPr algn="r" eaLnBrk="1" hangingPunct="1">
              <a:spcBef>
                <a:spcPct val="0"/>
              </a:spcBef>
              <a:defRPr sz="1400">
                <a:solidFill>
                  <a:srgbClr val="000000"/>
                </a:solidFill>
                <a:latin typeface="Arial" charset="0"/>
                <a:cs typeface="Arial" charset="0"/>
              </a:defRPr>
            </a:lvl1pPr>
          </a:lstStyle>
          <a:p>
            <a:pPr>
              <a:defRPr/>
            </a:pPr>
            <a:fld id="{FBB5C40A-6D5A-4514-B157-62FF7F473E6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512103" r:id="rId1"/>
    <p:sldLayoutId id="2147512104" r:id="rId2"/>
    <p:sldLayoutId id="2147512105" r:id="rId3"/>
    <p:sldLayoutId id="2147512106" r:id="rId4"/>
    <p:sldLayoutId id="2147512107" r:id="rId5"/>
    <p:sldLayoutId id="2147512108" r:id="rId6"/>
    <p:sldLayoutId id="2147512109" r:id="rId7"/>
    <p:sldLayoutId id="2147512110" r:id="rId8"/>
    <p:sldLayoutId id="2147512111" r:id="rId9"/>
    <p:sldLayoutId id="2147512112" r:id="rId10"/>
    <p:sldLayoutId id="2147512113"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9699"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55750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spcBef>
                <a:spcPct val="0"/>
              </a:spcBef>
              <a:defRPr sz="1400">
                <a:latin typeface="Arial" charset="0"/>
                <a:cs typeface="Arial" charset="0"/>
              </a:defRPr>
            </a:lvl1pPr>
          </a:lstStyle>
          <a:p>
            <a:pPr>
              <a:defRPr/>
            </a:pPr>
            <a:endParaRPr lang="en-US"/>
          </a:p>
        </p:txBody>
      </p:sp>
      <p:sp>
        <p:nvSpPr>
          <p:cNvPr id="155750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spcBef>
                <a:spcPct val="0"/>
              </a:spcBef>
              <a:defRPr sz="1400">
                <a:latin typeface="Arial" charset="0"/>
                <a:cs typeface="Arial" charset="0"/>
              </a:defRPr>
            </a:lvl1pPr>
          </a:lstStyle>
          <a:p>
            <a:pPr>
              <a:defRPr/>
            </a:pPr>
            <a:endParaRPr lang="en-US"/>
          </a:p>
        </p:txBody>
      </p:sp>
      <p:sp>
        <p:nvSpPr>
          <p:cNvPr id="155751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spcBef>
                <a:spcPct val="0"/>
              </a:spcBef>
              <a:defRPr sz="1400">
                <a:latin typeface="Arial" charset="0"/>
                <a:cs typeface="Arial" charset="0"/>
              </a:defRPr>
            </a:lvl1pPr>
          </a:lstStyle>
          <a:p>
            <a:pPr>
              <a:defRPr/>
            </a:pPr>
            <a:fld id="{46B72027-4CB3-4406-861A-05E0A0C5A91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511692" r:id="rId1"/>
    <p:sldLayoutId id="2147511693" r:id="rId2"/>
    <p:sldLayoutId id="2147511694" r:id="rId3"/>
    <p:sldLayoutId id="2147511695" r:id="rId4"/>
    <p:sldLayoutId id="2147511696" r:id="rId5"/>
    <p:sldLayoutId id="2147511697" r:id="rId6"/>
    <p:sldLayoutId id="2147511698" r:id="rId7"/>
    <p:sldLayoutId id="2147511699" r:id="rId8"/>
    <p:sldLayoutId id="2147511700" r:id="rId9"/>
    <p:sldLayoutId id="2147511701" r:id="rId10"/>
    <p:sldLayoutId id="2147511702"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4754"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74755"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0" hangingPunct="0">
              <a:spcBef>
                <a:spcPct val="50000"/>
              </a:spcBef>
              <a:defRPr sz="1200">
                <a:solidFill>
                  <a:prstClr val="black">
                    <a:tint val="75000"/>
                  </a:prstClr>
                </a:solidFill>
                <a:latin typeface="Arial" charset="0"/>
                <a:cs typeface="Arial" charset="0"/>
              </a:defRPr>
            </a:lvl1pPr>
          </a:lstStyle>
          <a:p>
            <a:pPr>
              <a:defRPr/>
            </a:pPr>
            <a:fld id="{A16801A3-2DA1-46B4-9C78-C60E5566DF93}" type="datetimeFigureOut">
              <a:rPr lang="en-US"/>
              <a:pPr>
                <a:defRPr/>
              </a:pPr>
              <a:t>3/23/2011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0" hangingPunct="0">
              <a:spcBef>
                <a:spcPct val="50000"/>
              </a:spcBef>
              <a:defRPr sz="1200">
                <a:solidFill>
                  <a:prstClr val="black">
                    <a:tint val="75000"/>
                  </a:prstClr>
                </a:solidFill>
                <a:latin typeface="Arial" charset="0"/>
                <a:cs typeface="Arial" charset="0"/>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0" hangingPunct="0">
              <a:spcBef>
                <a:spcPct val="50000"/>
              </a:spcBef>
              <a:defRPr sz="1200">
                <a:solidFill>
                  <a:prstClr val="black">
                    <a:tint val="75000"/>
                  </a:prstClr>
                </a:solidFill>
                <a:latin typeface="Arial" charset="0"/>
                <a:cs typeface="Arial" charset="0"/>
              </a:defRPr>
            </a:lvl1pPr>
          </a:lstStyle>
          <a:p>
            <a:pPr>
              <a:defRPr/>
            </a:pPr>
            <a:fld id="{8902184E-CB5D-4EA8-9F69-92AE1D9E933F}"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512114" r:id="rId1"/>
    <p:sldLayoutId id="2147512115" r:id="rId2"/>
    <p:sldLayoutId id="2147512116" r:id="rId3"/>
    <p:sldLayoutId id="2147512117" r:id="rId4"/>
    <p:sldLayoutId id="2147512118" r:id="rId5"/>
    <p:sldLayoutId id="2147512119" r:id="rId6"/>
    <p:sldLayoutId id="2147512195" r:id="rId7"/>
    <p:sldLayoutId id="2147512120" r:id="rId8"/>
    <p:sldLayoutId id="2147512121" r:id="rId9"/>
    <p:sldLayoutId id="2147512122" r:id="rId10"/>
    <p:sldLayoutId id="2147512123"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75779"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1140"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spcBef>
                <a:spcPct val="0"/>
              </a:spcBef>
              <a:defRPr sz="1400">
                <a:solidFill>
                  <a:srgbClr val="000000"/>
                </a:solidFill>
                <a:latin typeface="Times" pitchFamily="18" charset="0"/>
                <a:cs typeface="Arial" charset="0"/>
              </a:defRPr>
            </a:lvl1pPr>
          </a:lstStyle>
          <a:p>
            <a:pPr>
              <a:defRPr/>
            </a:pPr>
            <a:endParaRPr lang="en-US"/>
          </a:p>
        </p:txBody>
      </p:sp>
      <p:sp>
        <p:nvSpPr>
          <p:cNvPr id="91141"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spcBef>
                <a:spcPct val="0"/>
              </a:spcBef>
              <a:defRPr sz="1400">
                <a:solidFill>
                  <a:srgbClr val="000000"/>
                </a:solidFill>
                <a:latin typeface="Times" pitchFamily="18" charset="0"/>
                <a:cs typeface="Arial" charset="0"/>
              </a:defRPr>
            </a:lvl1pPr>
          </a:lstStyle>
          <a:p>
            <a:pPr>
              <a:defRPr/>
            </a:pPr>
            <a:endParaRPr lang="en-US"/>
          </a:p>
        </p:txBody>
      </p:sp>
      <p:sp>
        <p:nvSpPr>
          <p:cNvPr id="91142"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spcBef>
                <a:spcPct val="0"/>
              </a:spcBef>
              <a:defRPr sz="1400">
                <a:solidFill>
                  <a:srgbClr val="000000"/>
                </a:solidFill>
                <a:latin typeface="Times" pitchFamily="18" charset="0"/>
                <a:cs typeface="Arial" charset="0"/>
              </a:defRPr>
            </a:lvl1pPr>
          </a:lstStyle>
          <a:p>
            <a:pPr>
              <a:defRPr/>
            </a:pPr>
            <a:fld id="{A1252AC9-0B6B-4F5F-94F0-882C9432AB5F}"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512124" r:id="rId1"/>
    <p:sldLayoutId id="2147512125" r:id="rId2"/>
    <p:sldLayoutId id="2147512126" r:id="rId3"/>
    <p:sldLayoutId id="2147512127" r:id="rId4"/>
    <p:sldLayoutId id="2147512128" r:id="rId5"/>
    <p:sldLayoutId id="2147512129" r:id="rId6"/>
    <p:sldLayoutId id="2147512130" r:id="rId7"/>
    <p:sldLayoutId id="2147512131" r:id="rId8"/>
    <p:sldLayoutId id="2147512132" r:id="rId9"/>
    <p:sldLayoutId id="2147512133" r:id="rId10"/>
    <p:sldLayoutId id="2147512134"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2.xml><?xml version="1.0" encoding="utf-8"?>
<p:sld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76802" name="Rectangle 1"/>
          <p:cNvSpPr>
            <a:spLocks noGrp="1" noChangeArrowheads="1"/>
          </p:cNvSpPr>
          <p:nvPr>
            <p:ph type="title"/>
          </p:nvPr>
        </p:nvSpPr>
        <p:spPr bwMode="auto">
          <a:xfrm>
            <a:off x="457200" y="273050"/>
            <a:ext cx="8226425" cy="1144588"/>
          </a:xfrm>
          <a:prstGeom prst="rect">
            <a:avLst/>
          </a:prstGeom>
          <a:noFill/>
          <a:ln w="9525">
            <a:noFill/>
            <a:round/>
            <a:headEnd/>
            <a:tailEnd/>
          </a:ln>
        </p:spPr>
        <p:txBody>
          <a:bodyPr vert="horz" wrap="square" lIns="0" tIns="0" rIns="0" bIns="0" numCol="1" anchor="ctr" anchorCtr="0" compatLnSpc="1">
            <a:prstTxWarp prst="textNoShape">
              <a:avLst/>
            </a:prstTxWarp>
          </a:bodyPr>
          <a:lstStyle/>
          <a:p>
            <a:pPr lvl="0"/>
            <a:r>
              <a:rPr lang="en-GB" smtClean="0"/>
              <a:t>Click to edit the title text format</a:t>
            </a:r>
          </a:p>
        </p:txBody>
      </p:sp>
      <p:sp>
        <p:nvSpPr>
          <p:cNvPr id="76803" name="Rectangle 2"/>
          <p:cNvSpPr>
            <a:spLocks noGrp="1" noChangeArrowheads="1"/>
          </p:cNvSpPr>
          <p:nvPr>
            <p:ph type="body" idx="1"/>
          </p:nvPr>
        </p:nvSpPr>
        <p:spPr bwMode="auto">
          <a:xfrm>
            <a:off x="457200" y="1604963"/>
            <a:ext cx="8226425" cy="4524375"/>
          </a:xfrm>
          <a:prstGeom prst="rect">
            <a:avLst/>
          </a:prstGeom>
          <a:noFill/>
          <a:ln w="9525">
            <a:noFill/>
            <a:round/>
            <a:headEnd/>
            <a:tailEnd/>
          </a:ln>
        </p:spPr>
        <p:txBody>
          <a:bodyPr vert="horz" wrap="square" lIns="0" tIns="25577" rIns="0" bIns="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a:p>
            <a:pPr lvl="4"/>
            <a:r>
              <a:rPr lang="en-GB" smtClean="0"/>
              <a:t>Eighth Outline Level</a:t>
            </a:r>
          </a:p>
          <a:p>
            <a:pPr lvl="4"/>
            <a:r>
              <a:rPr lang="en-GB" smtClean="0"/>
              <a:t>Ninth Outline Level</a:t>
            </a:r>
          </a:p>
        </p:txBody>
      </p:sp>
      <p:sp>
        <p:nvSpPr>
          <p:cNvPr id="1027" name="Rectangle 3"/>
          <p:cNvSpPr>
            <a:spLocks noGrp="1" noChangeArrowheads="1"/>
          </p:cNvSpPr>
          <p:nvPr>
            <p:ph type="dt"/>
          </p:nvPr>
        </p:nvSpPr>
        <p:spPr bwMode="auto">
          <a:xfrm>
            <a:off x="457200" y="6246813"/>
            <a:ext cx="2127250" cy="47148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hangingPunct="0">
              <a:lnSpc>
                <a:spcPct val="93000"/>
              </a:lnSpc>
              <a:buClr>
                <a:srgbClr val="000000"/>
              </a:buClr>
              <a:buSzPct val="100000"/>
              <a:buFont typeface="Times New Roman" pitchFamily="18" charset="0"/>
              <a:buNone/>
              <a:defRPr sz="1300">
                <a:solidFill>
                  <a:srgbClr val="FFFFFF"/>
                </a:solidFill>
                <a:latin typeface="Times New Roman" pitchFamily="18" charset="0"/>
                <a:cs typeface="DejaVu Sans" pitchFamily="34" charset="0"/>
              </a:defRPr>
            </a:lvl1pPr>
          </a:lstStyle>
          <a:p>
            <a:pPr>
              <a:defRPr/>
            </a:pPr>
            <a:endParaRPr lang="en-US"/>
          </a:p>
        </p:txBody>
      </p:sp>
      <p:sp>
        <p:nvSpPr>
          <p:cNvPr id="1028" name="Rectangle 4"/>
          <p:cNvSpPr>
            <a:spLocks noGrp="1" noChangeArrowheads="1"/>
          </p:cNvSpPr>
          <p:nvPr>
            <p:ph type="ftr"/>
          </p:nvPr>
        </p:nvSpPr>
        <p:spPr bwMode="auto">
          <a:xfrm>
            <a:off x="3127375" y="6246813"/>
            <a:ext cx="2897188" cy="47148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ctr" hangingPunct="0">
              <a:lnSpc>
                <a:spcPct val="93000"/>
              </a:lnSpc>
              <a:buClr>
                <a:srgbClr val="000000"/>
              </a:buClr>
              <a:buSzPct val="100000"/>
              <a:buFont typeface="Times New Roman" pitchFamily="18" charset="0"/>
              <a:buNone/>
              <a:defRPr sz="1300">
                <a:solidFill>
                  <a:srgbClr val="FFFFFF"/>
                </a:solidFill>
                <a:latin typeface="Times New Roman" pitchFamily="18" charset="0"/>
                <a:cs typeface="DejaVu Sans" pitchFamily="34" charset="0"/>
              </a:defRPr>
            </a:lvl1pPr>
          </a:lstStyle>
          <a:p>
            <a:pPr>
              <a:defRPr/>
            </a:pPr>
            <a:endParaRPr lang="en-US"/>
          </a:p>
        </p:txBody>
      </p:sp>
      <p:sp>
        <p:nvSpPr>
          <p:cNvPr id="1029" name="Rectangle 5"/>
          <p:cNvSpPr>
            <a:spLocks noGrp="1" noChangeArrowheads="1"/>
          </p:cNvSpPr>
          <p:nvPr>
            <p:ph type="sldNum"/>
          </p:nvPr>
        </p:nvSpPr>
        <p:spPr bwMode="auto">
          <a:xfrm>
            <a:off x="6554788" y="6246813"/>
            <a:ext cx="2128837" cy="47148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hangingPunct="0">
              <a:lnSpc>
                <a:spcPct val="93000"/>
              </a:lnSpc>
              <a:buClr>
                <a:srgbClr val="000000"/>
              </a:buClr>
              <a:buSzPct val="100000"/>
              <a:buFont typeface="Times New Roman" pitchFamily="18" charset="0"/>
              <a:buNone/>
              <a:defRPr sz="1300">
                <a:solidFill>
                  <a:srgbClr val="FFFFFF"/>
                </a:solidFill>
                <a:latin typeface="Times New Roman" pitchFamily="18" charset="0"/>
                <a:cs typeface="DejaVu Sans" pitchFamily="34" charset="0"/>
              </a:defRPr>
            </a:lvl1pPr>
          </a:lstStyle>
          <a:p>
            <a:pPr>
              <a:defRPr/>
            </a:pPr>
            <a:fld id="{A8BCAC47-A61F-4232-8961-132E9F2752E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512196" r:id="rId1"/>
  </p:sldLayoutIdLst>
  <p:txStyles>
    <p:titleStyle>
      <a:lvl1pPr algn="ctr" defTabSz="412750" rtl="0" eaLnBrk="0" fontAlgn="base" hangingPunct="0">
        <a:lnSpc>
          <a:spcPct val="93000"/>
        </a:lnSpc>
        <a:spcBef>
          <a:spcPct val="0"/>
        </a:spcBef>
        <a:spcAft>
          <a:spcPct val="0"/>
        </a:spcAft>
        <a:buClr>
          <a:srgbClr val="000000"/>
        </a:buClr>
        <a:buSzPct val="100000"/>
        <a:buFont typeface="Times New Roman" pitchFamily="18" charset="0"/>
        <a:defRPr sz="4000">
          <a:solidFill>
            <a:srgbClr val="FFFFFF"/>
          </a:solidFill>
          <a:latin typeface="+mj-lt"/>
          <a:ea typeface="+mj-ea"/>
          <a:cs typeface="+mj-cs"/>
        </a:defRPr>
      </a:lvl1pPr>
      <a:lvl2pPr algn="ctr" defTabSz="412750" rtl="0" eaLnBrk="0" fontAlgn="base" hangingPunct="0">
        <a:lnSpc>
          <a:spcPct val="93000"/>
        </a:lnSpc>
        <a:spcBef>
          <a:spcPct val="0"/>
        </a:spcBef>
        <a:spcAft>
          <a:spcPct val="0"/>
        </a:spcAft>
        <a:buClr>
          <a:srgbClr val="000000"/>
        </a:buClr>
        <a:buSzPct val="100000"/>
        <a:buFont typeface="Times New Roman" pitchFamily="18" charset="0"/>
        <a:defRPr sz="4000">
          <a:solidFill>
            <a:srgbClr val="FFFFFF"/>
          </a:solidFill>
          <a:latin typeface="Arial" pitchFamily="34" charset="0"/>
          <a:cs typeface="DejaVu Sans" pitchFamily="34" charset="0"/>
        </a:defRPr>
      </a:lvl2pPr>
      <a:lvl3pPr algn="ctr" defTabSz="412750" rtl="0" eaLnBrk="0" fontAlgn="base" hangingPunct="0">
        <a:lnSpc>
          <a:spcPct val="93000"/>
        </a:lnSpc>
        <a:spcBef>
          <a:spcPct val="0"/>
        </a:spcBef>
        <a:spcAft>
          <a:spcPct val="0"/>
        </a:spcAft>
        <a:buClr>
          <a:srgbClr val="000000"/>
        </a:buClr>
        <a:buSzPct val="100000"/>
        <a:buFont typeface="Times New Roman" pitchFamily="18" charset="0"/>
        <a:defRPr sz="4000">
          <a:solidFill>
            <a:srgbClr val="FFFFFF"/>
          </a:solidFill>
          <a:latin typeface="Arial" pitchFamily="34" charset="0"/>
          <a:cs typeface="DejaVu Sans" pitchFamily="34" charset="0"/>
        </a:defRPr>
      </a:lvl3pPr>
      <a:lvl4pPr algn="ctr" defTabSz="412750" rtl="0" eaLnBrk="0" fontAlgn="base" hangingPunct="0">
        <a:lnSpc>
          <a:spcPct val="93000"/>
        </a:lnSpc>
        <a:spcBef>
          <a:spcPct val="0"/>
        </a:spcBef>
        <a:spcAft>
          <a:spcPct val="0"/>
        </a:spcAft>
        <a:buClr>
          <a:srgbClr val="000000"/>
        </a:buClr>
        <a:buSzPct val="100000"/>
        <a:buFont typeface="Times New Roman" pitchFamily="18" charset="0"/>
        <a:defRPr sz="4000">
          <a:solidFill>
            <a:srgbClr val="FFFFFF"/>
          </a:solidFill>
          <a:latin typeface="Arial" pitchFamily="34" charset="0"/>
          <a:cs typeface="DejaVu Sans" pitchFamily="34" charset="0"/>
        </a:defRPr>
      </a:lvl4pPr>
      <a:lvl5pPr algn="ctr" defTabSz="412750" rtl="0" eaLnBrk="0" fontAlgn="base" hangingPunct="0">
        <a:lnSpc>
          <a:spcPct val="93000"/>
        </a:lnSpc>
        <a:spcBef>
          <a:spcPct val="0"/>
        </a:spcBef>
        <a:spcAft>
          <a:spcPct val="0"/>
        </a:spcAft>
        <a:buClr>
          <a:srgbClr val="000000"/>
        </a:buClr>
        <a:buSzPct val="100000"/>
        <a:buFont typeface="Times New Roman" pitchFamily="18" charset="0"/>
        <a:defRPr sz="4000">
          <a:solidFill>
            <a:srgbClr val="FFFFFF"/>
          </a:solidFill>
          <a:latin typeface="Arial" pitchFamily="34" charset="0"/>
          <a:cs typeface="DejaVu Sans" pitchFamily="34" charset="0"/>
        </a:defRPr>
      </a:lvl5pPr>
      <a:lvl6pPr marL="2278631" indent="-207150" algn="ctr" defTabSz="414296" rtl="0" fontAlgn="base" hangingPunct="0">
        <a:lnSpc>
          <a:spcPct val="93000"/>
        </a:lnSpc>
        <a:spcBef>
          <a:spcPct val="0"/>
        </a:spcBef>
        <a:spcAft>
          <a:spcPct val="0"/>
        </a:spcAft>
        <a:buClr>
          <a:srgbClr val="000000"/>
        </a:buClr>
        <a:buSzPct val="100000"/>
        <a:buFont typeface="Times New Roman" pitchFamily="18" charset="0"/>
        <a:defRPr sz="4000">
          <a:solidFill>
            <a:srgbClr val="FFFFFF"/>
          </a:solidFill>
          <a:latin typeface="Arial" pitchFamily="34" charset="0"/>
          <a:cs typeface="DejaVu Sans" pitchFamily="34" charset="0"/>
        </a:defRPr>
      </a:lvl6pPr>
      <a:lvl7pPr marL="2692927" indent="-207150" algn="ctr" defTabSz="414296" rtl="0" fontAlgn="base" hangingPunct="0">
        <a:lnSpc>
          <a:spcPct val="93000"/>
        </a:lnSpc>
        <a:spcBef>
          <a:spcPct val="0"/>
        </a:spcBef>
        <a:spcAft>
          <a:spcPct val="0"/>
        </a:spcAft>
        <a:buClr>
          <a:srgbClr val="000000"/>
        </a:buClr>
        <a:buSzPct val="100000"/>
        <a:buFont typeface="Times New Roman" pitchFamily="18" charset="0"/>
        <a:defRPr sz="4000">
          <a:solidFill>
            <a:srgbClr val="FFFFFF"/>
          </a:solidFill>
          <a:latin typeface="Arial" pitchFamily="34" charset="0"/>
          <a:cs typeface="DejaVu Sans" pitchFamily="34" charset="0"/>
        </a:defRPr>
      </a:lvl7pPr>
      <a:lvl8pPr marL="3107226" indent="-207150" algn="ctr" defTabSz="414296" rtl="0" fontAlgn="base" hangingPunct="0">
        <a:lnSpc>
          <a:spcPct val="93000"/>
        </a:lnSpc>
        <a:spcBef>
          <a:spcPct val="0"/>
        </a:spcBef>
        <a:spcAft>
          <a:spcPct val="0"/>
        </a:spcAft>
        <a:buClr>
          <a:srgbClr val="000000"/>
        </a:buClr>
        <a:buSzPct val="100000"/>
        <a:buFont typeface="Times New Roman" pitchFamily="18" charset="0"/>
        <a:defRPr sz="4000">
          <a:solidFill>
            <a:srgbClr val="FFFFFF"/>
          </a:solidFill>
          <a:latin typeface="Arial" pitchFamily="34" charset="0"/>
          <a:cs typeface="DejaVu Sans" pitchFamily="34" charset="0"/>
        </a:defRPr>
      </a:lvl8pPr>
      <a:lvl9pPr marL="3521520" indent="-207150" algn="ctr" defTabSz="414296" rtl="0" fontAlgn="base" hangingPunct="0">
        <a:lnSpc>
          <a:spcPct val="93000"/>
        </a:lnSpc>
        <a:spcBef>
          <a:spcPct val="0"/>
        </a:spcBef>
        <a:spcAft>
          <a:spcPct val="0"/>
        </a:spcAft>
        <a:buClr>
          <a:srgbClr val="000000"/>
        </a:buClr>
        <a:buSzPct val="100000"/>
        <a:buFont typeface="Times New Roman" pitchFamily="18" charset="0"/>
        <a:defRPr sz="4000">
          <a:solidFill>
            <a:srgbClr val="FFFFFF"/>
          </a:solidFill>
          <a:latin typeface="Arial" pitchFamily="34" charset="0"/>
          <a:cs typeface="DejaVu Sans" pitchFamily="34" charset="0"/>
        </a:defRPr>
      </a:lvl9pPr>
    </p:titleStyle>
    <p:bodyStyle>
      <a:lvl1pPr marL="309563" indent="-309563" algn="l" defTabSz="412750" rtl="0" eaLnBrk="0" fontAlgn="base" hangingPunct="0">
        <a:lnSpc>
          <a:spcPct val="93000"/>
        </a:lnSpc>
        <a:spcBef>
          <a:spcPct val="0"/>
        </a:spcBef>
        <a:spcAft>
          <a:spcPts val="1288"/>
        </a:spcAft>
        <a:buClr>
          <a:srgbClr val="000000"/>
        </a:buClr>
        <a:buSzPct val="100000"/>
        <a:buFont typeface="Times New Roman" pitchFamily="18" charset="0"/>
        <a:defRPr sz="2900">
          <a:solidFill>
            <a:srgbClr val="FFFFFF"/>
          </a:solidFill>
          <a:latin typeface="+mn-lt"/>
          <a:ea typeface="+mn-ea"/>
          <a:cs typeface="+mn-cs"/>
        </a:defRPr>
      </a:lvl1pPr>
      <a:lvl2pPr marL="673100" indent="-258763" algn="l" defTabSz="412750" rtl="0" eaLnBrk="0" fontAlgn="base" hangingPunct="0">
        <a:lnSpc>
          <a:spcPct val="93000"/>
        </a:lnSpc>
        <a:spcBef>
          <a:spcPct val="0"/>
        </a:spcBef>
        <a:spcAft>
          <a:spcPts val="1038"/>
        </a:spcAft>
        <a:buClr>
          <a:srgbClr val="000000"/>
        </a:buClr>
        <a:buSzPct val="100000"/>
        <a:buFont typeface="Times New Roman" pitchFamily="18" charset="0"/>
        <a:defRPr sz="2500">
          <a:solidFill>
            <a:srgbClr val="FFFFFF"/>
          </a:solidFill>
          <a:latin typeface="+mn-lt"/>
          <a:cs typeface="+mn-cs"/>
        </a:defRPr>
      </a:lvl2pPr>
      <a:lvl3pPr marL="1035050" indent="-206375" algn="l" defTabSz="412750" rtl="0" eaLnBrk="0" fontAlgn="base" hangingPunct="0">
        <a:lnSpc>
          <a:spcPct val="93000"/>
        </a:lnSpc>
        <a:spcBef>
          <a:spcPct val="0"/>
        </a:spcBef>
        <a:spcAft>
          <a:spcPts val="775"/>
        </a:spcAft>
        <a:buClr>
          <a:srgbClr val="000000"/>
        </a:buClr>
        <a:buSzPct val="100000"/>
        <a:buFont typeface="Times New Roman" pitchFamily="18" charset="0"/>
        <a:defRPr sz="2200">
          <a:solidFill>
            <a:srgbClr val="FFFFFF"/>
          </a:solidFill>
          <a:latin typeface="+mn-lt"/>
          <a:cs typeface="+mn-cs"/>
        </a:defRPr>
      </a:lvl3pPr>
      <a:lvl4pPr marL="1449388" indent="-206375" algn="l" defTabSz="412750" rtl="0" eaLnBrk="0" fontAlgn="base" hangingPunct="0">
        <a:lnSpc>
          <a:spcPct val="93000"/>
        </a:lnSpc>
        <a:spcBef>
          <a:spcPct val="0"/>
        </a:spcBef>
        <a:spcAft>
          <a:spcPts val="525"/>
        </a:spcAft>
        <a:buClr>
          <a:srgbClr val="000000"/>
        </a:buClr>
        <a:buSzPct val="100000"/>
        <a:buFont typeface="Times New Roman" pitchFamily="18" charset="0"/>
        <a:defRPr>
          <a:solidFill>
            <a:srgbClr val="FFFFFF"/>
          </a:solidFill>
          <a:latin typeface="+mn-lt"/>
          <a:cs typeface="+mn-cs"/>
        </a:defRPr>
      </a:lvl4pPr>
      <a:lvl5pPr marL="1863725" indent="-206375" algn="l" defTabSz="412750" rtl="0" eaLnBrk="0" fontAlgn="base" hangingPunct="0">
        <a:lnSpc>
          <a:spcPct val="93000"/>
        </a:lnSpc>
        <a:spcBef>
          <a:spcPct val="0"/>
        </a:spcBef>
        <a:spcAft>
          <a:spcPts val="263"/>
        </a:spcAft>
        <a:buClr>
          <a:srgbClr val="000000"/>
        </a:buClr>
        <a:buSzPct val="100000"/>
        <a:buFont typeface="Times New Roman" pitchFamily="18" charset="0"/>
        <a:defRPr>
          <a:solidFill>
            <a:srgbClr val="FFFFFF"/>
          </a:solidFill>
          <a:latin typeface="+mn-lt"/>
          <a:cs typeface="+mn-cs"/>
        </a:defRPr>
      </a:lvl5pPr>
      <a:lvl6pPr marL="2278631" indent="-207150" algn="l" defTabSz="414296" rtl="0" fontAlgn="base" hangingPunct="0">
        <a:lnSpc>
          <a:spcPct val="93000"/>
        </a:lnSpc>
        <a:spcBef>
          <a:spcPct val="0"/>
        </a:spcBef>
        <a:spcAft>
          <a:spcPts val="261"/>
        </a:spcAft>
        <a:buClr>
          <a:srgbClr val="000000"/>
        </a:buClr>
        <a:buSzPct val="100000"/>
        <a:buFont typeface="Times New Roman" pitchFamily="18" charset="0"/>
        <a:defRPr sz="1800">
          <a:solidFill>
            <a:srgbClr val="FFFFFF"/>
          </a:solidFill>
          <a:latin typeface="+mn-lt"/>
          <a:cs typeface="+mn-cs"/>
        </a:defRPr>
      </a:lvl6pPr>
      <a:lvl7pPr marL="2692927" indent="-207150" algn="l" defTabSz="414296" rtl="0" fontAlgn="base" hangingPunct="0">
        <a:lnSpc>
          <a:spcPct val="93000"/>
        </a:lnSpc>
        <a:spcBef>
          <a:spcPct val="0"/>
        </a:spcBef>
        <a:spcAft>
          <a:spcPts val="261"/>
        </a:spcAft>
        <a:buClr>
          <a:srgbClr val="000000"/>
        </a:buClr>
        <a:buSzPct val="100000"/>
        <a:buFont typeface="Times New Roman" pitchFamily="18" charset="0"/>
        <a:defRPr sz="1800">
          <a:solidFill>
            <a:srgbClr val="FFFFFF"/>
          </a:solidFill>
          <a:latin typeface="+mn-lt"/>
          <a:cs typeface="+mn-cs"/>
        </a:defRPr>
      </a:lvl7pPr>
      <a:lvl8pPr marL="3107226" indent="-207150" algn="l" defTabSz="414296" rtl="0" fontAlgn="base" hangingPunct="0">
        <a:lnSpc>
          <a:spcPct val="93000"/>
        </a:lnSpc>
        <a:spcBef>
          <a:spcPct val="0"/>
        </a:spcBef>
        <a:spcAft>
          <a:spcPts val="261"/>
        </a:spcAft>
        <a:buClr>
          <a:srgbClr val="000000"/>
        </a:buClr>
        <a:buSzPct val="100000"/>
        <a:buFont typeface="Times New Roman" pitchFamily="18" charset="0"/>
        <a:defRPr sz="1800">
          <a:solidFill>
            <a:srgbClr val="FFFFFF"/>
          </a:solidFill>
          <a:latin typeface="+mn-lt"/>
          <a:cs typeface="+mn-cs"/>
        </a:defRPr>
      </a:lvl8pPr>
      <a:lvl9pPr marL="3521520" indent="-207150" algn="l" defTabSz="414296" rtl="0" fontAlgn="base" hangingPunct="0">
        <a:lnSpc>
          <a:spcPct val="93000"/>
        </a:lnSpc>
        <a:spcBef>
          <a:spcPct val="0"/>
        </a:spcBef>
        <a:spcAft>
          <a:spcPts val="261"/>
        </a:spcAft>
        <a:buClr>
          <a:srgbClr val="000000"/>
        </a:buClr>
        <a:buSzPct val="100000"/>
        <a:buFont typeface="Times New Roman" pitchFamily="18" charset="0"/>
        <a:defRPr sz="1800">
          <a:solidFill>
            <a:srgbClr val="FFFFFF"/>
          </a:solidFill>
          <a:latin typeface="+mn-lt"/>
          <a:cs typeface="+mn-cs"/>
        </a:defRPr>
      </a:lvl9pPr>
    </p:bodyStyle>
    <p:otherStyle>
      <a:defPPr>
        <a:defRPr lang="en-US"/>
      </a:defPPr>
      <a:lvl1pPr marL="0" algn="l" defTabSz="828592" rtl="0" eaLnBrk="1" latinLnBrk="0" hangingPunct="1">
        <a:defRPr sz="1600" kern="1200">
          <a:solidFill>
            <a:schemeClr val="tx1"/>
          </a:solidFill>
          <a:latin typeface="+mn-lt"/>
          <a:ea typeface="+mn-ea"/>
          <a:cs typeface="+mn-cs"/>
        </a:defRPr>
      </a:lvl1pPr>
      <a:lvl2pPr marL="414296" algn="l" defTabSz="828592" rtl="0" eaLnBrk="1" latinLnBrk="0" hangingPunct="1">
        <a:defRPr sz="1600" kern="1200">
          <a:solidFill>
            <a:schemeClr val="tx1"/>
          </a:solidFill>
          <a:latin typeface="+mn-lt"/>
          <a:ea typeface="+mn-ea"/>
          <a:cs typeface="+mn-cs"/>
        </a:defRPr>
      </a:lvl2pPr>
      <a:lvl3pPr marL="828592" algn="l" defTabSz="828592" rtl="0" eaLnBrk="1" latinLnBrk="0" hangingPunct="1">
        <a:defRPr sz="1600" kern="1200">
          <a:solidFill>
            <a:schemeClr val="tx1"/>
          </a:solidFill>
          <a:latin typeface="+mn-lt"/>
          <a:ea typeface="+mn-ea"/>
          <a:cs typeface="+mn-cs"/>
        </a:defRPr>
      </a:lvl3pPr>
      <a:lvl4pPr marL="1242888" algn="l" defTabSz="828592" rtl="0" eaLnBrk="1" latinLnBrk="0" hangingPunct="1">
        <a:defRPr sz="1600" kern="1200">
          <a:solidFill>
            <a:schemeClr val="tx1"/>
          </a:solidFill>
          <a:latin typeface="+mn-lt"/>
          <a:ea typeface="+mn-ea"/>
          <a:cs typeface="+mn-cs"/>
        </a:defRPr>
      </a:lvl4pPr>
      <a:lvl5pPr marL="1657185" algn="l" defTabSz="828592" rtl="0" eaLnBrk="1" latinLnBrk="0" hangingPunct="1">
        <a:defRPr sz="1600" kern="1200">
          <a:solidFill>
            <a:schemeClr val="tx1"/>
          </a:solidFill>
          <a:latin typeface="+mn-lt"/>
          <a:ea typeface="+mn-ea"/>
          <a:cs typeface="+mn-cs"/>
        </a:defRPr>
      </a:lvl5pPr>
      <a:lvl6pPr marL="2071482" algn="l" defTabSz="828592" rtl="0" eaLnBrk="1" latinLnBrk="0" hangingPunct="1">
        <a:defRPr sz="1600" kern="1200">
          <a:solidFill>
            <a:schemeClr val="tx1"/>
          </a:solidFill>
          <a:latin typeface="+mn-lt"/>
          <a:ea typeface="+mn-ea"/>
          <a:cs typeface="+mn-cs"/>
        </a:defRPr>
      </a:lvl6pPr>
      <a:lvl7pPr marL="2485778" algn="l" defTabSz="828592" rtl="0" eaLnBrk="1" latinLnBrk="0" hangingPunct="1">
        <a:defRPr sz="1600" kern="1200">
          <a:solidFill>
            <a:schemeClr val="tx1"/>
          </a:solidFill>
          <a:latin typeface="+mn-lt"/>
          <a:ea typeface="+mn-ea"/>
          <a:cs typeface="+mn-cs"/>
        </a:defRPr>
      </a:lvl7pPr>
      <a:lvl8pPr marL="2900074" algn="l" defTabSz="828592" rtl="0" eaLnBrk="1" latinLnBrk="0" hangingPunct="1">
        <a:defRPr sz="1600" kern="1200">
          <a:solidFill>
            <a:schemeClr val="tx1"/>
          </a:solidFill>
          <a:latin typeface="+mn-lt"/>
          <a:ea typeface="+mn-ea"/>
          <a:cs typeface="+mn-cs"/>
        </a:defRPr>
      </a:lvl8pPr>
      <a:lvl9pPr marL="3314372" algn="l" defTabSz="828592" rtl="0" eaLnBrk="1" latinLnBrk="0" hangingPunct="1">
        <a:defRPr sz="1600" kern="1200">
          <a:solidFill>
            <a:schemeClr val="tx1"/>
          </a:solidFill>
          <a:latin typeface="+mn-lt"/>
          <a:ea typeface="+mn-ea"/>
          <a:cs typeface="+mn-cs"/>
        </a:defRPr>
      </a:lvl9pPr>
    </p:otherStyle>
  </p:txStyles>
</p:sldMaster>
</file>

<file path=ppt/slideMasters/slideMaster5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78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30" tIns="45715" rIns="91430" bIns="45715" numCol="1" anchor="ctr" anchorCtr="0" compatLnSpc="1">
            <a:prstTxWarp prst="textNoShape">
              <a:avLst/>
            </a:prstTxWarp>
          </a:bodyPr>
          <a:lstStyle/>
          <a:p>
            <a:pPr lvl="0"/>
            <a:r>
              <a:rPr lang="en-US" smtClean="0"/>
              <a:t>Click to edit Master title style</a:t>
            </a:r>
          </a:p>
        </p:txBody>
      </p:sp>
      <p:sp>
        <p:nvSpPr>
          <p:cNvPr id="778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30" tIns="45715" rIns="91430" bIns="45715"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30" tIns="45715" rIns="91430" bIns="45715" numCol="1" anchor="ctr" anchorCtr="0" compatLnSpc="1">
            <a:prstTxWarp prst="textNoShape">
              <a:avLst/>
            </a:prstTxWarp>
          </a:bodyPr>
          <a:lstStyle>
            <a:lvl1pPr>
              <a:defRPr sz="1200">
                <a:solidFill>
                  <a:srgbClr val="898989"/>
                </a:solidFill>
                <a:latin typeface="Calibri" pitchFamily="34" charset="0"/>
              </a:defRPr>
            </a:lvl1pPr>
          </a:lstStyle>
          <a:p>
            <a:pPr>
              <a:defRPr/>
            </a:pPr>
            <a:fld id="{38B71217-E392-4F7C-9E7F-1E58E23B0C37}" type="datetimeFigureOut">
              <a:rPr lang="en-US"/>
              <a:pPr>
                <a:defRPr/>
              </a:pPr>
              <a:t>3/23/2011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30" tIns="45715" rIns="91430" bIns="45715" numCol="1" anchor="ctr" anchorCtr="0" compatLnSpc="1">
            <a:prstTxWarp prst="textNoShape">
              <a:avLst/>
            </a:prstTxWarp>
          </a:bodyPr>
          <a:lstStyle>
            <a:lvl1pPr algn="ctr">
              <a:defRPr sz="1200">
                <a:solidFill>
                  <a:srgbClr val="898989"/>
                </a:solidFill>
                <a:latin typeface="Calibri" pitchFamily="34" charset="0"/>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30" tIns="45715" rIns="91430" bIns="45715" numCol="1" anchor="ctr" anchorCtr="0" compatLnSpc="1">
            <a:prstTxWarp prst="textNoShape">
              <a:avLst/>
            </a:prstTxWarp>
          </a:bodyPr>
          <a:lstStyle>
            <a:lvl1pPr algn="r">
              <a:defRPr sz="1200">
                <a:solidFill>
                  <a:srgbClr val="898989"/>
                </a:solidFill>
                <a:latin typeface="Calibri" pitchFamily="34" charset="0"/>
              </a:defRPr>
            </a:lvl1pPr>
          </a:lstStyle>
          <a:p>
            <a:pPr>
              <a:defRPr/>
            </a:pPr>
            <a:fld id="{229A4C2B-70C6-4F9D-8549-11348351F06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512197" r:id="rId1"/>
    <p:sldLayoutId id="2147512198" r:id="rId2"/>
    <p:sldLayoutId id="2147512199" r:id="rId3"/>
    <p:sldLayoutId id="2147512200" r:id="rId4"/>
    <p:sldLayoutId id="2147512201" r:id="rId5"/>
    <p:sldLayoutId id="2147512202" r:id="rId6"/>
    <p:sldLayoutId id="2147512203" r:id="rId7"/>
    <p:sldLayoutId id="2147512204" r:id="rId8"/>
    <p:sldLayoutId id="2147512205" r:id="rId9"/>
    <p:sldLayoutId id="2147512206" r:id="rId10"/>
    <p:sldLayoutId id="2147512207" r:id="rId11"/>
  </p:sldLayoutIdLst>
  <p:txStyles>
    <p:titleStyle>
      <a:lvl1pPr algn="ctr" defTabSz="455613" rtl="0" eaLnBrk="0" fontAlgn="base" hangingPunct="0">
        <a:spcBef>
          <a:spcPct val="0"/>
        </a:spcBef>
        <a:spcAft>
          <a:spcPct val="0"/>
        </a:spcAft>
        <a:defRPr sz="4400" kern="1200">
          <a:solidFill>
            <a:schemeClr val="tx1"/>
          </a:solidFill>
          <a:latin typeface="+mj-lt"/>
          <a:ea typeface="+mj-ea"/>
          <a:cs typeface="+mj-cs"/>
        </a:defRPr>
      </a:lvl1pPr>
      <a:lvl2pPr algn="ctr" defTabSz="455613" rtl="0" eaLnBrk="0" fontAlgn="base" hangingPunct="0">
        <a:spcBef>
          <a:spcPct val="0"/>
        </a:spcBef>
        <a:spcAft>
          <a:spcPct val="0"/>
        </a:spcAft>
        <a:defRPr sz="4400">
          <a:solidFill>
            <a:schemeClr val="tx1"/>
          </a:solidFill>
          <a:latin typeface="Calibri" pitchFamily="34" charset="0"/>
        </a:defRPr>
      </a:lvl2pPr>
      <a:lvl3pPr algn="ctr" defTabSz="455613" rtl="0" eaLnBrk="0" fontAlgn="base" hangingPunct="0">
        <a:spcBef>
          <a:spcPct val="0"/>
        </a:spcBef>
        <a:spcAft>
          <a:spcPct val="0"/>
        </a:spcAft>
        <a:defRPr sz="4400">
          <a:solidFill>
            <a:schemeClr val="tx1"/>
          </a:solidFill>
          <a:latin typeface="Calibri" pitchFamily="34" charset="0"/>
        </a:defRPr>
      </a:lvl3pPr>
      <a:lvl4pPr algn="ctr" defTabSz="455613" rtl="0" eaLnBrk="0" fontAlgn="base" hangingPunct="0">
        <a:spcBef>
          <a:spcPct val="0"/>
        </a:spcBef>
        <a:spcAft>
          <a:spcPct val="0"/>
        </a:spcAft>
        <a:defRPr sz="4400">
          <a:solidFill>
            <a:schemeClr val="tx1"/>
          </a:solidFill>
          <a:latin typeface="Calibri" pitchFamily="34" charset="0"/>
        </a:defRPr>
      </a:lvl4pPr>
      <a:lvl5pPr algn="ctr" defTabSz="455613" rtl="0" eaLnBrk="0" fontAlgn="base" hangingPunct="0">
        <a:spcBef>
          <a:spcPct val="0"/>
        </a:spcBef>
        <a:spcAft>
          <a:spcPct val="0"/>
        </a:spcAft>
        <a:defRPr sz="4400">
          <a:solidFill>
            <a:schemeClr val="tx1"/>
          </a:solidFill>
          <a:latin typeface="Calibri" pitchFamily="34" charset="0"/>
        </a:defRPr>
      </a:lvl5pPr>
      <a:lvl6pPr marL="457153" algn="ctr" defTabSz="457153" rtl="0" fontAlgn="base">
        <a:spcBef>
          <a:spcPct val="0"/>
        </a:spcBef>
        <a:spcAft>
          <a:spcPct val="0"/>
        </a:spcAft>
        <a:defRPr sz="4400">
          <a:solidFill>
            <a:schemeClr val="tx1"/>
          </a:solidFill>
          <a:latin typeface="Calibri" pitchFamily="34" charset="0"/>
        </a:defRPr>
      </a:lvl6pPr>
      <a:lvl7pPr marL="914305" algn="ctr" defTabSz="457153" rtl="0" fontAlgn="base">
        <a:spcBef>
          <a:spcPct val="0"/>
        </a:spcBef>
        <a:spcAft>
          <a:spcPct val="0"/>
        </a:spcAft>
        <a:defRPr sz="4400">
          <a:solidFill>
            <a:schemeClr val="tx1"/>
          </a:solidFill>
          <a:latin typeface="Calibri" pitchFamily="34" charset="0"/>
        </a:defRPr>
      </a:lvl7pPr>
      <a:lvl8pPr marL="1371458" algn="ctr" defTabSz="457153" rtl="0" fontAlgn="base">
        <a:spcBef>
          <a:spcPct val="0"/>
        </a:spcBef>
        <a:spcAft>
          <a:spcPct val="0"/>
        </a:spcAft>
        <a:defRPr sz="4400">
          <a:solidFill>
            <a:schemeClr val="tx1"/>
          </a:solidFill>
          <a:latin typeface="Calibri" pitchFamily="34" charset="0"/>
        </a:defRPr>
      </a:lvl8pPr>
      <a:lvl9pPr marL="1828610" algn="ctr" defTabSz="457153" rtl="0" fontAlgn="base">
        <a:spcBef>
          <a:spcPct val="0"/>
        </a:spcBef>
        <a:spcAft>
          <a:spcPct val="0"/>
        </a:spcAft>
        <a:defRPr sz="4400">
          <a:solidFill>
            <a:schemeClr val="tx1"/>
          </a:solidFill>
          <a:latin typeface="Calibri" pitchFamily="34" charset="0"/>
        </a:defRPr>
      </a:lvl9pPr>
    </p:titleStyle>
    <p:bodyStyle>
      <a:lvl1pPr marL="341313" indent="-341313" algn="l" defTabSz="455613"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1363" indent="-284163" algn="l" defTabSz="455613"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1413" indent="-227013" algn="l" defTabSz="455613"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598613" indent="-227013" algn="l" defTabSz="455613"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5813" indent="-227013" algn="l" defTabSz="455613"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340" indent="-228577" algn="l" defTabSz="457153" rtl="0" eaLnBrk="1" latinLnBrk="0" hangingPunct="1">
        <a:spcBef>
          <a:spcPct val="20000"/>
        </a:spcBef>
        <a:buFont typeface="Arial"/>
        <a:buChar char="•"/>
        <a:defRPr sz="2000" kern="1200">
          <a:solidFill>
            <a:schemeClr val="tx1"/>
          </a:solidFill>
          <a:latin typeface="+mn-lt"/>
          <a:ea typeface="+mn-ea"/>
          <a:cs typeface="+mn-cs"/>
        </a:defRPr>
      </a:lvl6pPr>
      <a:lvl7pPr marL="2971492" indent="-228577" algn="l" defTabSz="457153" rtl="0" eaLnBrk="1" latinLnBrk="0" hangingPunct="1">
        <a:spcBef>
          <a:spcPct val="20000"/>
        </a:spcBef>
        <a:buFont typeface="Arial"/>
        <a:buChar char="•"/>
        <a:defRPr sz="2000" kern="1200">
          <a:solidFill>
            <a:schemeClr val="tx1"/>
          </a:solidFill>
          <a:latin typeface="+mn-lt"/>
          <a:ea typeface="+mn-ea"/>
          <a:cs typeface="+mn-cs"/>
        </a:defRPr>
      </a:lvl7pPr>
      <a:lvl8pPr marL="3428645" indent="-228577" algn="l" defTabSz="457153" rtl="0" eaLnBrk="1" latinLnBrk="0" hangingPunct="1">
        <a:spcBef>
          <a:spcPct val="20000"/>
        </a:spcBef>
        <a:buFont typeface="Arial"/>
        <a:buChar char="•"/>
        <a:defRPr sz="2000" kern="1200">
          <a:solidFill>
            <a:schemeClr val="tx1"/>
          </a:solidFill>
          <a:latin typeface="+mn-lt"/>
          <a:ea typeface="+mn-ea"/>
          <a:cs typeface="+mn-cs"/>
        </a:defRPr>
      </a:lvl8pPr>
      <a:lvl9pPr marL="3885797" indent="-228577" algn="l" defTabSz="457153"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53" rtl="0" eaLnBrk="1" latinLnBrk="0" hangingPunct="1">
        <a:defRPr sz="1800" kern="1200">
          <a:solidFill>
            <a:schemeClr val="tx1"/>
          </a:solidFill>
          <a:latin typeface="+mn-lt"/>
          <a:ea typeface="+mn-ea"/>
          <a:cs typeface="+mn-cs"/>
        </a:defRPr>
      </a:lvl1pPr>
      <a:lvl2pPr marL="457153" algn="l" defTabSz="457153" rtl="0" eaLnBrk="1" latinLnBrk="0" hangingPunct="1">
        <a:defRPr sz="1800" kern="1200">
          <a:solidFill>
            <a:schemeClr val="tx1"/>
          </a:solidFill>
          <a:latin typeface="+mn-lt"/>
          <a:ea typeface="+mn-ea"/>
          <a:cs typeface="+mn-cs"/>
        </a:defRPr>
      </a:lvl2pPr>
      <a:lvl3pPr marL="914305" algn="l" defTabSz="457153" rtl="0" eaLnBrk="1" latinLnBrk="0" hangingPunct="1">
        <a:defRPr sz="1800" kern="1200">
          <a:solidFill>
            <a:schemeClr val="tx1"/>
          </a:solidFill>
          <a:latin typeface="+mn-lt"/>
          <a:ea typeface="+mn-ea"/>
          <a:cs typeface="+mn-cs"/>
        </a:defRPr>
      </a:lvl3pPr>
      <a:lvl4pPr marL="1371458" algn="l" defTabSz="457153" rtl="0" eaLnBrk="1" latinLnBrk="0" hangingPunct="1">
        <a:defRPr sz="1800" kern="1200">
          <a:solidFill>
            <a:schemeClr val="tx1"/>
          </a:solidFill>
          <a:latin typeface="+mn-lt"/>
          <a:ea typeface="+mn-ea"/>
          <a:cs typeface="+mn-cs"/>
        </a:defRPr>
      </a:lvl4pPr>
      <a:lvl5pPr marL="1828610" algn="l" defTabSz="457153" rtl="0" eaLnBrk="1" latinLnBrk="0" hangingPunct="1">
        <a:defRPr sz="1800" kern="1200">
          <a:solidFill>
            <a:schemeClr val="tx1"/>
          </a:solidFill>
          <a:latin typeface="+mn-lt"/>
          <a:ea typeface="+mn-ea"/>
          <a:cs typeface="+mn-cs"/>
        </a:defRPr>
      </a:lvl5pPr>
      <a:lvl6pPr marL="2285763" algn="l" defTabSz="457153" rtl="0" eaLnBrk="1" latinLnBrk="0" hangingPunct="1">
        <a:defRPr sz="1800" kern="1200">
          <a:solidFill>
            <a:schemeClr val="tx1"/>
          </a:solidFill>
          <a:latin typeface="+mn-lt"/>
          <a:ea typeface="+mn-ea"/>
          <a:cs typeface="+mn-cs"/>
        </a:defRPr>
      </a:lvl6pPr>
      <a:lvl7pPr marL="2742915" algn="l" defTabSz="457153" rtl="0" eaLnBrk="1" latinLnBrk="0" hangingPunct="1">
        <a:defRPr sz="1800" kern="1200">
          <a:solidFill>
            <a:schemeClr val="tx1"/>
          </a:solidFill>
          <a:latin typeface="+mn-lt"/>
          <a:ea typeface="+mn-ea"/>
          <a:cs typeface="+mn-cs"/>
        </a:defRPr>
      </a:lvl7pPr>
      <a:lvl8pPr marL="3200068" algn="l" defTabSz="457153" rtl="0" eaLnBrk="1" latinLnBrk="0" hangingPunct="1">
        <a:defRPr sz="1800" kern="1200">
          <a:solidFill>
            <a:schemeClr val="tx1"/>
          </a:solidFill>
          <a:latin typeface="+mn-lt"/>
          <a:ea typeface="+mn-ea"/>
          <a:cs typeface="+mn-cs"/>
        </a:defRPr>
      </a:lvl8pPr>
      <a:lvl9pPr marL="3657220" algn="l" defTabSz="457153"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body" idx="1"/>
          </p:nvPr>
        </p:nvSpPr>
        <p:spPr bwMode="auto">
          <a:xfrm>
            <a:off x="685800" y="1066800"/>
            <a:ext cx="7772400" cy="5029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p:txBody>
      </p:sp>
      <p:sp>
        <p:nvSpPr>
          <p:cNvPr id="1707011" name="Rectangle 3"/>
          <p:cNvSpPr>
            <a:spLocks noGrp="1" noChangeArrowheads="1"/>
          </p:cNvSpPr>
          <p:nvPr>
            <p:ph type="sldNum" sz="quarter" idx="4"/>
          </p:nvPr>
        </p:nvSpPr>
        <p:spPr bwMode="auto">
          <a:xfrm>
            <a:off x="7010400" y="63817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spcBef>
                <a:spcPct val="0"/>
              </a:spcBef>
              <a:defRPr sz="1400">
                <a:latin typeface="Arial" charset="0"/>
                <a:cs typeface="Arial" charset="0"/>
              </a:defRPr>
            </a:lvl1pPr>
          </a:lstStyle>
          <a:p>
            <a:pPr>
              <a:defRPr/>
            </a:pPr>
            <a:fld id="{DA987423-7797-4E9B-BC02-7C960DB61D6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511703" r:id="rId1"/>
    <p:sldLayoutId id="2147511704" r:id="rId2"/>
    <p:sldLayoutId id="2147511705" r:id="rId3"/>
    <p:sldLayoutId id="2147511706" r:id="rId4"/>
    <p:sldLayoutId id="2147511707" r:id="rId5"/>
    <p:sldLayoutId id="2147511708" r:id="rId6"/>
    <p:sldLayoutId id="2147511709" r:id="rId7"/>
    <p:sldLayoutId id="2147511710" r:id="rId8"/>
    <p:sldLayoutId id="2147511711" r:id="rId9"/>
    <p:sldLayoutId id="2147511712" r:id="rId10"/>
    <p:sldLayoutId id="2147511713" r:id="rId11"/>
  </p:sldLayoutIdLst>
  <p:hf hdr="0" ftr="0" dt="0"/>
  <p:txStyles>
    <p:titleStyle>
      <a:lvl1pPr algn="ctr" rtl="0" eaLnBrk="0" fontAlgn="base" hangingPunct="0">
        <a:spcBef>
          <a:spcPct val="0"/>
        </a:spcBef>
        <a:spcAft>
          <a:spcPct val="0"/>
        </a:spcAft>
        <a:defRPr sz="2800" b="1">
          <a:solidFill>
            <a:srgbClr val="008080"/>
          </a:solidFill>
          <a:latin typeface="+mj-lt"/>
          <a:ea typeface="+mj-ea"/>
          <a:cs typeface="+mj-cs"/>
        </a:defRPr>
      </a:lvl1pPr>
      <a:lvl2pPr algn="ctr" rtl="0" eaLnBrk="0" fontAlgn="base" hangingPunct="0">
        <a:spcBef>
          <a:spcPct val="0"/>
        </a:spcBef>
        <a:spcAft>
          <a:spcPct val="0"/>
        </a:spcAft>
        <a:defRPr sz="2800" b="1">
          <a:solidFill>
            <a:srgbClr val="008080"/>
          </a:solidFill>
          <a:latin typeface="Arial" charset="0"/>
          <a:cs typeface="Arial" charset="0"/>
        </a:defRPr>
      </a:lvl2pPr>
      <a:lvl3pPr algn="ctr" rtl="0" eaLnBrk="0" fontAlgn="base" hangingPunct="0">
        <a:spcBef>
          <a:spcPct val="0"/>
        </a:spcBef>
        <a:spcAft>
          <a:spcPct val="0"/>
        </a:spcAft>
        <a:defRPr sz="2800" b="1">
          <a:solidFill>
            <a:srgbClr val="008080"/>
          </a:solidFill>
          <a:latin typeface="Arial" charset="0"/>
          <a:cs typeface="Arial" charset="0"/>
        </a:defRPr>
      </a:lvl3pPr>
      <a:lvl4pPr algn="ctr" rtl="0" eaLnBrk="0" fontAlgn="base" hangingPunct="0">
        <a:spcBef>
          <a:spcPct val="0"/>
        </a:spcBef>
        <a:spcAft>
          <a:spcPct val="0"/>
        </a:spcAft>
        <a:defRPr sz="2800" b="1">
          <a:solidFill>
            <a:srgbClr val="008080"/>
          </a:solidFill>
          <a:latin typeface="Arial" charset="0"/>
          <a:cs typeface="Arial" charset="0"/>
        </a:defRPr>
      </a:lvl4pPr>
      <a:lvl5pPr algn="ctr" rtl="0" eaLnBrk="0" fontAlgn="base" hangingPunct="0">
        <a:spcBef>
          <a:spcPct val="0"/>
        </a:spcBef>
        <a:spcAft>
          <a:spcPct val="0"/>
        </a:spcAft>
        <a:defRPr sz="2800" b="1">
          <a:solidFill>
            <a:srgbClr val="008080"/>
          </a:solidFill>
          <a:latin typeface="Arial" charset="0"/>
          <a:cs typeface="Arial" charset="0"/>
        </a:defRPr>
      </a:lvl5pPr>
      <a:lvl6pPr marL="457200" algn="ctr" rtl="0" fontAlgn="base">
        <a:spcBef>
          <a:spcPct val="0"/>
        </a:spcBef>
        <a:spcAft>
          <a:spcPct val="0"/>
        </a:spcAft>
        <a:defRPr sz="2800" b="1">
          <a:solidFill>
            <a:srgbClr val="008080"/>
          </a:solidFill>
          <a:latin typeface="Arial" charset="0"/>
          <a:cs typeface="Arial" charset="0"/>
        </a:defRPr>
      </a:lvl6pPr>
      <a:lvl7pPr marL="914400" algn="ctr" rtl="0" fontAlgn="base">
        <a:spcBef>
          <a:spcPct val="0"/>
        </a:spcBef>
        <a:spcAft>
          <a:spcPct val="0"/>
        </a:spcAft>
        <a:defRPr sz="2800" b="1">
          <a:solidFill>
            <a:srgbClr val="008080"/>
          </a:solidFill>
          <a:latin typeface="Arial" charset="0"/>
          <a:cs typeface="Arial" charset="0"/>
        </a:defRPr>
      </a:lvl7pPr>
      <a:lvl8pPr marL="1371600" algn="ctr" rtl="0" fontAlgn="base">
        <a:spcBef>
          <a:spcPct val="0"/>
        </a:spcBef>
        <a:spcAft>
          <a:spcPct val="0"/>
        </a:spcAft>
        <a:defRPr sz="2800" b="1">
          <a:solidFill>
            <a:srgbClr val="008080"/>
          </a:solidFill>
          <a:latin typeface="Arial" charset="0"/>
          <a:cs typeface="Arial" charset="0"/>
        </a:defRPr>
      </a:lvl8pPr>
      <a:lvl9pPr marL="1828800" algn="ctr" rtl="0" fontAlgn="base">
        <a:spcBef>
          <a:spcPct val="0"/>
        </a:spcBef>
        <a:spcAft>
          <a:spcPct val="0"/>
        </a:spcAft>
        <a:defRPr sz="2800" b="1">
          <a:solidFill>
            <a:srgbClr val="008080"/>
          </a:solidFill>
          <a:latin typeface="Arial" charset="0"/>
          <a:cs typeface="Arial" charset="0"/>
        </a:defRPr>
      </a:lvl9pPr>
    </p:titleStyle>
    <p:body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b="1">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Times New Roman" pitchFamily="18" charset="0"/>
          <a:cs typeface="+mn-cs"/>
        </a:defRPr>
      </a:lvl3pPr>
      <a:lvl4pPr marL="1600200" indent="-228600" algn="l" rtl="0" eaLnBrk="0" fontAlgn="base" hangingPunct="0">
        <a:spcBef>
          <a:spcPct val="20000"/>
        </a:spcBef>
        <a:spcAft>
          <a:spcPct val="0"/>
        </a:spcAft>
        <a:buChar char="–"/>
        <a:defRPr sz="2000">
          <a:solidFill>
            <a:schemeClr val="tx1"/>
          </a:solidFill>
          <a:latin typeface="Times New Roman" pitchFamily="18" charset="0"/>
          <a:cs typeface="+mn-cs"/>
        </a:defRPr>
      </a:lvl4pPr>
      <a:lvl5pPr marL="2057400" indent="-228600" algn="l" rtl="0" eaLnBrk="0" fontAlgn="base" hangingPunct="0">
        <a:spcBef>
          <a:spcPct val="20000"/>
        </a:spcBef>
        <a:spcAft>
          <a:spcPct val="0"/>
        </a:spcAft>
        <a:buChar char="»"/>
        <a:defRPr sz="2000">
          <a:solidFill>
            <a:schemeClr val="tx1"/>
          </a:solidFill>
          <a:latin typeface="Times New Roman" pitchFamily="18" charset="0"/>
          <a:cs typeface="+mn-cs"/>
        </a:defRPr>
      </a:lvl5pPr>
      <a:lvl6pPr marL="2514600" indent="-228600" algn="l" rtl="0" fontAlgn="base">
        <a:spcBef>
          <a:spcPct val="20000"/>
        </a:spcBef>
        <a:spcAft>
          <a:spcPct val="0"/>
        </a:spcAft>
        <a:buChar char="»"/>
        <a:defRPr sz="2000">
          <a:solidFill>
            <a:schemeClr val="tx1"/>
          </a:solidFill>
          <a:latin typeface="Times New Roman" pitchFamily="18" charset="0"/>
          <a:cs typeface="+mn-cs"/>
        </a:defRPr>
      </a:lvl6pPr>
      <a:lvl7pPr marL="2971800" indent="-228600" algn="l" rtl="0" fontAlgn="base">
        <a:spcBef>
          <a:spcPct val="20000"/>
        </a:spcBef>
        <a:spcAft>
          <a:spcPct val="0"/>
        </a:spcAft>
        <a:buChar char="»"/>
        <a:defRPr sz="2000">
          <a:solidFill>
            <a:schemeClr val="tx1"/>
          </a:solidFill>
          <a:latin typeface="Times New Roman" pitchFamily="18" charset="0"/>
          <a:cs typeface="+mn-cs"/>
        </a:defRPr>
      </a:lvl7pPr>
      <a:lvl8pPr marL="3429000" indent="-228600" algn="l" rtl="0" fontAlgn="base">
        <a:spcBef>
          <a:spcPct val="20000"/>
        </a:spcBef>
        <a:spcAft>
          <a:spcPct val="0"/>
        </a:spcAft>
        <a:buChar char="»"/>
        <a:defRPr sz="2000">
          <a:solidFill>
            <a:schemeClr val="tx1"/>
          </a:solidFill>
          <a:latin typeface="Times New Roman" pitchFamily="18" charset="0"/>
          <a:cs typeface="+mn-cs"/>
        </a:defRPr>
      </a:lvl8pPr>
      <a:lvl9pPr marL="3886200" indent="-228600" algn="l" rtl="0" fontAlgn="base">
        <a:spcBef>
          <a:spcPct val="20000"/>
        </a:spcBef>
        <a:spcAft>
          <a:spcPct val="0"/>
        </a:spcAft>
        <a:buChar char="»"/>
        <a:defRPr sz="2000">
          <a:solidFill>
            <a:schemeClr val="tx1"/>
          </a:solidFill>
          <a:latin typeface="Times New Roman" pitchFamily="18" charset="0"/>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0066"/>
            </a:gs>
            <a:gs pos="100000">
              <a:srgbClr val="00002F"/>
            </a:gs>
          </a:gsLst>
          <a:lin ang="5400000" scaled="1"/>
        </a:gradFill>
        <a:effectLst/>
      </p:bgPr>
    </p:bg>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Mintacím szerkesztése</a:t>
            </a:r>
          </a:p>
        </p:txBody>
      </p:sp>
      <p:sp>
        <p:nvSpPr>
          <p:cNvPr id="3174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Mintaszöveg szerkesztése</a:t>
            </a:r>
          </a:p>
          <a:p>
            <a:pPr lvl="1"/>
            <a:r>
              <a:rPr lang="en-US" smtClean="0"/>
              <a:t>Második szint</a:t>
            </a:r>
          </a:p>
          <a:p>
            <a:pPr lvl="2"/>
            <a:r>
              <a:rPr lang="en-US" smtClean="0"/>
              <a:t>Harmadik szint</a:t>
            </a:r>
          </a:p>
          <a:p>
            <a:pPr lvl="3"/>
            <a:r>
              <a:rPr lang="en-US" smtClean="0"/>
              <a:t>Negyedik szint</a:t>
            </a:r>
          </a:p>
          <a:p>
            <a:pPr lvl="4"/>
            <a:r>
              <a:rPr lang="en-US" smtClean="0"/>
              <a:t>Ötödik szint</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spcBef>
                <a:spcPct val="0"/>
              </a:spcBef>
              <a:defRPr sz="1400">
                <a:solidFill>
                  <a:srgbClr val="000000"/>
                </a:solidFill>
                <a:latin typeface="Arial" charset="0"/>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spcBef>
                <a:spcPct val="0"/>
              </a:spcBef>
              <a:defRPr sz="1400">
                <a:solidFill>
                  <a:srgbClr val="000000"/>
                </a:solidFill>
                <a:latin typeface="Arial" charset="0"/>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spcBef>
                <a:spcPct val="0"/>
              </a:spcBef>
              <a:defRPr sz="1400">
                <a:solidFill>
                  <a:srgbClr val="000000"/>
                </a:solidFill>
                <a:latin typeface="Arial" charset="0"/>
                <a:cs typeface="+mn-cs"/>
              </a:defRPr>
            </a:lvl1pPr>
          </a:lstStyle>
          <a:p>
            <a:pPr>
              <a:defRPr/>
            </a:pPr>
            <a:fld id="{ADBF5949-782D-4F84-8782-489BA653651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511714" r:id="rId1"/>
    <p:sldLayoutId id="2147511715" r:id="rId2"/>
    <p:sldLayoutId id="2147511716" r:id="rId3"/>
    <p:sldLayoutId id="2147511717" r:id="rId4"/>
    <p:sldLayoutId id="2147511718" r:id="rId5"/>
    <p:sldLayoutId id="2147511719" r:id="rId6"/>
    <p:sldLayoutId id="2147511720" r:id="rId7"/>
    <p:sldLayoutId id="2147511721" r:id="rId8"/>
    <p:sldLayoutId id="2147511722" r:id="rId9"/>
    <p:sldLayoutId id="2147511723" r:id="rId10"/>
    <p:sldLayoutId id="2147511724" r:id="rId11"/>
  </p:sldLayoutIdLst>
  <p:timing>
    <p:tnLst>
      <p:par>
        <p:cTn id="1" dur="indefinite" restart="never" nodeType="tmRoot"/>
      </p:par>
    </p:tnLst>
  </p:timing>
  <p:txStyles>
    <p:titleStyle>
      <a:lvl1pPr algn="ctr" rtl="0" eaLnBrk="0" fontAlgn="base" hangingPunct="0">
        <a:spcBef>
          <a:spcPct val="0"/>
        </a:spcBef>
        <a:spcAft>
          <a:spcPct val="0"/>
        </a:spcAft>
        <a:defRPr sz="3200">
          <a:solidFill>
            <a:srgbClr val="00FF00"/>
          </a:solidFill>
          <a:latin typeface="+mj-lt"/>
          <a:ea typeface="+mj-ea"/>
          <a:cs typeface="+mj-cs"/>
        </a:defRPr>
      </a:lvl1pPr>
      <a:lvl2pPr algn="ctr" rtl="0" eaLnBrk="0" fontAlgn="base" hangingPunct="0">
        <a:spcBef>
          <a:spcPct val="0"/>
        </a:spcBef>
        <a:spcAft>
          <a:spcPct val="0"/>
        </a:spcAft>
        <a:defRPr sz="3200">
          <a:solidFill>
            <a:srgbClr val="00FF00"/>
          </a:solidFill>
          <a:latin typeface="Arial" charset="0"/>
        </a:defRPr>
      </a:lvl2pPr>
      <a:lvl3pPr algn="ctr" rtl="0" eaLnBrk="0" fontAlgn="base" hangingPunct="0">
        <a:spcBef>
          <a:spcPct val="0"/>
        </a:spcBef>
        <a:spcAft>
          <a:spcPct val="0"/>
        </a:spcAft>
        <a:defRPr sz="3200">
          <a:solidFill>
            <a:srgbClr val="00FF00"/>
          </a:solidFill>
          <a:latin typeface="Arial" charset="0"/>
        </a:defRPr>
      </a:lvl3pPr>
      <a:lvl4pPr algn="ctr" rtl="0" eaLnBrk="0" fontAlgn="base" hangingPunct="0">
        <a:spcBef>
          <a:spcPct val="0"/>
        </a:spcBef>
        <a:spcAft>
          <a:spcPct val="0"/>
        </a:spcAft>
        <a:defRPr sz="3200">
          <a:solidFill>
            <a:srgbClr val="00FF00"/>
          </a:solidFill>
          <a:latin typeface="Arial" charset="0"/>
        </a:defRPr>
      </a:lvl4pPr>
      <a:lvl5pPr algn="ctr" rtl="0" eaLnBrk="0" fontAlgn="base" hangingPunct="0">
        <a:spcBef>
          <a:spcPct val="0"/>
        </a:spcBef>
        <a:spcAft>
          <a:spcPct val="0"/>
        </a:spcAft>
        <a:defRPr sz="3200">
          <a:solidFill>
            <a:srgbClr val="00FF00"/>
          </a:solidFill>
          <a:latin typeface="Arial" charset="0"/>
        </a:defRPr>
      </a:lvl5pPr>
      <a:lvl6pPr marL="457200" algn="ctr" rtl="0" fontAlgn="base">
        <a:spcBef>
          <a:spcPct val="0"/>
        </a:spcBef>
        <a:spcAft>
          <a:spcPct val="0"/>
        </a:spcAft>
        <a:defRPr sz="3200">
          <a:solidFill>
            <a:srgbClr val="00FF00"/>
          </a:solidFill>
          <a:latin typeface="Arial" charset="0"/>
        </a:defRPr>
      </a:lvl6pPr>
      <a:lvl7pPr marL="914400" algn="ctr" rtl="0" fontAlgn="base">
        <a:spcBef>
          <a:spcPct val="0"/>
        </a:spcBef>
        <a:spcAft>
          <a:spcPct val="0"/>
        </a:spcAft>
        <a:defRPr sz="3200">
          <a:solidFill>
            <a:srgbClr val="00FF00"/>
          </a:solidFill>
          <a:latin typeface="Arial" charset="0"/>
        </a:defRPr>
      </a:lvl7pPr>
      <a:lvl8pPr marL="1371600" algn="ctr" rtl="0" fontAlgn="base">
        <a:spcBef>
          <a:spcPct val="0"/>
        </a:spcBef>
        <a:spcAft>
          <a:spcPct val="0"/>
        </a:spcAft>
        <a:defRPr sz="3200">
          <a:solidFill>
            <a:srgbClr val="00FF00"/>
          </a:solidFill>
          <a:latin typeface="Arial" charset="0"/>
        </a:defRPr>
      </a:lvl8pPr>
      <a:lvl9pPr marL="1828800" algn="ctr" rtl="0" fontAlgn="base">
        <a:spcBef>
          <a:spcPct val="0"/>
        </a:spcBef>
        <a:spcAft>
          <a:spcPct val="0"/>
        </a:spcAft>
        <a:defRPr sz="3200">
          <a:solidFill>
            <a:srgbClr val="00FF00"/>
          </a:solidFill>
          <a:latin typeface="Arial" charset="0"/>
        </a:defRPr>
      </a:lvl9pPr>
    </p:titleStyle>
    <p:bodyStyle>
      <a:lvl1pPr marL="342900" indent="-342900" algn="l" rtl="0" eaLnBrk="0" fontAlgn="base" hangingPunct="0">
        <a:spcBef>
          <a:spcPct val="20000"/>
        </a:spcBef>
        <a:spcAft>
          <a:spcPct val="0"/>
        </a:spcAft>
        <a:buChar char="•"/>
        <a:defRPr sz="2800">
          <a:solidFill>
            <a:srgbClr val="FFFF00"/>
          </a:solidFill>
          <a:latin typeface="+mn-lt"/>
          <a:ea typeface="+mn-ea"/>
          <a:cs typeface="+mn-cs"/>
        </a:defRPr>
      </a:lvl1pPr>
      <a:lvl2pPr marL="742950" indent="-285750" algn="l" rtl="0" eaLnBrk="0" fontAlgn="base" hangingPunct="0">
        <a:spcBef>
          <a:spcPct val="20000"/>
        </a:spcBef>
        <a:spcAft>
          <a:spcPct val="0"/>
        </a:spcAft>
        <a:buChar char="–"/>
        <a:defRPr sz="2400">
          <a:solidFill>
            <a:srgbClr val="FFFF00"/>
          </a:solidFill>
          <a:latin typeface="+mn-lt"/>
        </a:defRPr>
      </a:lvl2pPr>
      <a:lvl3pPr marL="1143000" indent="-228600" algn="l" rtl="0" eaLnBrk="0" fontAlgn="base" hangingPunct="0">
        <a:spcBef>
          <a:spcPct val="20000"/>
        </a:spcBef>
        <a:spcAft>
          <a:spcPct val="0"/>
        </a:spcAft>
        <a:buChar char="•"/>
        <a:defRPr sz="2400">
          <a:solidFill>
            <a:srgbClr val="FFFF00"/>
          </a:solidFill>
          <a:latin typeface="+mn-lt"/>
        </a:defRPr>
      </a:lvl3pPr>
      <a:lvl4pPr marL="1600200" indent="-228600" algn="l" rtl="0" eaLnBrk="0" fontAlgn="base" hangingPunct="0">
        <a:spcBef>
          <a:spcPct val="20000"/>
        </a:spcBef>
        <a:spcAft>
          <a:spcPct val="0"/>
        </a:spcAft>
        <a:buChar char="–"/>
        <a:defRPr sz="2000">
          <a:solidFill>
            <a:srgbClr val="FFFF00"/>
          </a:solidFill>
          <a:latin typeface="+mn-lt"/>
        </a:defRPr>
      </a:lvl4pPr>
      <a:lvl5pPr marL="2057400" indent="-228600" algn="l" rtl="0" eaLnBrk="0" fontAlgn="base" hangingPunct="0">
        <a:spcBef>
          <a:spcPct val="20000"/>
        </a:spcBef>
        <a:spcAft>
          <a:spcPct val="0"/>
        </a:spcAft>
        <a:buChar char="»"/>
        <a:defRPr sz="2000">
          <a:solidFill>
            <a:srgbClr val="FFFF00"/>
          </a:solidFill>
          <a:latin typeface="+mn-lt"/>
        </a:defRPr>
      </a:lvl5pPr>
      <a:lvl6pPr marL="2514600" indent="-228600" algn="l" rtl="0" fontAlgn="base">
        <a:spcBef>
          <a:spcPct val="20000"/>
        </a:spcBef>
        <a:spcAft>
          <a:spcPct val="0"/>
        </a:spcAft>
        <a:buChar char="»"/>
        <a:defRPr sz="2000">
          <a:solidFill>
            <a:srgbClr val="FFFF00"/>
          </a:solidFill>
          <a:latin typeface="+mn-lt"/>
        </a:defRPr>
      </a:lvl6pPr>
      <a:lvl7pPr marL="2971800" indent="-228600" algn="l" rtl="0" fontAlgn="base">
        <a:spcBef>
          <a:spcPct val="20000"/>
        </a:spcBef>
        <a:spcAft>
          <a:spcPct val="0"/>
        </a:spcAft>
        <a:buChar char="»"/>
        <a:defRPr sz="2000">
          <a:solidFill>
            <a:srgbClr val="FFFF00"/>
          </a:solidFill>
          <a:latin typeface="+mn-lt"/>
        </a:defRPr>
      </a:lvl7pPr>
      <a:lvl8pPr marL="3429000" indent="-228600" algn="l" rtl="0" fontAlgn="base">
        <a:spcBef>
          <a:spcPct val="20000"/>
        </a:spcBef>
        <a:spcAft>
          <a:spcPct val="0"/>
        </a:spcAft>
        <a:buChar char="»"/>
        <a:defRPr sz="2000">
          <a:solidFill>
            <a:srgbClr val="FFFF00"/>
          </a:solidFill>
          <a:latin typeface="+mn-lt"/>
        </a:defRPr>
      </a:lvl8pPr>
      <a:lvl9pPr marL="3886200" indent="-228600" algn="l" rtl="0" fontAlgn="base">
        <a:spcBef>
          <a:spcPct val="20000"/>
        </a:spcBef>
        <a:spcAft>
          <a:spcPct val="0"/>
        </a:spcAft>
        <a:buChar char="»"/>
        <a:defRPr sz="2000">
          <a:solidFill>
            <a:srgbClr val="FFFF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277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277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0" hangingPunct="0">
              <a:spcBef>
                <a:spcPct val="50000"/>
              </a:spcBef>
              <a:defRPr sz="1200">
                <a:solidFill>
                  <a:prstClr val="black">
                    <a:tint val="75000"/>
                  </a:prstClr>
                </a:solidFill>
                <a:latin typeface="Arial" charset="0"/>
                <a:cs typeface="Arial" charset="0"/>
              </a:defRPr>
            </a:lvl1pPr>
          </a:lstStyle>
          <a:p>
            <a:pPr>
              <a:defRPr/>
            </a:pPr>
            <a:fld id="{C16E2F3A-E244-4F97-AA3F-17833A1650AE}" type="datetimeFigureOut">
              <a:rPr lang="en-US"/>
              <a:pPr>
                <a:defRPr/>
              </a:pPr>
              <a:t>3/23/2011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0" hangingPunct="0">
              <a:spcBef>
                <a:spcPct val="50000"/>
              </a:spcBef>
              <a:defRPr sz="1200">
                <a:solidFill>
                  <a:prstClr val="black">
                    <a:tint val="75000"/>
                  </a:prstClr>
                </a:solidFill>
                <a:latin typeface="Arial" charset="0"/>
                <a:cs typeface="Arial" charset="0"/>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0" hangingPunct="0">
              <a:spcBef>
                <a:spcPct val="50000"/>
              </a:spcBef>
              <a:defRPr sz="1200">
                <a:solidFill>
                  <a:prstClr val="black">
                    <a:tint val="75000"/>
                  </a:prstClr>
                </a:solidFill>
                <a:latin typeface="Arial" charset="0"/>
                <a:cs typeface="Arial" charset="0"/>
              </a:defRPr>
            </a:lvl1pPr>
          </a:lstStyle>
          <a:p>
            <a:pPr>
              <a:defRPr/>
            </a:pPr>
            <a:fld id="{32D04B1C-BD49-4122-BEAA-0C7C92203FC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511725" r:id="rId1"/>
    <p:sldLayoutId id="2147511726" r:id="rId2"/>
    <p:sldLayoutId id="2147511727" r:id="rId3"/>
    <p:sldLayoutId id="2147511728" r:id="rId4"/>
    <p:sldLayoutId id="2147511729" r:id="rId5"/>
    <p:sldLayoutId id="2147511730" r:id="rId6"/>
    <p:sldLayoutId id="2147512136" r:id="rId7"/>
    <p:sldLayoutId id="2147511731" r:id="rId8"/>
    <p:sldLayoutId id="2147511732" r:id="rId9"/>
    <p:sldLayoutId id="2147511733" r:id="rId10"/>
    <p:sldLayoutId id="2147511734" r:id="rId11"/>
    <p:sldLayoutId id="2147512137"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3794"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3795"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0" hangingPunct="0">
              <a:spcBef>
                <a:spcPct val="50000"/>
              </a:spcBef>
              <a:defRPr sz="1200">
                <a:solidFill>
                  <a:prstClr val="black">
                    <a:tint val="75000"/>
                  </a:prstClr>
                </a:solidFill>
                <a:latin typeface="Arial" charset="0"/>
                <a:cs typeface="Arial" charset="0"/>
              </a:defRPr>
            </a:lvl1pPr>
          </a:lstStyle>
          <a:p>
            <a:pPr>
              <a:defRPr/>
            </a:pPr>
            <a:fld id="{0072DF0B-82F9-4787-AB73-8BE2C218EC2F}" type="datetimeFigureOut">
              <a:rPr lang="en-US"/>
              <a:pPr>
                <a:defRPr/>
              </a:pPr>
              <a:t>3/23/2011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0" hangingPunct="0">
              <a:spcBef>
                <a:spcPct val="50000"/>
              </a:spcBef>
              <a:defRPr sz="1200">
                <a:solidFill>
                  <a:prstClr val="black">
                    <a:tint val="75000"/>
                  </a:prstClr>
                </a:solidFill>
                <a:latin typeface="Arial" charset="0"/>
                <a:cs typeface="Arial" charset="0"/>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0" hangingPunct="0">
              <a:spcBef>
                <a:spcPct val="50000"/>
              </a:spcBef>
              <a:defRPr sz="1200">
                <a:solidFill>
                  <a:prstClr val="black">
                    <a:tint val="75000"/>
                  </a:prstClr>
                </a:solidFill>
                <a:latin typeface="Arial" charset="0"/>
                <a:cs typeface="Arial" charset="0"/>
              </a:defRPr>
            </a:lvl1pPr>
          </a:lstStyle>
          <a:p>
            <a:pPr>
              <a:defRPr/>
            </a:pPr>
            <a:fld id="{7C184C98-218F-4276-8D4B-FDB829862FC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511735" r:id="rId1"/>
    <p:sldLayoutId id="2147511736" r:id="rId2"/>
    <p:sldLayoutId id="2147511737" r:id="rId3"/>
    <p:sldLayoutId id="2147511738" r:id="rId4"/>
    <p:sldLayoutId id="2147511739" r:id="rId5"/>
    <p:sldLayoutId id="2147511740" r:id="rId6"/>
    <p:sldLayoutId id="2147512138" r:id="rId7"/>
    <p:sldLayoutId id="2147511741" r:id="rId8"/>
    <p:sldLayoutId id="2147511742" r:id="rId9"/>
    <p:sldLayoutId id="2147511743" r:id="rId10"/>
    <p:sldLayoutId id="2147511744"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453.xml"/><Relationship Id="rId1" Type="http://schemas.openxmlformats.org/officeDocument/2006/relationships/vmlDrawing" Target="../drawings/vmlDrawing1.vml"/><Relationship Id="rId6" Type="http://schemas.openxmlformats.org/officeDocument/2006/relationships/oleObject" Target="../embeddings/oleObject3.bin"/><Relationship Id="rId5" Type="http://schemas.openxmlformats.org/officeDocument/2006/relationships/oleObject" Target="../embeddings/oleObject2.bin"/><Relationship Id="rId4"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47.xml"/><Relationship Id="rId1" Type="http://schemas.openxmlformats.org/officeDocument/2006/relationships/themeOverride" Target="../theme/themeOverride3.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notesSlide" Target="../notesSlides/notesSlide101.xml"/><Relationship Id="rId2" Type="http://schemas.openxmlformats.org/officeDocument/2006/relationships/slideLayout" Target="../slideLayouts/slideLayout24.xml"/><Relationship Id="rId1" Type="http://schemas.openxmlformats.org/officeDocument/2006/relationships/themeOverride" Target="../theme/themeOverride52.xml"/></Relationships>
</file>

<file path=ppt/slides/_rels/slide102.xml.rels><?xml version="1.0" encoding="UTF-8" standalone="yes"?>
<Relationships xmlns="http://schemas.openxmlformats.org/package/2006/relationships"><Relationship Id="rId3" Type="http://schemas.openxmlformats.org/officeDocument/2006/relationships/notesSlide" Target="../notesSlides/notesSlide102.xml"/><Relationship Id="rId2" Type="http://schemas.openxmlformats.org/officeDocument/2006/relationships/slideLayout" Target="../slideLayouts/slideLayout401.xml"/><Relationship Id="rId1" Type="http://schemas.openxmlformats.org/officeDocument/2006/relationships/themeOverride" Target="../theme/themeOverride53.xml"/><Relationship Id="rId4" Type="http://schemas.openxmlformats.org/officeDocument/2006/relationships/image" Target="../media/image81.emf"/></Relationships>
</file>

<file path=ppt/slides/_rels/slide103.xml.rels><?xml version="1.0" encoding="UTF-8" standalone="yes"?>
<Relationships xmlns="http://schemas.openxmlformats.org/package/2006/relationships"><Relationship Id="rId3" Type="http://schemas.openxmlformats.org/officeDocument/2006/relationships/notesSlide" Target="../notesSlides/notesSlide103.xml"/><Relationship Id="rId2" Type="http://schemas.openxmlformats.org/officeDocument/2006/relationships/slideLayout" Target="../slideLayouts/slideLayout401.xml"/><Relationship Id="rId1" Type="http://schemas.openxmlformats.org/officeDocument/2006/relationships/vmlDrawing" Target="../drawings/vmlDrawing22.vml"/><Relationship Id="rId4" Type="http://schemas.openxmlformats.org/officeDocument/2006/relationships/package" Target="../embeddings/Microsoft_Office_PowerPoint_Presentation2.pptx"/></Relationships>
</file>

<file path=ppt/slides/_rels/slide104.xml.rels><?xml version="1.0" encoding="UTF-8" standalone="yes"?>
<Relationships xmlns="http://schemas.openxmlformats.org/package/2006/relationships"><Relationship Id="rId3" Type="http://schemas.openxmlformats.org/officeDocument/2006/relationships/notesSlide" Target="../notesSlides/notesSlide104.xml"/><Relationship Id="rId2" Type="http://schemas.openxmlformats.org/officeDocument/2006/relationships/slideLayout" Target="../slideLayouts/slideLayout116.xml"/><Relationship Id="rId1" Type="http://schemas.openxmlformats.org/officeDocument/2006/relationships/themeOverride" Target="../theme/themeOverride54.xml"/><Relationship Id="rId5" Type="http://schemas.openxmlformats.org/officeDocument/2006/relationships/image" Target="../media/image53.png"/><Relationship Id="rId4" Type="http://schemas.openxmlformats.org/officeDocument/2006/relationships/image" Target="../media/image52.emf"/></Relationships>
</file>

<file path=ppt/slides/_rels/slide105.xml.rels><?xml version="1.0" encoding="UTF-8" standalone="yes"?>
<Relationships xmlns="http://schemas.openxmlformats.org/package/2006/relationships"><Relationship Id="rId8" Type="http://schemas.openxmlformats.org/officeDocument/2006/relationships/image" Target="../media/image87.png"/><Relationship Id="rId3" Type="http://schemas.openxmlformats.org/officeDocument/2006/relationships/image" Target="../media/image82.jpeg"/><Relationship Id="rId7" Type="http://schemas.openxmlformats.org/officeDocument/2006/relationships/image" Target="../media/image86.jpeg"/><Relationship Id="rId2" Type="http://schemas.openxmlformats.org/officeDocument/2006/relationships/notesSlide" Target="../notesSlides/notesSlide105.xml"/><Relationship Id="rId1" Type="http://schemas.openxmlformats.org/officeDocument/2006/relationships/slideLayout" Target="../slideLayouts/slideLayout413.xml"/><Relationship Id="rId6" Type="http://schemas.openxmlformats.org/officeDocument/2006/relationships/image" Target="../media/image85.jpeg"/><Relationship Id="rId5" Type="http://schemas.openxmlformats.org/officeDocument/2006/relationships/image" Target="../media/image84.jpeg"/><Relationship Id="rId4" Type="http://schemas.openxmlformats.org/officeDocument/2006/relationships/image" Target="../media/image83.jpeg"/></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121.xml"/></Relationships>
</file>

<file path=ppt/slides/_rels/slide107.xml.rels><?xml version="1.0" encoding="UTF-8" standalone="yes"?>
<Relationships xmlns="http://schemas.openxmlformats.org/package/2006/relationships"><Relationship Id="rId3" Type="http://schemas.openxmlformats.org/officeDocument/2006/relationships/image" Target="../media/image88.jpeg"/><Relationship Id="rId2" Type="http://schemas.openxmlformats.org/officeDocument/2006/relationships/notesSlide" Target="../notesSlides/notesSlide107.xml"/><Relationship Id="rId1" Type="http://schemas.openxmlformats.org/officeDocument/2006/relationships/slideLayout" Target="../slideLayouts/slideLayout413.xml"/><Relationship Id="rId4" Type="http://schemas.openxmlformats.org/officeDocument/2006/relationships/image" Target="../media/image89.jpeg"/></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121.xml"/></Relationships>
</file>

<file path=ppt/slides/_rels/slide109.xml.rels><?xml version="1.0" encoding="UTF-8" standalone="yes"?>
<Relationships xmlns="http://schemas.openxmlformats.org/package/2006/relationships"><Relationship Id="rId3" Type="http://schemas.openxmlformats.org/officeDocument/2006/relationships/notesSlide" Target="../notesSlides/notesSlide109.xml"/><Relationship Id="rId2" Type="http://schemas.openxmlformats.org/officeDocument/2006/relationships/slideLayout" Target="../slideLayouts/slideLayout121.xml"/><Relationship Id="rId1" Type="http://schemas.openxmlformats.org/officeDocument/2006/relationships/themeOverride" Target="../theme/themeOverride55.xml"/><Relationship Id="rId5" Type="http://schemas.openxmlformats.org/officeDocument/2006/relationships/image" Target="../media/image91.jpeg"/><Relationship Id="rId4" Type="http://schemas.openxmlformats.org/officeDocument/2006/relationships/image" Target="../media/image90.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47.xml"/><Relationship Id="rId1" Type="http://schemas.openxmlformats.org/officeDocument/2006/relationships/themeOverride" Target="../theme/themeOverride4.xml"/></Relationships>
</file>

<file path=ppt/slides/_rels/slide110.xml.rels><?xml version="1.0" encoding="UTF-8" standalone="yes"?>
<Relationships xmlns="http://schemas.openxmlformats.org/package/2006/relationships"><Relationship Id="rId3" Type="http://schemas.openxmlformats.org/officeDocument/2006/relationships/notesSlide" Target="../notesSlides/notesSlide110.xml"/><Relationship Id="rId2" Type="http://schemas.openxmlformats.org/officeDocument/2006/relationships/slideLayout" Target="../slideLayouts/slideLayout73.xml"/><Relationship Id="rId1" Type="http://schemas.openxmlformats.org/officeDocument/2006/relationships/vmlDrawing" Target="../drawings/vmlDrawing23.vml"/><Relationship Id="rId6" Type="http://schemas.openxmlformats.org/officeDocument/2006/relationships/oleObject" Target="../embeddings/oleObject47.bin"/><Relationship Id="rId5" Type="http://schemas.openxmlformats.org/officeDocument/2006/relationships/image" Target="../media/image94.jpeg"/><Relationship Id="rId4" Type="http://schemas.openxmlformats.org/officeDocument/2006/relationships/image" Target="../media/image93.jpeg"/></Relationships>
</file>

<file path=ppt/slides/_rels/slide111.xml.rels><?xml version="1.0" encoding="UTF-8" standalone="yes"?>
<Relationships xmlns="http://schemas.openxmlformats.org/package/2006/relationships"><Relationship Id="rId8" Type="http://schemas.openxmlformats.org/officeDocument/2006/relationships/image" Target="../media/image99.png"/><Relationship Id="rId3" Type="http://schemas.openxmlformats.org/officeDocument/2006/relationships/notesSlide" Target="../notesSlides/notesSlide111.xml"/><Relationship Id="rId7" Type="http://schemas.openxmlformats.org/officeDocument/2006/relationships/image" Target="../media/image98.png"/><Relationship Id="rId2" Type="http://schemas.openxmlformats.org/officeDocument/2006/relationships/slideLayout" Target="../slideLayouts/slideLayout170.xml"/><Relationship Id="rId1" Type="http://schemas.openxmlformats.org/officeDocument/2006/relationships/video" Target="file:///C:\Users\Bob%20Eisenberg\Documents\Talk\0%20Current%20Talk\Mike%20Fill%20Movie%20Files\Bob%20Green%20Thick%20(3x,10s@600ms).avi" TargetMode="External"/><Relationship Id="rId6" Type="http://schemas.openxmlformats.org/officeDocument/2006/relationships/image" Target="../media/image97.png"/><Relationship Id="rId5" Type="http://schemas.openxmlformats.org/officeDocument/2006/relationships/image" Target="../media/image96.jpeg"/><Relationship Id="rId4" Type="http://schemas.openxmlformats.org/officeDocument/2006/relationships/image" Target="../media/image95.jpeg"/><Relationship Id="rId9" Type="http://schemas.openxmlformats.org/officeDocument/2006/relationships/image" Target="../media/image100.png"/></Relationships>
</file>

<file path=ppt/slides/_rels/slide112.xml.rels><?xml version="1.0" encoding="UTF-8" standalone="yes"?>
<Relationships xmlns="http://schemas.openxmlformats.org/package/2006/relationships"><Relationship Id="rId3" Type="http://schemas.openxmlformats.org/officeDocument/2006/relationships/notesSlide" Target="../notesSlides/notesSlide112.xml"/><Relationship Id="rId2" Type="http://schemas.openxmlformats.org/officeDocument/2006/relationships/slideLayout" Target="../slideLayouts/slideLayout169.xml"/><Relationship Id="rId1" Type="http://schemas.openxmlformats.org/officeDocument/2006/relationships/vmlDrawing" Target="../drawings/vmlDrawing24.vml"/><Relationship Id="rId4" Type="http://schemas.openxmlformats.org/officeDocument/2006/relationships/oleObject" Target="../embeddings/oleObject48.bin"/></Relationships>
</file>

<file path=ppt/slides/_rels/slide113.xml.rels><?xml version="1.0" encoding="UTF-8" standalone="yes"?>
<Relationships xmlns="http://schemas.openxmlformats.org/package/2006/relationships"><Relationship Id="rId3" Type="http://schemas.openxmlformats.org/officeDocument/2006/relationships/notesSlide" Target="../notesSlides/notesSlide113.xml"/><Relationship Id="rId2" Type="http://schemas.openxmlformats.org/officeDocument/2006/relationships/slideLayout" Target="../slideLayouts/slideLayout200.xml"/><Relationship Id="rId1" Type="http://schemas.openxmlformats.org/officeDocument/2006/relationships/themeOverride" Target="../theme/themeOverride56.xml"/></Relationships>
</file>

<file path=ppt/slides/_rels/slide114.xml.rels><?xml version="1.0" encoding="UTF-8" standalone="yes"?>
<Relationships xmlns="http://schemas.openxmlformats.org/package/2006/relationships"><Relationship Id="rId3" Type="http://schemas.openxmlformats.org/officeDocument/2006/relationships/notesSlide" Target="../notesSlides/notesSlide114.xml"/><Relationship Id="rId2" Type="http://schemas.openxmlformats.org/officeDocument/2006/relationships/slideLayout" Target="../slideLayouts/slideLayout29.xml"/><Relationship Id="rId1" Type="http://schemas.openxmlformats.org/officeDocument/2006/relationships/themeOverride" Target="../theme/themeOverride57.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121.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121.xml"/></Relationships>
</file>

<file path=ppt/slides/_rels/slide117.xml.rels><?xml version="1.0" encoding="UTF-8" standalone="yes"?>
<Relationships xmlns="http://schemas.openxmlformats.org/package/2006/relationships"><Relationship Id="rId8" Type="http://schemas.openxmlformats.org/officeDocument/2006/relationships/image" Target="../media/image82.jpeg"/><Relationship Id="rId3" Type="http://schemas.openxmlformats.org/officeDocument/2006/relationships/image" Target="../media/image85.jpeg"/><Relationship Id="rId7" Type="http://schemas.openxmlformats.org/officeDocument/2006/relationships/image" Target="../media/image83.jpeg"/><Relationship Id="rId2" Type="http://schemas.openxmlformats.org/officeDocument/2006/relationships/notesSlide" Target="../notesSlides/notesSlide117.xml"/><Relationship Id="rId1" Type="http://schemas.openxmlformats.org/officeDocument/2006/relationships/slideLayout" Target="../slideLayouts/slideLayout413.xml"/><Relationship Id="rId6" Type="http://schemas.openxmlformats.org/officeDocument/2006/relationships/image" Target="../media/image84.jpeg"/><Relationship Id="rId5" Type="http://schemas.openxmlformats.org/officeDocument/2006/relationships/image" Target="../media/image87.png"/><Relationship Id="rId4" Type="http://schemas.openxmlformats.org/officeDocument/2006/relationships/image" Target="../media/image86.jpeg"/></Relationships>
</file>

<file path=ppt/slides/_rels/slide118.xml.rels><?xml version="1.0" encoding="UTF-8" standalone="yes"?>
<Relationships xmlns="http://schemas.openxmlformats.org/package/2006/relationships"><Relationship Id="rId3" Type="http://schemas.openxmlformats.org/officeDocument/2006/relationships/image" Target="../media/image88.jpeg"/><Relationship Id="rId2" Type="http://schemas.openxmlformats.org/officeDocument/2006/relationships/notesSlide" Target="../notesSlides/notesSlide118.xml"/><Relationship Id="rId1" Type="http://schemas.openxmlformats.org/officeDocument/2006/relationships/slideLayout" Target="../slideLayouts/slideLayout413.xml"/><Relationship Id="rId4" Type="http://schemas.openxmlformats.org/officeDocument/2006/relationships/image" Target="../media/image89.jpeg"/></Relationships>
</file>

<file path=ppt/slides/_rels/slide119.xml.rels><?xml version="1.0" encoding="UTF-8" standalone="yes"?>
<Relationships xmlns="http://schemas.openxmlformats.org/package/2006/relationships"><Relationship Id="rId3" Type="http://schemas.openxmlformats.org/officeDocument/2006/relationships/notesSlide" Target="../notesSlides/notesSlide119.xml"/><Relationship Id="rId2" Type="http://schemas.openxmlformats.org/officeDocument/2006/relationships/slideLayout" Target="../slideLayouts/slideLayout24.xml"/><Relationship Id="rId1" Type="http://schemas.openxmlformats.org/officeDocument/2006/relationships/themeOverride" Target="../theme/themeOverride5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55.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465.xml"/><Relationship Id="rId1" Type="http://schemas.openxmlformats.org/officeDocument/2006/relationships/vmlDrawing" Target="../drawings/vmlDrawing4.vml"/><Relationship Id="rId6" Type="http://schemas.openxmlformats.org/officeDocument/2006/relationships/oleObject" Target="../embeddings/oleObject10.bin"/><Relationship Id="rId5" Type="http://schemas.openxmlformats.org/officeDocument/2006/relationships/oleObject" Target="../embeddings/oleObject9.bin"/><Relationship Id="rId4" Type="http://schemas.openxmlformats.org/officeDocument/2006/relationships/oleObject" Target="../embeddings/oleObject8.bin"/></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465.xml"/><Relationship Id="rId1" Type="http://schemas.openxmlformats.org/officeDocument/2006/relationships/vmlDrawing" Target="../drawings/vmlDrawing5.vml"/><Relationship Id="rId4" Type="http://schemas.openxmlformats.org/officeDocument/2006/relationships/oleObject" Target="../embeddings/oleObject11.bin"/></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465.xml"/><Relationship Id="rId1" Type="http://schemas.openxmlformats.org/officeDocument/2006/relationships/vmlDrawing" Target="../drawings/vmlDrawing6.vml"/><Relationship Id="rId4" Type="http://schemas.openxmlformats.org/officeDocument/2006/relationships/oleObject" Target="../embeddings/oleObject12.bin"/></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457.xml"/><Relationship Id="rId1" Type="http://schemas.openxmlformats.org/officeDocument/2006/relationships/vmlDrawing" Target="../drawings/vmlDrawing7.vml"/><Relationship Id="rId6" Type="http://schemas.openxmlformats.org/officeDocument/2006/relationships/oleObject" Target="../embeddings/oleObject15.bin"/><Relationship Id="rId5" Type="http://schemas.openxmlformats.org/officeDocument/2006/relationships/oleObject" Target="../embeddings/oleObject14.bin"/><Relationship Id="rId4" Type="http://schemas.openxmlformats.org/officeDocument/2006/relationships/oleObject" Target="../embeddings/oleObject13.bin"/></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466.xml"/><Relationship Id="rId1" Type="http://schemas.openxmlformats.org/officeDocument/2006/relationships/vmlDrawing" Target="../drawings/vmlDrawing8.vml"/><Relationship Id="rId6" Type="http://schemas.openxmlformats.org/officeDocument/2006/relationships/oleObject" Target="../embeddings/oleObject18.bin"/><Relationship Id="rId5" Type="http://schemas.openxmlformats.org/officeDocument/2006/relationships/oleObject" Target="../embeddings/oleObject17.bin"/><Relationship Id="rId4" Type="http://schemas.openxmlformats.org/officeDocument/2006/relationships/oleObject" Target="../embeddings/oleObject16.bin"/></Relationships>
</file>

<file path=ppt/slides/_rels/slide18.xml.rels><?xml version="1.0" encoding="UTF-8" standalone="yes"?>
<Relationships xmlns="http://schemas.openxmlformats.org/package/2006/relationships"><Relationship Id="rId8" Type="http://schemas.openxmlformats.org/officeDocument/2006/relationships/oleObject" Target="../embeddings/oleObject22.bin"/><Relationship Id="rId3" Type="http://schemas.openxmlformats.org/officeDocument/2006/relationships/notesSlide" Target="../notesSlides/notesSlide18.xml"/><Relationship Id="rId7" Type="http://schemas.openxmlformats.org/officeDocument/2006/relationships/image" Target="../media/image29.jpeg"/><Relationship Id="rId2" Type="http://schemas.openxmlformats.org/officeDocument/2006/relationships/slideLayout" Target="../slideLayouts/slideLayout466.xml"/><Relationship Id="rId1" Type="http://schemas.openxmlformats.org/officeDocument/2006/relationships/vmlDrawing" Target="../drawings/vmlDrawing9.vml"/><Relationship Id="rId6" Type="http://schemas.openxmlformats.org/officeDocument/2006/relationships/oleObject" Target="../embeddings/oleObject21.bin"/><Relationship Id="rId5" Type="http://schemas.openxmlformats.org/officeDocument/2006/relationships/oleObject" Target="../embeddings/oleObject20.bin"/><Relationship Id="rId4" Type="http://schemas.openxmlformats.org/officeDocument/2006/relationships/oleObject" Target="../embeddings/oleObject19.bin"/><Relationship Id="rId9" Type="http://schemas.openxmlformats.org/officeDocument/2006/relationships/oleObject" Target="../embeddings/oleObject23.bin"/></Relationships>
</file>

<file path=ppt/slides/_rels/slide19.xml.rels><?xml version="1.0" encoding="UTF-8" standalone="yes"?>
<Relationships xmlns="http://schemas.openxmlformats.org/package/2006/relationships"><Relationship Id="rId8" Type="http://schemas.openxmlformats.org/officeDocument/2006/relationships/oleObject" Target="../embeddings/oleObject27.bin"/><Relationship Id="rId3" Type="http://schemas.openxmlformats.org/officeDocument/2006/relationships/slideLayout" Target="../slideLayouts/slideLayout466.xml"/><Relationship Id="rId7" Type="http://schemas.openxmlformats.org/officeDocument/2006/relationships/oleObject" Target="../embeddings/oleObject26.bin"/><Relationship Id="rId2" Type="http://schemas.openxmlformats.org/officeDocument/2006/relationships/vmlDrawing" Target="../drawings/vmlDrawing10.vml"/><Relationship Id="rId1" Type="http://schemas.openxmlformats.org/officeDocument/2006/relationships/themeOverride" Target="../theme/themeOverride5.xml"/><Relationship Id="rId6" Type="http://schemas.openxmlformats.org/officeDocument/2006/relationships/oleObject" Target="../embeddings/oleObject25.bin"/><Relationship Id="rId5" Type="http://schemas.openxmlformats.org/officeDocument/2006/relationships/oleObject" Target="../embeddings/oleObject24.bin"/><Relationship Id="rId4" Type="http://schemas.openxmlformats.org/officeDocument/2006/relationships/notesSlide" Target="../notesSlides/notesSlide19.xml"/><Relationship Id="rId9" Type="http://schemas.openxmlformats.org/officeDocument/2006/relationships/oleObject" Target="../embeddings/oleObject28.bin"/></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453.xml"/><Relationship Id="rId1" Type="http://schemas.openxmlformats.org/officeDocument/2006/relationships/vmlDrawing" Target="../drawings/vmlDrawing2.vml"/><Relationship Id="rId6" Type="http://schemas.openxmlformats.org/officeDocument/2006/relationships/oleObject" Target="../embeddings/oleObject6.bin"/><Relationship Id="rId5" Type="http://schemas.openxmlformats.org/officeDocument/2006/relationships/oleObject" Target="../embeddings/oleObject5.bin"/><Relationship Id="rId4" Type="http://schemas.openxmlformats.org/officeDocument/2006/relationships/oleObject" Target="../embeddings/oleObject4.bin"/></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5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55.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98.xml"/><Relationship Id="rId1" Type="http://schemas.openxmlformats.org/officeDocument/2006/relationships/themeOverride" Target="../theme/themeOverride6.xml"/><Relationship Id="rId4" Type="http://schemas.openxmlformats.org/officeDocument/2006/relationships/image" Target="../media/image4.jpeg"/></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29.xml"/><Relationship Id="rId2" Type="http://schemas.openxmlformats.org/officeDocument/2006/relationships/vmlDrawing" Target="../drawings/vmlDrawing11.vml"/><Relationship Id="rId1" Type="http://schemas.openxmlformats.org/officeDocument/2006/relationships/themeOverride" Target="../theme/themeOverride7.xml"/><Relationship Id="rId5" Type="http://schemas.openxmlformats.org/officeDocument/2006/relationships/oleObject" Target="../embeddings/oleObject29.bin"/><Relationship Id="rId4"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419.xml"/><Relationship Id="rId1" Type="http://schemas.openxmlformats.org/officeDocument/2006/relationships/themeOverride" Target="../theme/themeOverride8.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00.xml"/><Relationship Id="rId1" Type="http://schemas.openxmlformats.org/officeDocument/2006/relationships/themeOverride" Target="../theme/themeOverride9.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3.xml"/><Relationship Id="rId1" Type="http://schemas.openxmlformats.org/officeDocument/2006/relationships/themeOverride" Target="../theme/themeOverride10.xml"/></Relationships>
</file>

<file path=ppt/slides/_rels/slide27.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notesSlide" Target="../notesSlides/notesSlide27.xml"/><Relationship Id="rId1" Type="http://schemas.openxmlformats.org/officeDocument/2006/relationships/slideLayout" Target="../slideLayouts/slideLayout24.xml"/><Relationship Id="rId4" Type="http://schemas.openxmlformats.org/officeDocument/2006/relationships/image" Target="../media/image36.jpeg"/></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280.xml"/><Relationship Id="rId2" Type="http://schemas.openxmlformats.org/officeDocument/2006/relationships/vmlDrawing" Target="../drawings/vmlDrawing12.vml"/><Relationship Id="rId1" Type="http://schemas.openxmlformats.org/officeDocument/2006/relationships/themeOverride" Target="../theme/themeOverride11.xml"/><Relationship Id="rId5" Type="http://schemas.openxmlformats.org/officeDocument/2006/relationships/oleObject" Target="../embeddings/oleObject30.bin"/><Relationship Id="rId4"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79.xml"/><Relationship Id="rId1" Type="http://schemas.openxmlformats.org/officeDocument/2006/relationships/themeOverride" Target="../theme/themeOverride12.xml"/><Relationship Id="rId4" Type="http://schemas.openxmlformats.org/officeDocument/2006/relationships/image" Target="../media/image36.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34.xml"/><Relationship Id="rId1" Type="http://schemas.openxmlformats.org/officeDocument/2006/relationships/themeOverride" Target="../theme/themeOverride1.xml"/><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0.xml"/><Relationship Id="rId1" Type="http://schemas.openxmlformats.org/officeDocument/2006/relationships/slideLayout" Target="../slideLayouts/slideLayout552.xml"/></Relationships>
</file>

<file path=ppt/slides/_rels/slide3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1.xml"/><Relationship Id="rId1" Type="http://schemas.openxmlformats.org/officeDocument/2006/relationships/slideLayout" Target="../slideLayouts/slideLayout551.xml"/><Relationship Id="rId4" Type="http://schemas.openxmlformats.org/officeDocument/2006/relationships/image" Target="../media/image40.pn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4.xml"/><Relationship Id="rId1" Type="http://schemas.openxmlformats.org/officeDocument/2006/relationships/themeOverride" Target="../theme/themeOverride13.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24.xml"/><Relationship Id="rId1" Type="http://schemas.openxmlformats.org/officeDocument/2006/relationships/themeOverride" Target="../theme/themeOverride14.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128.xml"/><Relationship Id="rId1" Type="http://schemas.openxmlformats.org/officeDocument/2006/relationships/themeOverride" Target="../theme/themeOverride15.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223.xml"/><Relationship Id="rId1" Type="http://schemas.openxmlformats.org/officeDocument/2006/relationships/themeOverride" Target="../theme/themeOverride16.xml"/></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vmlDrawing" Target="../drawings/vmlDrawing13.vml"/><Relationship Id="rId1" Type="http://schemas.openxmlformats.org/officeDocument/2006/relationships/themeOverride" Target="../theme/themeOverride17.xml"/><Relationship Id="rId5" Type="http://schemas.openxmlformats.org/officeDocument/2006/relationships/oleObject" Target="../embeddings/oleObject31.bin"/><Relationship Id="rId4"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121.xml"/><Relationship Id="rId2" Type="http://schemas.openxmlformats.org/officeDocument/2006/relationships/vmlDrawing" Target="../drawings/vmlDrawing14.vml"/><Relationship Id="rId1" Type="http://schemas.openxmlformats.org/officeDocument/2006/relationships/themeOverride" Target="../theme/themeOverride18.xml"/><Relationship Id="rId5" Type="http://schemas.openxmlformats.org/officeDocument/2006/relationships/oleObject" Target="../embeddings/oleObject32.bin"/><Relationship Id="rId4"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121.xml"/><Relationship Id="rId7" Type="http://schemas.openxmlformats.org/officeDocument/2006/relationships/oleObject" Target="../embeddings/oleObject35.bin"/><Relationship Id="rId2" Type="http://schemas.openxmlformats.org/officeDocument/2006/relationships/vmlDrawing" Target="../drawings/vmlDrawing15.vml"/><Relationship Id="rId1" Type="http://schemas.openxmlformats.org/officeDocument/2006/relationships/themeOverride" Target="../theme/themeOverride19.xml"/><Relationship Id="rId6" Type="http://schemas.openxmlformats.org/officeDocument/2006/relationships/oleObject" Target="../embeddings/oleObject34.bin"/><Relationship Id="rId5" Type="http://schemas.openxmlformats.org/officeDocument/2006/relationships/oleObject" Target="../embeddings/oleObject33.bin"/><Relationship Id="rId4"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3" Type="http://schemas.openxmlformats.org/officeDocument/2006/relationships/slideLayout" Target="../slideLayouts/slideLayout121.xml"/><Relationship Id="rId7" Type="http://schemas.openxmlformats.org/officeDocument/2006/relationships/oleObject" Target="../embeddings/oleObject38.bin"/><Relationship Id="rId2" Type="http://schemas.openxmlformats.org/officeDocument/2006/relationships/vmlDrawing" Target="../drawings/vmlDrawing16.vml"/><Relationship Id="rId1" Type="http://schemas.openxmlformats.org/officeDocument/2006/relationships/themeOverride" Target="../theme/themeOverride20.xml"/><Relationship Id="rId6" Type="http://schemas.openxmlformats.org/officeDocument/2006/relationships/oleObject" Target="../embeddings/oleObject37.bin"/><Relationship Id="rId5" Type="http://schemas.openxmlformats.org/officeDocument/2006/relationships/oleObject" Target="../embeddings/oleObject36.bin"/><Relationship Id="rId4"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60.xml"/></Relationships>
</file>

<file path=ppt/slides/_rels/slide40.xml.rels><?xml version="1.0" encoding="UTF-8" standalone="yes"?>
<Relationships xmlns="http://schemas.openxmlformats.org/package/2006/relationships"><Relationship Id="rId3" Type="http://schemas.openxmlformats.org/officeDocument/2006/relationships/slideLayout" Target="../slideLayouts/slideLayout121.xml"/><Relationship Id="rId2" Type="http://schemas.openxmlformats.org/officeDocument/2006/relationships/vmlDrawing" Target="../drawings/vmlDrawing17.vml"/><Relationship Id="rId1" Type="http://schemas.openxmlformats.org/officeDocument/2006/relationships/themeOverride" Target="../theme/themeOverride21.xml"/><Relationship Id="rId6" Type="http://schemas.openxmlformats.org/officeDocument/2006/relationships/oleObject" Target="../embeddings/oleObject40.bin"/><Relationship Id="rId5" Type="http://schemas.openxmlformats.org/officeDocument/2006/relationships/oleObject" Target="../embeddings/oleObject39.bin"/><Relationship Id="rId4"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89.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89.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401.xml"/><Relationship Id="rId1" Type="http://schemas.openxmlformats.org/officeDocument/2006/relationships/vmlDrawing" Target="../drawings/vmlDrawing18.vml"/><Relationship Id="rId4" Type="http://schemas.openxmlformats.org/officeDocument/2006/relationships/package" Target="../embeddings/Microsoft_Office_PowerPoint_Presentation1.pptx"/></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116.xml"/><Relationship Id="rId1" Type="http://schemas.openxmlformats.org/officeDocument/2006/relationships/themeOverride" Target="../theme/themeOverride22.xml"/><Relationship Id="rId5" Type="http://schemas.openxmlformats.org/officeDocument/2006/relationships/image" Target="../media/image53.png"/><Relationship Id="rId4" Type="http://schemas.openxmlformats.org/officeDocument/2006/relationships/image" Target="../media/image52.emf"/></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2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9.xml"/></Relationships>
</file>

<file path=ppt/slides/_rels/slide47.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55.emf"/><Relationship Id="rId2" Type="http://schemas.openxmlformats.org/officeDocument/2006/relationships/notesSlide" Target="../notesSlides/notesSlide48.xml"/><Relationship Id="rId1" Type="http://schemas.openxmlformats.org/officeDocument/2006/relationships/slideLayout" Target="../slideLayouts/slideLayout35.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40.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36.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6.png"/></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40.xml"/><Relationship Id="rId1" Type="http://schemas.openxmlformats.org/officeDocument/2006/relationships/vmlDrawing" Target="../drawings/vmlDrawing19.vml"/><Relationship Id="rId4" Type="http://schemas.openxmlformats.org/officeDocument/2006/relationships/oleObject" Target="../embeddings/oleObject41.bin"/></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213.xml"/><Relationship Id="rId1" Type="http://schemas.openxmlformats.org/officeDocument/2006/relationships/themeOverride" Target="../theme/themeOverride23.xml"/><Relationship Id="rId4" Type="http://schemas.openxmlformats.org/officeDocument/2006/relationships/image" Target="../media/image57.jpeg"/></Relationships>
</file>

<file path=ppt/slides/_rels/slide52.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52.xml"/><Relationship Id="rId1" Type="http://schemas.openxmlformats.org/officeDocument/2006/relationships/slideLayout" Target="../slideLayouts/slideLayout45.xml"/><Relationship Id="rId4" Type="http://schemas.openxmlformats.org/officeDocument/2006/relationships/image" Target="../media/image59.png"/></Relationships>
</file>

<file path=ppt/slides/_rels/slide53.xml.rels><?xml version="1.0" encoding="UTF-8" standalone="yes"?>
<Relationships xmlns="http://schemas.openxmlformats.org/package/2006/relationships"><Relationship Id="rId3" Type="http://schemas.openxmlformats.org/officeDocument/2006/relationships/image" Target="../media/image60.emf"/><Relationship Id="rId2" Type="http://schemas.openxmlformats.org/officeDocument/2006/relationships/notesSlide" Target="../notesSlides/notesSlide53.xml"/><Relationship Id="rId1" Type="http://schemas.openxmlformats.org/officeDocument/2006/relationships/slideLayout" Target="../slideLayouts/slideLayout48.xml"/></Relationships>
</file>

<file path=ppt/slides/_rels/slide54.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54.xml"/><Relationship Id="rId1" Type="http://schemas.openxmlformats.org/officeDocument/2006/relationships/slideLayout" Target="../slideLayouts/slideLayout37.xml"/></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258.xml"/><Relationship Id="rId1" Type="http://schemas.openxmlformats.org/officeDocument/2006/relationships/themeOverride" Target="../theme/themeOverride24.xml"/><Relationship Id="rId5" Type="http://schemas.openxmlformats.org/officeDocument/2006/relationships/image" Target="../media/image63.jpeg"/><Relationship Id="rId4" Type="http://schemas.openxmlformats.org/officeDocument/2006/relationships/image" Target="../media/image62.png"/></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56.xml"/><Relationship Id="rId2" Type="http://schemas.openxmlformats.org/officeDocument/2006/relationships/slideLayout" Target="../slideLayouts/slideLayout421.xml"/><Relationship Id="rId1" Type="http://schemas.openxmlformats.org/officeDocument/2006/relationships/themeOverride" Target="../theme/themeOverride25.xml"/></Relationships>
</file>

<file path=ppt/slides/_rels/slide57.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57.xml"/><Relationship Id="rId1" Type="http://schemas.openxmlformats.org/officeDocument/2006/relationships/slideLayout" Target="../slideLayouts/slideLayout205.xml"/></Relationships>
</file>

<file path=ppt/slides/_rels/slide58.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58.xml"/><Relationship Id="rId1" Type="http://schemas.openxmlformats.org/officeDocument/2006/relationships/slideLayout" Target="../slideLayouts/slideLayout205.xml"/></Relationships>
</file>

<file path=ppt/slides/_rels/slide59.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59.xml"/><Relationship Id="rId1" Type="http://schemas.openxmlformats.org/officeDocument/2006/relationships/slideLayout" Target="../slideLayouts/slideLayout43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oleObject" Target="../embeddings/oleObject7.bin"/><Relationship Id="rId2" Type="http://schemas.openxmlformats.org/officeDocument/2006/relationships/slideLayout" Target="../slideLayouts/slideLayout170.xml"/><Relationship Id="rId1" Type="http://schemas.openxmlformats.org/officeDocument/2006/relationships/vmlDrawing" Target="../drawings/vmlDrawing3.vml"/><Relationship Id="rId6" Type="http://schemas.openxmlformats.org/officeDocument/2006/relationships/image" Target="../media/image13.emf"/><Relationship Id="rId5" Type="http://schemas.openxmlformats.org/officeDocument/2006/relationships/image" Target="../media/image12.emf"/><Relationship Id="rId4" Type="http://schemas.openxmlformats.org/officeDocument/2006/relationships/image" Target="../media/image11.emf"/></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60.xml"/><Relationship Id="rId2" Type="http://schemas.openxmlformats.org/officeDocument/2006/relationships/slideLayout" Target="../slideLayouts/slideLayout364.xml"/><Relationship Id="rId1" Type="http://schemas.openxmlformats.org/officeDocument/2006/relationships/themeOverride" Target="../theme/themeOverride26.xml"/></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61.xml"/><Relationship Id="rId2" Type="http://schemas.openxmlformats.org/officeDocument/2006/relationships/slideLayout" Target="../slideLayouts/slideLayout364.xml"/><Relationship Id="rId1" Type="http://schemas.openxmlformats.org/officeDocument/2006/relationships/themeOverride" Target="../theme/themeOverride27.xml"/></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62.xml"/><Relationship Id="rId2" Type="http://schemas.openxmlformats.org/officeDocument/2006/relationships/slideLayout" Target="../slideLayouts/slideLayout24.xml"/><Relationship Id="rId1" Type="http://schemas.openxmlformats.org/officeDocument/2006/relationships/themeOverride" Target="../theme/themeOverride28.xml"/></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63.xml"/><Relationship Id="rId2" Type="http://schemas.openxmlformats.org/officeDocument/2006/relationships/slideLayout" Target="../slideLayouts/slideLayout29.xml"/><Relationship Id="rId1" Type="http://schemas.openxmlformats.org/officeDocument/2006/relationships/themeOverride" Target="../theme/themeOverride29.xml"/></Relationships>
</file>

<file path=ppt/slides/_rels/slide64.xml.rels><?xml version="1.0" encoding="UTF-8" standalone="yes"?>
<Relationships xmlns="http://schemas.openxmlformats.org/package/2006/relationships"><Relationship Id="rId3" Type="http://schemas.openxmlformats.org/officeDocument/2006/relationships/notesSlide" Target="../notesSlides/notesSlide64.xml"/><Relationship Id="rId2" Type="http://schemas.openxmlformats.org/officeDocument/2006/relationships/slideLayout" Target="../slideLayouts/slideLayout29.xml"/><Relationship Id="rId1" Type="http://schemas.openxmlformats.org/officeDocument/2006/relationships/themeOverride" Target="../theme/themeOverride30.xml"/></Relationships>
</file>

<file path=ppt/slides/_rels/slide65.xml.rels><?xml version="1.0" encoding="UTF-8" standalone="yes"?>
<Relationships xmlns="http://schemas.openxmlformats.org/package/2006/relationships"><Relationship Id="rId3" Type="http://schemas.openxmlformats.org/officeDocument/2006/relationships/notesSlide" Target="../notesSlides/notesSlide65.xml"/><Relationship Id="rId2" Type="http://schemas.openxmlformats.org/officeDocument/2006/relationships/slideLayout" Target="../slideLayouts/slideLayout24.xml"/><Relationship Id="rId1" Type="http://schemas.openxmlformats.org/officeDocument/2006/relationships/themeOverride" Target="../theme/themeOverride31.xml"/></Relationships>
</file>

<file path=ppt/slides/_rels/slide66.xml.rels><?xml version="1.0" encoding="UTF-8" standalone="yes"?>
<Relationships xmlns="http://schemas.openxmlformats.org/package/2006/relationships"><Relationship Id="rId3" Type="http://schemas.openxmlformats.org/officeDocument/2006/relationships/notesSlide" Target="../notesSlides/notesSlide66.xml"/><Relationship Id="rId2" Type="http://schemas.openxmlformats.org/officeDocument/2006/relationships/slideLayout" Target="../slideLayouts/slideLayout364.xml"/><Relationship Id="rId1" Type="http://schemas.openxmlformats.org/officeDocument/2006/relationships/themeOverride" Target="../theme/themeOverride32.xml"/></Relationships>
</file>

<file path=ppt/slides/_rels/slide67.xml.rels><?xml version="1.0" encoding="UTF-8" standalone="yes"?>
<Relationships xmlns="http://schemas.openxmlformats.org/package/2006/relationships"><Relationship Id="rId3" Type="http://schemas.openxmlformats.org/officeDocument/2006/relationships/notesSlide" Target="../notesSlides/notesSlide67.xml"/><Relationship Id="rId2" Type="http://schemas.openxmlformats.org/officeDocument/2006/relationships/slideLayout" Target="../slideLayouts/slideLayout359.xml"/><Relationship Id="rId1" Type="http://schemas.openxmlformats.org/officeDocument/2006/relationships/themeOverride" Target="../theme/themeOverride33.xml"/></Relationships>
</file>

<file path=ppt/slides/_rels/slide68.xml.rels><?xml version="1.0" encoding="UTF-8" standalone="yes"?>
<Relationships xmlns="http://schemas.openxmlformats.org/package/2006/relationships"><Relationship Id="rId3" Type="http://schemas.openxmlformats.org/officeDocument/2006/relationships/notesSlide" Target="../notesSlides/notesSlide68.xml"/><Relationship Id="rId2" Type="http://schemas.openxmlformats.org/officeDocument/2006/relationships/slideLayout" Target="../slideLayouts/slideLayout359.xml"/><Relationship Id="rId1" Type="http://schemas.openxmlformats.org/officeDocument/2006/relationships/themeOverride" Target="../theme/themeOverride34.xml"/></Relationships>
</file>

<file path=ppt/slides/_rels/slide69.xml.rels><?xml version="1.0" encoding="UTF-8" standalone="yes"?>
<Relationships xmlns="http://schemas.openxmlformats.org/package/2006/relationships"><Relationship Id="rId3" Type="http://schemas.openxmlformats.org/officeDocument/2006/relationships/image" Target="../media/image60.emf"/><Relationship Id="rId2" Type="http://schemas.openxmlformats.org/officeDocument/2006/relationships/notesSlide" Target="../notesSlides/notesSlide69.xml"/><Relationship Id="rId1" Type="http://schemas.openxmlformats.org/officeDocument/2006/relationships/slideLayout" Target="../slideLayouts/slideLayout48.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47.xml"/><Relationship Id="rId1" Type="http://schemas.openxmlformats.org/officeDocument/2006/relationships/themeOverride" Target="../theme/themeOverride2.xml"/></Relationships>
</file>

<file path=ppt/slides/_rels/slide70.xml.rels><?xml version="1.0" encoding="UTF-8" standalone="yes"?>
<Relationships xmlns="http://schemas.openxmlformats.org/package/2006/relationships"><Relationship Id="rId3" Type="http://schemas.openxmlformats.org/officeDocument/2006/relationships/notesSlide" Target="../notesSlides/notesSlide70.xml"/><Relationship Id="rId2" Type="http://schemas.openxmlformats.org/officeDocument/2006/relationships/slideLayout" Target="../slideLayouts/slideLayout24.xml"/><Relationship Id="rId1" Type="http://schemas.openxmlformats.org/officeDocument/2006/relationships/themeOverride" Target="../theme/themeOverride35.xml"/></Relationships>
</file>

<file path=ppt/slides/_rels/slide71.xml.rels><?xml version="1.0" encoding="UTF-8" standalone="yes"?>
<Relationships xmlns="http://schemas.openxmlformats.org/package/2006/relationships"><Relationship Id="rId3" Type="http://schemas.openxmlformats.org/officeDocument/2006/relationships/notesSlide" Target="../notesSlides/notesSlide71.xml"/><Relationship Id="rId2" Type="http://schemas.openxmlformats.org/officeDocument/2006/relationships/slideLayout" Target="../slideLayouts/slideLayout24.xml"/><Relationship Id="rId1" Type="http://schemas.openxmlformats.org/officeDocument/2006/relationships/themeOverride" Target="../theme/themeOverride36.xml"/></Relationships>
</file>

<file path=ppt/slides/_rels/slide72.xml.rels><?xml version="1.0" encoding="UTF-8" standalone="yes"?>
<Relationships xmlns="http://schemas.openxmlformats.org/package/2006/relationships"><Relationship Id="rId3" Type="http://schemas.openxmlformats.org/officeDocument/2006/relationships/notesSlide" Target="../notesSlides/notesSlide72.xml"/><Relationship Id="rId2" Type="http://schemas.openxmlformats.org/officeDocument/2006/relationships/slideLayout" Target="../slideLayouts/slideLayout541.xml"/><Relationship Id="rId1" Type="http://schemas.openxmlformats.org/officeDocument/2006/relationships/themeOverride" Target="../theme/themeOverride37.xml"/></Relationships>
</file>

<file path=ppt/slides/_rels/slide73.xml.rels><?xml version="1.0" encoding="UTF-8" standalone="yes"?>
<Relationships xmlns="http://schemas.openxmlformats.org/package/2006/relationships"><Relationship Id="rId3" Type="http://schemas.openxmlformats.org/officeDocument/2006/relationships/notesSlide" Target="../notesSlides/notesSlide73.xml"/><Relationship Id="rId2" Type="http://schemas.openxmlformats.org/officeDocument/2006/relationships/slideLayout" Target="../slideLayouts/slideLayout24.xml"/><Relationship Id="rId1" Type="http://schemas.openxmlformats.org/officeDocument/2006/relationships/themeOverride" Target="../theme/themeOverride38.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3" Type="http://schemas.openxmlformats.org/officeDocument/2006/relationships/notesSlide" Target="../notesSlides/notesSlide75.xml"/><Relationship Id="rId2" Type="http://schemas.openxmlformats.org/officeDocument/2006/relationships/slideLayout" Target="../slideLayouts/slideLayout508.xml"/><Relationship Id="rId1" Type="http://schemas.openxmlformats.org/officeDocument/2006/relationships/themeOverride" Target="../theme/themeOverride39.xml"/></Relationships>
</file>

<file path=ppt/slides/_rels/slide7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76.xml"/><Relationship Id="rId1" Type="http://schemas.openxmlformats.org/officeDocument/2006/relationships/slideLayout" Target="../slideLayouts/slideLayout519.xml"/><Relationship Id="rId5" Type="http://schemas.openxmlformats.org/officeDocument/2006/relationships/image" Target="../media/image64.jpeg"/><Relationship Id="rId4" Type="http://schemas.openxmlformats.org/officeDocument/2006/relationships/image" Target="../media/image65.wmf"/></Relationships>
</file>

<file path=ppt/slides/_rels/slide77.xml.rels><?xml version="1.0" encoding="UTF-8" standalone="yes"?>
<Relationships xmlns="http://schemas.openxmlformats.org/package/2006/relationships"><Relationship Id="rId3" Type="http://schemas.openxmlformats.org/officeDocument/2006/relationships/notesSlide" Target="../notesSlides/notesSlide77.xml"/><Relationship Id="rId2" Type="http://schemas.openxmlformats.org/officeDocument/2006/relationships/slideLayout" Target="../slideLayouts/slideLayout151.xml"/><Relationship Id="rId1" Type="http://schemas.openxmlformats.org/officeDocument/2006/relationships/vmlDrawing" Target="../drawings/vmlDrawing20.vml"/><Relationship Id="rId6" Type="http://schemas.openxmlformats.org/officeDocument/2006/relationships/oleObject" Target="../embeddings/oleObject43.bin"/><Relationship Id="rId5" Type="http://schemas.openxmlformats.org/officeDocument/2006/relationships/oleObject" Target="../embeddings/oleObject42.bin"/><Relationship Id="rId4" Type="http://schemas.openxmlformats.org/officeDocument/2006/relationships/image" Target="../media/image68.jpeg"/></Relationships>
</file>

<file path=ppt/slides/_rels/slide78.xml.rels><?xml version="1.0" encoding="UTF-8" standalone="yes"?>
<Relationships xmlns="http://schemas.openxmlformats.org/package/2006/relationships"><Relationship Id="rId3" Type="http://schemas.openxmlformats.org/officeDocument/2006/relationships/notesSlide" Target="../notesSlides/notesSlide78.xml"/><Relationship Id="rId2" Type="http://schemas.openxmlformats.org/officeDocument/2006/relationships/slideLayout" Target="../slideLayouts/slideLayout532.xml"/><Relationship Id="rId1" Type="http://schemas.openxmlformats.org/officeDocument/2006/relationships/themeOverride" Target="../theme/themeOverride40.xml"/><Relationship Id="rId4" Type="http://schemas.openxmlformats.org/officeDocument/2006/relationships/image" Target="../media/image69.jpeg"/></Relationships>
</file>

<file path=ppt/slides/_rels/slide79.xml.rels><?xml version="1.0" encoding="UTF-8" standalone="yes"?>
<Relationships xmlns="http://schemas.openxmlformats.org/package/2006/relationships"><Relationship Id="rId3" Type="http://schemas.openxmlformats.org/officeDocument/2006/relationships/notesSlide" Target="../notesSlides/notesSlide79.xml"/><Relationship Id="rId2" Type="http://schemas.openxmlformats.org/officeDocument/2006/relationships/slideLayout" Target="../slideLayouts/slideLayout24.xml"/><Relationship Id="rId1" Type="http://schemas.openxmlformats.org/officeDocument/2006/relationships/themeOverride" Target="../theme/themeOverride4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80.xml"/></Relationships>
</file>

<file path=ppt/slides/_rels/slide80.xml.rels><?xml version="1.0" encoding="UTF-8" standalone="yes"?>
<Relationships xmlns="http://schemas.openxmlformats.org/package/2006/relationships"><Relationship Id="rId3" Type="http://schemas.openxmlformats.org/officeDocument/2006/relationships/notesSlide" Target="../notesSlides/notesSlide80.xml"/><Relationship Id="rId2" Type="http://schemas.openxmlformats.org/officeDocument/2006/relationships/slideLayout" Target="../slideLayouts/slideLayout508.xml"/><Relationship Id="rId1" Type="http://schemas.openxmlformats.org/officeDocument/2006/relationships/themeOverride" Target="../theme/themeOverride42.xml"/></Relationships>
</file>

<file path=ppt/slides/_rels/slide81.xml.rels><?xml version="1.0" encoding="UTF-8" standalone="yes"?>
<Relationships xmlns="http://schemas.openxmlformats.org/package/2006/relationships"><Relationship Id="rId3" Type="http://schemas.openxmlformats.org/officeDocument/2006/relationships/notesSlide" Target="../notesSlides/notesSlide81.xml"/><Relationship Id="rId2" Type="http://schemas.openxmlformats.org/officeDocument/2006/relationships/slideLayout" Target="../slideLayouts/slideLayout508.xml"/><Relationship Id="rId1" Type="http://schemas.openxmlformats.org/officeDocument/2006/relationships/themeOverride" Target="../theme/themeOverride43.xml"/></Relationships>
</file>

<file path=ppt/slides/_rels/slide82.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82.xml"/><Relationship Id="rId1" Type="http://schemas.openxmlformats.org/officeDocument/2006/relationships/slideLayout" Target="../slideLayouts/slideLayout494.xml"/></Relationships>
</file>

<file path=ppt/slides/_rels/slide83.xml.rels><?xml version="1.0" encoding="UTF-8" standalone="yes"?>
<Relationships xmlns="http://schemas.openxmlformats.org/package/2006/relationships"><Relationship Id="rId3" Type="http://schemas.openxmlformats.org/officeDocument/2006/relationships/notesSlide" Target="../notesSlides/notesSlide83.xml"/><Relationship Id="rId2" Type="http://schemas.openxmlformats.org/officeDocument/2006/relationships/slideLayout" Target="../slideLayouts/slideLayout24.xml"/><Relationship Id="rId1" Type="http://schemas.openxmlformats.org/officeDocument/2006/relationships/themeOverride" Target="../theme/themeOverride44.xml"/></Relationships>
</file>

<file path=ppt/slides/_rels/slide84.xml.rels><?xml version="1.0" encoding="UTF-8" standalone="yes"?>
<Relationships xmlns="http://schemas.openxmlformats.org/package/2006/relationships"><Relationship Id="rId3" Type="http://schemas.openxmlformats.org/officeDocument/2006/relationships/notesSlide" Target="../notesSlides/notesSlide84.xml"/><Relationship Id="rId7" Type="http://schemas.openxmlformats.org/officeDocument/2006/relationships/oleObject" Target="../embeddings/oleObject46.bin"/><Relationship Id="rId2" Type="http://schemas.openxmlformats.org/officeDocument/2006/relationships/slideLayout" Target="../slideLayouts/slideLayout508.xml"/><Relationship Id="rId1" Type="http://schemas.openxmlformats.org/officeDocument/2006/relationships/vmlDrawing" Target="../drawings/vmlDrawing21.vml"/><Relationship Id="rId6" Type="http://schemas.openxmlformats.org/officeDocument/2006/relationships/oleObject" Target="../embeddings/oleObject45.bin"/><Relationship Id="rId5" Type="http://schemas.openxmlformats.org/officeDocument/2006/relationships/image" Target="../media/image74.png"/><Relationship Id="rId4" Type="http://schemas.openxmlformats.org/officeDocument/2006/relationships/oleObject" Target="../embeddings/oleObject44.bin"/></Relationships>
</file>

<file path=ppt/slides/_rels/slide85.xml.rels><?xml version="1.0" encoding="UTF-8" standalone="yes"?>
<Relationships xmlns="http://schemas.openxmlformats.org/package/2006/relationships"><Relationship Id="rId3" Type="http://schemas.openxmlformats.org/officeDocument/2006/relationships/notesSlide" Target="../notesSlides/notesSlide85.xml"/><Relationship Id="rId2" Type="http://schemas.openxmlformats.org/officeDocument/2006/relationships/slideLayout" Target="../slideLayouts/slideLayout24.xml"/><Relationship Id="rId1" Type="http://schemas.openxmlformats.org/officeDocument/2006/relationships/themeOverride" Target="../theme/themeOverride45.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94.xml"/></Relationships>
</file>

<file path=ppt/slides/_rels/slide87.xml.rels><?xml version="1.0" encoding="UTF-8" standalone="yes"?>
<Relationships xmlns="http://schemas.openxmlformats.org/package/2006/relationships"><Relationship Id="rId3" Type="http://schemas.openxmlformats.org/officeDocument/2006/relationships/notesSlide" Target="../notesSlides/notesSlide87.xml"/><Relationship Id="rId2" Type="http://schemas.openxmlformats.org/officeDocument/2006/relationships/slideLayout" Target="../slideLayouts/slideLayout293.xml"/><Relationship Id="rId1" Type="http://schemas.openxmlformats.org/officeDocument/2006/relationships/themeOverride" Target="../theme/themeOverride46.xml"/></Relationships>
</file>

<file path=ppt/slides/_rels/slide88.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88.xml"/><Relationship Id="rId1" Type="http://schemas.openxmlformats.org/officeDocument/2006/relationships/slideLayout" Target="../slideLayouts/slideLayout303.xml"/></Relationships>
</file>

<file path=ppt/slides/_rels/slide89.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89.xml"/><Relationship Id="rId1" Type="http://schemas.openxmlformats.org/officeDocument/2006/relationships/slideLayout" Target="../slideLayouts/slideLayout32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5.xml"/></Relationships>
</file>

<file path=ppt/slides/_rels/slide90.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notesSlide" Target="../notesSlides/notesSlide90.xml"/><Relationship Id="rId1" Type="http://schemas.openxmlformats.org/officeDocument/2006/relationships/slideLayout" Target="../slideLayouts/slideLayout331.xml"/></Relationships>
</file>

<file path=ppt/slides/_rels/slide91.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notesSlide" Target="../notesSlides/notesSlide91.xml"/><Relationship Id="rId1" Type="http://schemas.openxmlformats.org/officeDocument/2006/relationships/slideLayout" Target="../slideLayouts/slideLayout342.xml"/></Relationships>
</file>

<file path=ppt/slides/_rels/slide92.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92.xml"/><Relationship Id="rId1" Type="http://schemas.openxmlformats.org/officeDocument/2006/relationships/slideLayout" Target="../slideLayouts/slideLayout353.xml"/><Relationship Id="rId4" Type="http://schemas.openxmlformats.org/officeDocument/2006/relationships/image" Target="../media/image80.png"/></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373.xml"/></Relationships>
</file>

<file path=ppt/slides/_rels/slide94.xml.rels><?xml version="1.0" encoding="UTF-8" standalone="yes"?>
<Relationships xmlns="http://schemas.openxmlformats.org/package/2006/relationships"><Relationship Id="rId3" Type="http://schemas.openxmlformats.org/officeDocument/2006/relationships/notesSlide" Target="../notesSlides/notesSlide94.xml"/><Relationship Id="rId2" Type="http://schemas.openxmlformats.org/officeDocument/2006/relationships/slideLayout" Target="../slideLayouts/slideLayout176.xml"/><Relationship Id="rId1" Type="http://schemas.openxmlformats.org/officeDocument/2006/relationships/themeOverride" Target="../theme/themeOverride47.xml"/></Relationships>
</file>

<file path=ppt/slides/_rels/slide95.xml.rels><?xml version="1.0" encoding="UTF-8" standalone="yes"?>
<Relationships xmlns="http://schemas.openxmlformats.org/package/2006/relationships"><Relationship Id="rId3" Type="http://schemas.openxmlformats.org/officeDocument/2006/relationships/notesSlide" Target="../notesSlides/notesSlide95.xml"/><Relationship Id="rId2" Type="http://schemas.openxmlformats.org/officeDocument/2006/relationships/slideLayout" Target="../slideLayouts/slideLayout116.xml"/><Relationship Id="rId1" Type="http://schemas.openxmlformats.org/officeDocument/2006/relationships/themeOverride" Target="../theme/themeOverride48.xml"/></Relationships>
</file>

<file path=ppt/slides/_rels/slide96.xml.rels><?xml version="1.0" encoding="UTF-8" standalone="yes"?>
<Relationships xmlns="http://schemas.openxmlformats.org/package/2006/relationships"><Relationship Id="rId3" Type="http://schemas.openxmlformats.org/officeDocument/2006/relationships/notesSlide" Target="../notesSlides/notesSlide96.xml"/><Relationship Id="rId2" Type="http://schemas.openxmlformats.org/officeDocument/2006/relationships/slideLayout" Target="../slideLayouts/slideLayout176.xml"/><Relationship Id="rId1" Type="http://schemas.openxmlformats.org/officeDocument/2006/relationships/themeOverride" Target="../theme/themeOverride49.xml"/></Relationships>
</file>

<file path=ppt/slides/_rels/slide97.xml.rels><?xml version="1.0" encoding="UTF-8" standalone="yes"?>
<Relationships xmlns="http://schemas.openxmlformats.org/package/2006/relationships"><Relationship Id="rId3" Type="http://schemas.openxmlformats.org/officeDocument/2006/relationships/notesSlide" Target="../notesSlides/notesSlide97.xml"/><Relationship Id="rId2" Type="http://schemas.openxmlformats.org/officeDocument/2006/relationships/slideLayout" Target="../slideLayouts/slideLayout24.xml"/><Relationship Id="rId1" Type="http://schemas.openxmlformats.org/officeDocument/2006/relationships/themeOverride" Target="../theme/themeOverride50.xml"/></Relationships>
</file>

<file path=ppt/slides/_rels/slide98.xml.rels><?xml version="1.0" encoding="UTF-8" standalone="yes"?>
<Relationships xmlns="http://schemas.openxmlformats.org/package/2006/relationships"><Relationship Id="rId3" Type="http://schemas.openxmlformats.org/officeDocument/2006/relationships/notesSlide" Target="../notesSlides/notesSlide98.xml"/><Relationship Id="rId2" Type="http://schemas.openxmlformats.org/officeDocument/2006/relationships/slideLayout" Target="../slideLayouts/slideLayout24.xml"/><Relationship Id="rId1" Type="http://schemas.openxmlformats.org/officeDocument/2006/relationships/themeOverride" Target="../theme/themeOverride51.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Slide Number Placeholder 4"/>
          <p:cNvSpPr>
            <a:spLocks noGrp="1"/>
          </p:cNvSpPr>
          <p:nvPr>
            <p:ph type="sldNum" sz="quarter" idx="12"/>
          </p:nvPr>
        </p:nvSpPr>
        <p:spPr>
          <a:noFill/>
        </p:spPr>
        <p:txBody>
          <a:bodyPr/>
          <a:lstStyle/>
          <a:p>
            <a:fld id="{A8A0967F-AE7D-4E29-BBD6-C9A5AF638CAA}" type="slidenum">
              <a:rPr lang="en-US" smtClean="0"/>
              <a:pPr/>
              <a:t>1</a:t>
            </a:fld>
            <a:endParaRPr lang="en-US" smtClean="0"/>
          </a:p>
        </p:txBody>
      </p:sp>
      <p:sp>
        <p:nvSpPr>
          <p:cNvPr id="1030" name="Text Box 2"/>
          <p:cNvSpPr txBox="1">
            <a:spLocks noChangeArrowheads="1"/>
          </p:cNvSpPr>
          <p:nvPr/>
        </p:nvSpPr>
        <p:spPr bwMode="auto">
          <a:xfrm>
            <a:off x="127000" y="2428875"/>
            <a:ext cx="9144000" cy="3954463"/>
          </a:xfrm>
          <a:prstGeom prst="rect">
            <a:avLst/>
          </a:prstGeom>
          <a:noFill/>
          <a:ln w="25400" algn="ctr">
            <a:noFill/>
            <a:miter lim="800000"/>
            <a:headEnd/>
            <a:tailEnd/>
          </a:ln>
        </p:spPr>
        <p:txBody>
          <a:bodyPr>
            <a:spAutoFit/>
          </a:bodyPr>
          <a:lstStyle/>
          <a:p>
            <a:pPr algn="ctr" eaLnBrk="0" hangingPunct="0">
              <a:spcBef>
                <a:spcPct val="50000"/>
              </a:spcBef>
            </a:pPr>
            <a:r>
              <a:rPr lang="en-US" sz="3200" b="1">
                <a:solidFill>
                  <a:srgbClr val="000066"/>
                </a:solidFill>
              </a:rPr>
              <a:t>Mathematics </a:t>
            </a:r>
            <a:br>
              <a:rPr lang="en-US" sz="3200" b="1">
                <a:solidFill>
                  <a:srgbClr val="000066"/>
                </a:solidFill>
              </a:rPr>
            </a:br>
            <a:r>
              <a:rPr lang="en-US" sz="3200" b="1">
                <a:solidFill>
                  <a:srgbClr val="000066"/>
                </a:solidFill>
              </a:rPr>
              <a:t>describes only a tiny part of life,</a:t>
            </a:r>
          </a:p>
          <a:p>
            <a:pPr algn="ctr" eaLnBrk="0" hangingPunct="0">
              <a:spcBef>
                <a:spcPct val="50000"/>
              </a:spcBef>
            </a:pPr>
            <a:r>
              <a:rPr lang="en-US" sz="2400">
                <a:solidFill>
                  <a:srgbClr val="000066"/>
                </a:solidFill>
              </a:rPr>
              <a:t>But </a:t>
            </a:r>
            <a:r>
              <a:rPr lang="en-US" sz="3200" b="1">
                <a:solidFill>
                  <a:srgbClr val="000066"/>
                </a:solidFill>
              </a:rPr>
              <a:t/>
            </a:r>
            <a:br>
              <a:rPr lang="en-US" sz="3200" b="1">
                <a:solidFill>
                  <a:srgbClr val="000066"/>
                </a:solidFill>
              </a:rPr>
            </a:br>
            <a:r>
              <a:rPr lang="en-US" sz="3200" b="1">
                <a:solidFill>
                  <a:srgbClr val="000066"/>
                </a:solidFill>
              </a:rPr>
              <a:t>Mathematics* Creates </a:t>
            </a:r>
            <a:br>
              <a:rPr lang="en-US" sz="3200" b="1">
                <a:solidFill>
                  <a:srgbClr val="000066"/>
                </a:solidFill>
              </a:rPr>
            </a:br>
            <a:r>
              <a:rPr lang="en-US" sz="2400">
                <a:solidFill>
                  <a:srgbClr val="000066"/>
                </a:solidFill>
              </a:rPr>
              <a:t>our </a:t>
            </a:r>
            <a:r>
              <a:rPr lang="en-US" sz="3200" b="1">
                <a:solidFill>
                  <a:srgbClr val="000066"/>
                </a:solidFill>
              </a:rPr>
              <a:t/>
            </a:r>
            <a:br>
              <a:rPr lang="en-US" sz="3200" b="1">
                <a:solidFill>
                  <a:srgbClr val="000066"/>
                </a:solidFill>
              </a:rPr>
            </a:br>
            <a:r>
              <a:rPr lang="en-US" sz="3200" b="1">
                <a:solidFill>
                  <a:srgbClr val="000066"/>
                </a:solidFill>
              </a:rPr>
              <a:t>Standard of Living</a:t>
            </a:r>
          </a:p>
          <a:p>
            <a:pPr algn="ctr" eaLnBrk="0" hangingPunct="0">
              <a:spcBef>
                <a:spcPct val="50000"/>
              </a:spcBef>
            </a:pPr>
            <a:endParaRPr lang="en-US" sz="2400" b="1">
              <a:solidFill>
                <a:srgbClr val="000066"/>
              </a:solidFill>
            </a:endParaRPr>
          </a:p>
          <a:p>
            <a:pPr algn="ctr" eaLnBrk="0" hangingPunct="0">
              <a:spcBef>
                <a:spcPct val="50000"/>
              </a:spcBef>
            </a:pPr>
            <a:r>
              <a:rPr lang="en-US" sz="1800" i="1">
                <a:solidFill>
                  <a:srgbClr val="333399"/>
                </a:solidFill>
              </a:rPr>
              <a:t>*e.g.,</a:t>
            </a:r>
            <a:r>
              <a:rPr lang="en-US" sz="1800" b="1" i="1">
                <a:solidFill>
                  <a:srgbClr val="333399"/>
                </a:solidFill>
              </a:rPr>
              <a:t> </a:t>
            </a:r>
            <a:r>
              <a:rPr lang="en-US" sz="1800" i="1">
                <a:solidFill>
                  <a:srgbClr val="333399"/>
                </a:solidFill>
              </a:rPr>
              <a:t>Electricity, Computers, Fluid Dynamics, Optics, Structural Mechanics, ….</a:t>
            </a:r>
          </a:p>
        </p:txBody>
      </p:sp>
      <p:grpSp>
        <p:nvGrpSpPr>
          <p:cNvPr id="1031" name="Group 3"/>
          <p:cNvGrpSpPr>
            <a:grpSpLocks/>
          </p:cNvGrpSpPr>
          <p:nvPr/>
        </p:nvGrpSpPr>
        <p:grpSpPr bwMode="auto">
          <a:xfrm>
            <a:off x="2862263" y="117475"/>
            <a:ext cx="3225800" cy="1920875"/>
            <a:chOff x="1803" y="74"/>
            <a:chExt cx="2032" cy="1210"/>
          </a:xfrm>
        </p:grpSpPr>
        <p:sp>
          <p:nvSpPr>
            <p:cNvPr id="1032" name="Oval 4"/>
            <p:cNvSpPr>
              <a:spLocks noChangeArrowheads="1"/>
            </p:cNvSpPr>
            <p:nvPr/>
          </p:nvSpPr>
          <p:spPr bwMode="auto">
            <a:xfrm>
              <a:off x="1803" y="74"/>
              <a:ext cx="2032" cy="1210"/>
            </a:xfrm>
            <a:prstGeom prst="ellipse">
              <a:avLst/>
            </a:prstGeom>
            <a:gradFill rotWithShape="1">
              <a:gsLst>
                <a:gs pos="0">
                  <a:srgbClr val="003366">
                    <a:alpha val="0"/>
                  </a:srgbClr>
                </a:gs>
                <a:gs pos="100000">
                  <a:srgbClr val="00182F"/>
                </a:gs>
              </a:gsLst>
              <a:path path="shape">
                <a:fillToRect l="50000" t="50000" r="50000" b="50000"/>
              </a:path>
            </a:gradFill>
            <a:ln w="25400" algn="ctr">
              <a:solidFill>
                <a:schemeClr val="tx1"/>
              </a:solidFill>
              <a:round/>
              <a:headEnd/>
              <a:tailEnd/>
            </a:ln>
          </p:spPr>
          <p:txBody>
            <a:bodyPr wrap="none" anchor="ctr"/>
            <a:lstStyle/>
            <a:p>
              <a:pPr algn="ctr" eaLnBrk="0" hangingPunct="0">
                <a:spcBef>
                  <a:spcPct val="50000"/>
                </a:spcBef>
              </a:pPr>
              <a:endParaRPr lang="en-US" sz="2800">
                <a:solidFill>
                  <a:srgbClr val="000000"/>
                </a:solidFill>
              </a:endParaRPr>
            </a:p>
          </p:txBody>
        </p:sp>
        <p:graphicFrame>
          <p:nvGraphicFramePr>
            <p:cNvPr id="1026" name="Object 2"/>
            <p:cNvGraphicFramePr>
              <a:graphicFrameLocks noChangeAspect="1"/>
            </p:cNvGraphicFramePr>
            <p:nvPr/>
          </p:nvGraphicFramePr>
          <p:xfrm>
            <a:off x="3300" y="353"/>
            <a:ext cx="376" cy="568"/>
          </p:xfrm>
          <a:graphic>
            <a:graphicData uri="http://schemas.openxmlformats.org/presentationml/2006/ole">
              <p:oleObj spid="_x0000_s1026" name="Equation" r:id="rId4" imgW="596880" imgH="901440" progId="Equation.DSMT4">
                <p:embed/>
              </p:oleObj>
            </a:graphicData>
          </a:graphic>
        </p:graphicFrame>
        <p:graphicFrame>
          <p:nvGraphicFramePr>
            <p:cNvPr id="1027" name="Object 3"/>
            <p:cNvGraphicFramePr>
              <a:graphicFrameLocks noChangeAspect="1"/>
            </p:cNvGraphicFramePr>
            <p:nvPr/>
          </p:nvGraphicFramePr>
          <p:xfrm>
            <a:off x="2528" y="269"/>
            <a:ext cx="960" cy="776"/>
          </p:xfrm>
          <a:graphic>
            <a:graphicData uri="http://schemas.openxmlformats.org/presentationml/2006/ole">
              <p:oleObj spid="_x0000_s1027" name="Equation" r:id="rId5" imgW="927000" imgH="749160" progId="Equation.DSMT4">
                <p:embed/>
              </p:oleObj>
            </a:graphicData>
          </a:graphic>
        </p:graphicFrame>
        <p:graphicFrame>
          <p:nvGraphicFramePr>
            <p:cNvPr id="1028" name="Object 4"/>
            <p:cNvGraphicFramePr>
              <a:graphicFrameLocks noChangeAspect="1"/>
            </p:cNvGraphicFramePr>
            <p:nvPr/>
          </p:nvGraphicFramePr>
          <p:xfrm>
            <a:off x="2136" y="353"/>
            <a:ext cx="276" cy="568"/>
          </p:xfrm>
          <a:graphic>
            <a:graphicData uri="http://schemas.openxmlformats.org/presentationml/2006/ole">
              <p:oleObj spid="_x0000_s1028" name="Equation" r:id="rId6" imgW="634680" imgH="1307880" progId="Equation.DSMT4">
                <p:embed/>
              </p:oleObj>
            </a:graphicData>
          </a:graphic>
        </p:graphicFrame>
      </p:gr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effectLst/>
      </p:bgPr>
    </p:bg>
    <p:spTree>
      <p:nvGrpSpPr>
        <p:cNvPr id="1" name=""/>
        <p:cNvGrpSpPr/>
        <p:nvPr/>
      </p:nvGrpSpPr>
      <p:grpSpPr>
        <a:xfrm>
          <a:off x="0" y="0"/>
          <a:ext cx="0" cy="0"/>
          <a:chOff x="0" y="0"/>
          <a:chExt cx="0" cy="0"/>
        </a:xfrm>
      </p:grpSpPr>
      <p:sp>
        <p:nvSpPr>
          <p:cNvPr id="159746" name="Slide Number Placeholder 5"/>
          <p:cNvSpPr>
            <a:spLocks noGrp="1"/>
          </p:cNvSpPr>
          <p:nvPr>
            <p:ph type="sldNum" sz="quarter" idx="12"/>
          </p:nvPr>
        </p:nvSpPr>
        <p:spPr>
          <a:noFill/>
        </p:spPr>
        <p:txBody>
          <a:bodyPr/>
          <a:lstStyle/>
          <a:p>
            <a:fld id="{E7433AE3-0E55-4CFF-BAC4-700A58606C5C}" type="slidenum">
              <a:rPr lang="en-US" smtClean="0">
                <a:cs typeface="Arial" pitchFamily="34" charset="0"/>
              </a:rPr>
              <a:pPr/>
              <a:t>10</a:t>
            </a:fld>
            <a:endParaRPr lang="en-US" smtClean="0">
              <a:cs typeface="Arial" pitchFamily="34" charset="0"/>
            </a:endParaRPr>
          </a:p>
        </p:txBody>
      </p:sp>
      <p:sp>
        <p:nvSpPr>
          <p:cNvPr id="159747" name="Text Box 2"/>
          <p:cNvSpPr txBox="1">
            <a:spLocks noChangeArrowheads="1"/>
          </p:cNvSpPr>
          <p:nvPr/>
        </p:nvSpPr>
        <p:spPr bwMode="auto">
          <a:xfrm>
            <a:off x="0" y="0"/>
            <a:ext cx="9144000" cy="771525"/>
          </a:xfrm>
          <a:prstGeom prst="rect">
            <a:avLst/>
          </a:prstGeom>
          <a:noFill/>
          <a:ln w="9525">
            <a:noFill/>
            <a:miter lim="800000"/>
            <a:headEnd/>
            <a:tailEnd/>
          </a:ln>
        </p:spPr>
        <p:txBody>
          <a:bodyPr>
            <a:spAutoFit/>
          </a:bodyPr>
          <a:lstStyle/>
          <a:p>
            <a:pPr algn="ctr">
              <a:spcBef>
                <a:spcPct val="10000"/>
              </a:spcBef>
            </a:pPr>
            <a:r>
              <a:rPr lang="en-US" sz="3200" b="1" i="1">
                <a:solidFill>
                  <a:srgbClr val="19194D"/>
                </a:solidFill>
              </a:rPr>
              <a:t>Why can’t we understand and build channels?</a:t>
            </a:r>
          </a:p>
          <a:p>
            <a:pPr algn="ctr">
              <a:spcBef>
                <a:spcPct val="10000"/>
              </a:spcBef>
            </a:pPr>
            <a:endParaRPr lang="en-US" sz="1100" i="1">
              <a:solidFill>
                <a:srgbClr val="262673"/>
              </a:solidFill>
            </a:endParaRPr>
          </a:p>
        </p:txBody>
      </p:sp>
      <p:sp>
        <p:nvSpPr>
          <p:cNvPr id="87044" name="TextBox 3"/>
          <p:cNvSpPr txBox="1">
            <a:spLocks noChangeArrowheads="1"/>
          </p:cNvSpPr>
          <p:nvPr/>
        </p:nvSpPr>
        <p:spPr bwMode="auto">
          <a:xfrm>
            <a:off x="1023938" y="1370013"/>
            <a:ext cx="6981825" cy="4894262"/>
          </a:xfrm>
          <a:prstGeom prst="rect">
            <a:avLst/>
          </a:prstGeom>
          <a:noFill/>
          <a:ln w="15875">
            <a:solidFill>
              <a:schemeClr val="accent2">
                <a:lumMod val="75000"/>
              </a:schemeClr>
            </a:solidFill>
            <a:miter lim="800000"/>
            <a:headEnd/>
            <a:tailEnd/>
          </a:ln>
        </p:spPr>
        <p:txBody>
          <a:bodyPr>
            <a:spAutoFit/>
          </a:bodyPr>
          <a:lstStyle/>
          <a:p>
            <a:pPr algn="ctr">
              <a:defRPr/>
            </a:pPr>
            <a:endParaRPr lang="en-US" b="1" u="sng" dirty="0">
              <a:solidFill>
                <a:srgbClr val="333399">
                  <a:lumMod val="75000"/>
                </a:srgbClr>
              </a:solidFill>
            </a:endParaRPr>
          </a:p>
          <a:p>
            <a:pPr algn="ctr">
              <a:defRPr/>
            </a:pPr>
            <a:r>
              <a:rPr lang="en-US" sz="3600" b="1" dirty="0">
                <a:solidFill>
                  <a:srgbClr val="333399">
                    <a:lumMod val="50000"/>
                  </a:srgbClr>
                </a:solidFill>
              </a:rPr>
              <a:t>Uncalibrated Simulations</a:t>
            </a:r>
            <a:br>
              <a:rPr lang="en-US" sz="3600" b="1" dirty="0">
                <a:solidFill>
                  <a:srgbClr val="333399">
                    <a:lumMod val="50000"/>
                  </a:srgbClr>
                </a:solidFill>
              </a:rPr>
            </a:br>
            <a:r>
              <a:rPr lang="en-US" sz="3600" b="1" dirty="0">
                <a:solidFill>
                  <a:srgbClr val="333399">
                    <a:lumMod val="50000"/>
                  </a:srgbClr>
                </a:solidFill>
              </a:rPr>
              <a:t> will not make devices that actually work</a:t>
            </a:r>
          </a:p>
          <a:p>
            <a:pPr algn="ctr">
              <a:defRPr/>
            </a:pPr>
            <a:endParaRPr lang="en-US" sz="3600" b="1" dirty="0">
              <a:solidFill>
                <a:srgbClr val="333399">
                  <a:lumMod val="75000"/>
                </a:srgbClr>
              </a:solidFill>
            </a:endParaRPr>
          </a:p>
          <a:p>
            <a:pPr algn="ctr">
              <a:defRPr/>
            </a:pPr>
            <a:r>
              <a:rPr lang="en-US" sz="2800" b="1" i="1" dirty="0">
                <a:solidFill>
                  <a:srgbClr val="333399">
                    <a:lumMod val="50000"/>
                  </a:srgbClr>
                </a:solidFill>
              </a:rPr>
              <a:t>Unpopular view because </a:t>
            </a:r>
          </a:p>
          <a:p>
            <a:pPr algn="ctr">
              <a:defRPr/>
            </a:pPr>
            <a:r>
              <a:rPr lang="en-US" sz="2800" b="1" i="1" dirty="0">
                <a:solidFill>
                  <a:srgbClr val="333399">
                    <a:lumMod val="50000"/>
                  </a:srgbClr>
                </a:solidFill>
              </a:rPr>
              <a:t> </a:t>
            </a:r>
            <a:r>
              <a:rPr lang="en-US" sz="2800" b="1" i="1" u="sng" dirty="0">
                <a:solidFill>
                  <a:srgbClr val="333399">
                    <a:lumMod val="50000"/>
                  </a:srgbClr>
                </a:solidFill>
              </a:rPr>
              <a:t>Calibration is Hard Work</a:t>
            </a:r>
          </a:p>
          <a:p>
            <a:pPr algn="ctr">
              <a:defRPr/>
            </a:pPr>
            <a:r>
              <a:rPr lang="en-US" sz="2000" b="1" i="1" dirty="0">
                <a:solidFill>
                  <a:srgbClr val="000099"/>
                </a:solidFill>
              </a:rPr>
              <a:t>particularly for Non-Ideal systems </a:t>
            </a:r>
            <a:br>
              <a:rPr lang="en-US" sz="2000" b="1" i="1" dirty="0">
                <a:solidFill>
                  <a:srgbClr val="000099"/>
                </a:solidFill>
              </a:rPr>
            </a:br>
            <a:r>
              <a:rPr lang="en-US" sz="1800" i="1" dirty="0">
                <a:solidFill>
                  <a:srgbClr val="000099"/>
                </a:solidFill>
              </a:rPr>
              <a:t>with </a:t>
            </a:r>
            <a:r>
              <a:rPr lang="en-US" sz="2000" b="1" i="1" dirty="0">
                <a:solidFill>
                  <a:srgbClr val="000099"/>
                </a:solidFill>
              </a:rPr>
              <a:t/>
            </a:r>
            <a:br>
              <a:rPr lang="en-US" sz="2000" b="1" i="1" dirty="0">
                <a:solidFill>
                  <a:srgbClr val="000099"/>
                </a:solidFill>
              </a:rPr>
            </a:br>
            <a:r>
              <a:rPr lang="en-US" sz="2000" b="1" i="1" dirty="0">
                <a:solidFill>
                  <a:srgbClr val="000099"/>
                </a:solidFill>
              </a:rPr>
              <a:t>Correlations, Finite Size effects, and Flows</a:t>
            </a:r>
            <a:endParaRPr lang="en-US" sz="2800" b="1" i="1" dirty="0">
              <a:solidFill>
                <a:srgbClr val="000099"/>
              </a:solidFill>
            </a:endParaRPr>
          </a:p>
          <a:p>
            <a:pPr algn="ctr">
              <a:defRPr/>
            </a:pPr>
            <a:endParaRPr lang="en-US" sz="3600" b="1" dirty="0">
              <a:solidFill>
                <a:srgbClr val="000000"/>
              </a:solidFill>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31426" name="Slide Number Placeholder 5"/>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65D95B16-D9A7-4FCA-8DB1-CC6324A685F1}" type="slidenum">
              <a:rPr lang="en-US" smtClean="0">
                <a:solidFill>
                  <a:srgbClr val="898989"/>
                </a:solidFill>
                <a:latin typeface="Arial" pitchFamily="34" charset="0"/>
                <a:cs typeface="Arial" pitchFamily="34" charset="0"/>
              </a:rPr>
              <a:pPr/>
              <a:t>100</a:t>
            </a:fld>
            <a:endParaRPr lang="en-US" smtClean="0">
              <a:solidFill>
                <a:srgbClr val="898989"/>
              </a:solidFill>
              <a:latin typeface="Arial" pitchFamily="34" charset="0"/>
              <a:cs typeface="Arial" pitchFamily="34" charset="0"/>
            </a:endParaRPr>
          </a:p>
        </p:txBody>
      </p:sp>
      <p:sp>
        <p:nvSpPr>
          <p:cNvPr id="231427" name="TextBox 2"/>
          <p:cNvSpPr txBox="1">
            <a:spLocks noChangeArrowheads="1"/>
          </p:cNvSpPr>
          <p:nvPr/>
        </p:nvSpPr>
        <p:spPr bwMode="auto">
          <a:xfrm>
            <a:off x="685800" y="1196975"/>
            <a:ext cx="7816850" cy="1508125"/>
          </a:xfrm>
          <a:prstGeom prst="rect">
            <a:avLst/>
          </a:prstGeom>
          <a:noFill/>
          <a:ln w="9525">
            <a:noFill/>
            <a:miter lim="800000"/>
            <a:headEnd/>
            <a:tailEnd/>
          </a:ln>
        </p:spPr>
        <p:txBody>
          <a:bodyPr>
            <a:spAutoFit/>
          </a:bodyPr>
          <a:lstStyle/>
          <a:p>
            <a:pPr algn="ctr"/>
            <a:r>
              <a:rPr lang="en-US" sz="4400">
                <a:solidFill>
                  <a:srgbClr val="FFFFFF"/>
                </a:solidFill>
              </a:rPr>
              <a:t>Supplementary Material</a:t>
            </a:r>
          </a:p>
          <a:p>
            <a:pPr algn="ctr"/>
            <a:endParaRPr lang="en-US" sz="2400">
              <a:solidFill>
                <a:srgbClr val="FFFFFF"/>
              </a:solidFill>
            </a:endParaRPr>
          </a:p>
          <a:p>
            <a:pPr algn="ctr"/>
            <a:endParaRPr lang="en-US" sz="2400">
              <a:solidFill>
                <a:srgbClr val="FFFFFF"/>
              </a:solidFill>
            </a:endParaRPr>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effectLst/>
      </p:bgPr>
    </p:bg>
    <p:spTree>
      <p:nvGrpSpPr>
        <p:cNvPr id="1" name=""/>
        <p:cNvGrpSpPr/>
        <p:nvPr/>
      </p:nvGrpSpPr>
      <p:grpSpPr>
        <a:xfrm>
          <a:off x="0" y="0"/>
          <a:ext cx="0" cy="0"/>
          <a:chOff x="0" y="0"/>
          <a:chExt cx="0" cy="0"/>
        </a:xfrm>
      </p:grpSpPr>
      <p:sp>
        <p:nvSpPr>
          <p:cNvPr id="232450" name="Slide Number Placeholder 5"/>
          <p:cNvSpPr>
            <a:spLocks noGrp="1"/>
          </p:cNvSpPr>
          <p:nvPr>
            <p:ph type="sldNum" sz="quarter" idx="12"/>
          </p:nvPr>
        </p:nvSpPr>
        <p:spPr>
          <a:noFill/>
        </p:spPr>
        <p:txBody>
          <a:bodyPr/>
          <a:lstStyle/>
          <a:p>
            <a:fld id="{2E53A998-9A84-4BAD-855E-A6C2690E1201}" type="slidenum">
              <a:rPr lang="en-US" smtClean="0">
                <a:cs typeface="Arial" pitchFamily="34" charset="0"/>
              </a:rPr>
              <a:pPr/>
              <a:t>101</a:t>
            </a:fld>
            <a:endParaRPr lang="en-US" smtClean="0">
              <a:cs typeface="Arial" pitchFamily="34" charset="0"/>
            </a:endParaRPr>
          </a:p>
        </p:txBody>
      </p:sp>
      <p:sp>
        <p:nvSpPr>
          <p:cNvPr id="232451" name="Rectangle 4"/>
          <p:cNvSpPr>
            <a:spLocks noChangeArrowheads="1"/>
          </p:cNvSpPr>
          <p:nvPr/>
        </p:nvSpPr>
        <p:spPr bwMode="auto">
          <a:xfrm>
            <a:off x="257175" y="0"/>
            <a:ext cx="8591550" cy="369888"/>
          </a:xfrm>
          <a:prstGeom prst="rect">
            <a:avLst/>
          </a:prstGeom>
          <a:noFill/>
          <a:ln w="25400" algn="ctr">
            <a:noFill/>
            <a:miter lim="800000"/>
            <a:headEnd/>
            <a:tailEnd/>
          </a:ln>
        </p:spPr>
        <p:txBody>
          <a:bodyPr>
            <a:spAutoFit/>
          </a:bodyPr>
          <a:lstStyle/>
          <a:p>
            <a:pPr algn="ctr" eaLnBrk="0" hangingPunct="0">
              <a:spcBef>
                <a:spcPct val="50000"/>
              </a:spcBef>
            </a:pPr>
            <a:r>
              <a:rPr lang="en-US" altLang="ko-KR" sz="1800" b="1">
                <a:solidFill>
                  <a:srgbClr val="700000"/>
                </a:solidFill>
                <a:ea typeface="Gulim" pitchFamily="34" charset="-127"/>
              </a:rPr>
              <a:t>Ions in Water are the Liquid of Life. They are not ideal solutions</a:t>
            </a:r>
            <a:endParaRPr lang="en-US" altLang="ko-KR" sz="4800" b="1">
              <a:solidFill>
                <a:srgbClr val="700000"/>
              </a:solidFill>
              <a:ea typeface="Gulim" pitchFamily="34" charset="-127"/>
            </a:endParaRPr>
          </a:p>
        </p:txBody>
      </p:sp>
      <p:sp>
        <p:nvSpPr>
          <p:cNvPr id="2054" name="Text Box 5"/>
          <p:cNvSpPr txBox="1">
            <a:spLocks noChangeArrowheads="1"/>
          </p:cNvSpPr>
          <p:nvPr/>
        </p:nvSpPr>
        <p:spPr bwMode="auto">
          <a:xfrm>
            <a:off x="488950" y="1041400"/>
            <a:ext cx="8655050" cy="3900488"/>
          </a:xfrm>
          <a:prstGeom prst="rect">
            <a:avLst/>
          </a:prstGeom>
          <a:noFill/>
          <a:ln w="9525">
            <a:noFill/>
            <a:miter lim="800000"/>
            <a:headEnd/>
            <a:tailEnd/>
          </a:ln>
        </p:spPr>
        <p:txBody>
          <a:bodyPr>
            <a:spAutoFit/>
          </a:bodyPr>
          <a:lstStyle/>
          <a:p>
            <a:pPr algn="ctr">
              <a:spcBef>
                <a:spcPct val="50000"/>
              </a:spcBef>
              <a:defRPr/>
            </a:pPr>
            <a:r>
              <a:rPr lang="en-US" altLang="ko-KR" sz="2400" b="1" u="sng" dirty="0">
                <a:solidFill>
                  <a:srgbClr val="700000"/>
                </a:solidFill>
                <a:ea typeface="Gulim" pitchFamily="34" charset="-127"/>
              </a:rPr>
              <a:t>Chemically</a:t>
            </a:r>
            <a:r>
              <a:rPr lang="en-US" sz="2400" b="1" u="sng" dirty="0">
                <a:solidFill>
                  <a:srgbClr val="700000"/>
                </a:solidFill>
              </a:rPr>
              <a:t> Specific Properties</a:t>
            </a:r>
            <a:r>
              <a:rPr lang="en-US" sz="2000" b="1" dirty="0">
                <a:solidFill>
                  <a:srgbClr val="700000"/>
                </a:solidFill>
              </a:rPr>
              <a:t> </a:t>
            </a:r>
            <a:br>
              <a:rPr lang="en-US" sz="2000" b="1" dirty="0">
                <a:solidFill>
                  <a:srgbClr val="700000"/>
                </a:solidFill>
              </a:rPr>
            </a:br>
            <a:r>
              <a:rPr lang="en-US" sz="1800" dirty="0">
                <a:solidFill>
                  <a:srgbClr val="700000"/>
                </a:solidFill>
              </a:rPr>
              <a:t>of</a:t>
            </a:r>
            <a:r>
              <a:rPr lang="en-US" dirty="0">
                <a:solidFill>
                  <a:srgbClr val="700000"/>
                </a:solidFill>
              </a:rPr>
              <a:t> </a:t>
            </a:r>
            <a:r>
              <a:rPr lang="en-US" sz="2000" dirty="0">
                <a:solidFill>
                  <a:srgbClr val="700000"/>
                </a:solidFill>
              </a:rPr>
              <a:t>Ionic Solutions come from</a:t>
            </a:r>
            <a:r>
              <a:rPr lang="en-US" sz="2000" b="1" dirty="0">
                <a:solidFill>
                  <a:srgbClr val="700000"/>
                </a:solidFill>
              </a:rPr>
              <a:t> </a:t>
            </a:r>
            <a:br>
              <a:rPr lang="en-US" sz="2000" b="1" dirty="0">
                <a:solidFill>
                  <a:srgbClr val="700000"/>
                </a:solidFill>
              </a:rPr>
            </a:br>
            <a:r>
              <a:rPr lang="en-US" sz="2400" b="1" u="sng" dirty="0">
                <a:solidFill>
                  <a:srgbClr val="700000"/>
                </a:solidFill>
              </a:rPr>
              <a:t>Interactions</a:t>
            </a:r>
            <a:endParaRPr lang="en-US" sz="1050" b="1" u="sng" dirty="0">
              <a:solidFill>
                <a:srgbClr val="700000"/>
              </a:solidFill>
            </a:endParaRPr>
          </a:p>
          <a:p>
            <a:pPr algn="ctr">
              <a:spcBef>
                <a:spcPct val="50000"/>
              </a:spcBef>
              <a:defRPr/>
            </a:pPr>
            <a:endParaRPr lang="en-US" sz="1100" b="1" u="sng" dirty="0">
              <a:solidFill>
                <a:srgbClr val="700000"/>
              </a:solidFill>
            </a:endParaRPr>
          </a:p>
          <a:p>
            <a:pPr algn="ctr">
              <a:spcBef>
                <a:spcPct val="50000"/>
              </a:spcBef>
              <a:defRPr/>
            </a:pPr>
            <a:endParaRPr lang="en-US" sz="1200" b="1" u="sng" dirty="0">
              <a:solidFill>
                <a:srgbClr val="700000"/>
              </a:solidFill>
            </a:endParaRPr>
          </a:p>
          <a:p>
            <a:pPr algn="ctr">
              <a:spcBef>
                <a:spcPct val="50000"/>
              </a:spcBef>
              <a:defRPr/>
            </a:pPr>
            <a:r>
              <a:rPr lang="en-US" sz="1800" i="1" dirty="0">
                <a:solidFill>
                  <a:srgbClr val="000000"/>
                </a:solidFill>
              </a:rPr>
              <a:t>Molecular Dynamics Force Fields are Calibrated </a:t>
            </a:r>
            <a:r>
              <a:rPr lang="en-US" sz="2000" b="1" dirty="0">
                <a:solidFill>
                  <a:srgbClr val="000000"/>
                </a:solidFill>
              </a:rPr>
              <a:t/>
            </a:r>
            <a:br>
              <a:rPr lang="en-US" sz="2000" b="1" dirty="0">
                <a:solidFill>
                  <a:srgbClr val="000000"/>
                </a:solidFill>
              </a:rPr>
            </a:br>
            <a:r>
              <a:rPr lang="en-US" sz="1800" i="1" dirty="0">
                <a:solidFill>
                  <a:srgbClr val="000000"/>
                </a:solidFill>
              </a:rPr>
              <a:t>assuming no interactions with concentrations</a:t>
            </a:r>
          </a:p>
          <a:p>
            <a:pPr algn="ctr">
              <a:spcBef>
                <a:spcPct val="50000"/>
              </a:spcBef>
              <a:defRPr/>
            </a:pPr>
            <a:endParaRPr lang="en-US" sz="2000" b="1" dirty="0">
              <a:solidFill>
                <a:srgbClr val="000000"/>
              </a:solidFill>
            </a:endParaRPr>
          </a:p>
          <a:p>
            <a:pPr algn="ctr">
              <a:spcBef>
                <a:spcPct val="50000"/>
              </a:spcBef>
              <a:defRPr/>
            </a:pPr>
            <a:r>
              <a:rPr lang="en-US" sz="2800" b="1" dirty="0">
                <a:solidFill>
                  <a:srgbClr val="000000"/>
                </a:solidFill>
              </a:rPr>
              <a:t>Force Fields must be </a:t>
            </a:r>
            <a:r>
              <a:rPr lang="en-US" sz="2800" b="1" dirty="0" err="1">
                <a:solidFill>
                  <a:srgbClr val="000000"/>
                </a:solidFill>
              </a:rPr>
              <a:t>REcalibrated</a:t>
            </a:r>
            <a:r>
              <a:rPr lang="en-US" sz="2800" b="1" dirty="0">
                <a:solidFill>
                  <a:srgbClr val="000000"/>
                </a:solidFill>
              </a:rPr>
              <a:t> </a:t>
            </a:r>
            <a:br>
              <a:rPr lang="en-US" sz="2800" b="1" dirty="0">
                <a:solidFill>
                  <a:srgbClr val="000000"/>
                </a:solidFill>
              </a:rPr>
            </a:br>
            <a:r>
              <a:rPr lang="en-US" sz="2800" b="1" dirty="0">
                <a:solidFill>
                  <a:srgbClr val="000000"/>
                </a:solidFill>
              </a:rPr>
              <a:t>in each Biological Solution</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bg>
      <p:bgPr>
        <a:solidFill>
          <a:srgbClr val="E2F0F2"/>
        </a:solidFill>
        <a:effectLst/>
      </p:bgPr>
    </p:bg>
    <p:spTree>
      <p:nvGrpSpPr>
        <p:cNvPr id="1" name=""/>
        <p:cNvGrpSpPr/>
        <p:nvPr/>
      </p:nvGrpSpPr>
      <p:grpSpPr>
        <a:xfrm>
          <a:off x="0" y="0"/>
          <a:ext cx="0" cy="0"/>
          <a:chOff x="0" y="0"/>
          <a:chExt cx="0" cy="0"/>
        </a:xfrm>
      </p:grpSpPr>
      <p:sp>
        <p:nvSpPr>
          <p:cNvPr id="233474" name="Slide Number Placeholder 1"/>
          <p:cNvSpPr>
            <a:spLocks noGrp="1"/>
          </p:cNvSpPr>
          <p:nvPr>
            <p:ph type="sldNum" sz="quarter" idx="12"/>
          </p:nvPr>
        </p:nvSpPr>
        <p:spPr>
          <a:xfrm>
            <a:off x="7096125" y="6400800"/>
            <a:ext cx="1905000" cy="457200"/>
          </a:xfrm>
          <a:noFill/>
        </p:spPr>
        <p:txBody>
          <a:bodyPr/>
          <a:lstStyle/>
          <a:p>
            <a:r>
              <a:rPr lang="en-US" smtClean="0">
                <a:cs typeface="Arial" pitchFamily="34" charset="0"/>
              </a:rPr>
              <a:t>Page </a:t>
            </a:r>
            <a:fld id="{0567F485-0725-4E2E-9AA2-B972ABA16CDE}" type="slidenum">
              <a:rPr lang="en-US" smtClean="0">
                <a:cs typeface="Arial" pitchFamily="34" charset="0"/>
              </a:rPr>
              <a:pPr/>
              <a:t>102</a:t>
            </a:fld>
            <a:endParaRPr lang="en-US" smtClean="0">
              <a:cs typeface="Arial" pitchFamily="34" charset="0"/>
            </a:endParaRPr>
          </a:p>
        </p:txBody>
      </p:sp>
      <p:sp>
        <p:nvSpPr>
          <p:cNvPr id="233475" name="TextBox 9"/>
          <p:cNvSpPr txBox="1">
            <a:spLocks noChangeArrowheads="1"/>
          </p:cNvSpPr>
          <p:nvPr/>
        </p:nvSpPr>
        <p:spPr bwMode="auto">
          <a:xfrm>
            <a:off x="1128713" y="0"/>
            <a:ext cx="6400800" cy="1108075"/>
          </a:xfrm>
          <a:prstGeom prst="rect">
            <a:avLst/>
          </a:prstGeom>
          <a:noFill/>
          <a:ln w="9525">
            <a:noFill/>
            <a:miter lim="800000"/>
            <a:headEnd/>
            <a:tailEnd/>
          </a:ln>
        </p:spPr>
        <p:txBody>
          <a:bodyPr lIns="91340" tIns="45672" rIns="91340" bIns="45672">
            <a:spAutoFit/>
          </a:bodyPr>
          <a:lstStyle/>
          <a:p>
            <a:pPr algn="ctr" eaLnBrk="0" hangingPunct="0">
              <a:spcBef>
                <a:spcPct val="50000"/>
              </a:spcBef>
            </a:pPr>
            <a:r>
              <a:rPr lang="en-US" sz="3600" b="1">
                <a:solidFill>
                  <a:srgbClr val="000000"/>
                </a:solidFill>
                <a:latin typeface="Calibri" pitchFamily="34" charset="0"/>
              </a:rPr>
              <a:t>Ca</a:t>
            </a:r>
            <a:r>
              <a:rPr lang="en-US" sz="3600" b="1" baseline="30000">
                <a:solidFill>
                  <a:srgbClr val="000000"/>
                </a:solidFill>
                <a:latin typeface="Calibri" pitchFamily="34" charset="0"/>
              </a:rPr>
              <a:t>2+</a:t>
            </a:r>
            <a:r>
              <a:rPr lang="en-US" sz="3600" b="1">
                <a:solidFill>
                  <a:srgbClr val="000000"/>
                </a:solidFill>
                <a:latin typeface="Calibri" pitchFamily="34" charset="0"/>
              </a:rPr>
              <a:t> and Na</a:t>
            </a:r>
            <a:r>
              <a:rPr lang="en-US" sz="3600" b="1" baseline="30000">
                <a:solidFill>
                  <a:srgbClr val="000000"/>
                </a:solidFill>
                <a:latin typeface="Calibri" pitchFamily="34" charset="0"/>
              </a:rPr>
              <a:t>+</a:t>
            </a:r>
            <a:r>
              <a:rPr lang="en-US" sz="3600" b="1">
                <a:solidFill>
                  <a:srgbClr val="000000"/>
                </a:solidFill>
                <a:latin typeface="Calibri" pitchFamily="34" charset="0"/>
              </a:rPr>
              <a:t> Binding Curves</a:t>
            </a:r>
          </a:p>
          <a:p>
            <a:pPr algn="ctr" eaLnBrk="0" hangingPunct="0">
              <a:spcBef>
                <a:spcPct val="50000"/>
              </a:spcBef>
            </a:pPr>
            <a:r>
              <a:rPr lang="en-US" sz="2000" b="1">
                <a:solidFill>
                  <a:srgbClr val="000000"/>
                </a:solidFill>
                <a:latin typeface="Calibri" pitchFamily="34" charset="0"/>
              </a:rPr>
              <a:t>DEEA Calcium Channel</a:t>
            </a:r>
          </a:p>
        </p:txBody>
      </p:sp>
      <p:pic>
        <p:nvPicPr>
          <p:cNvPr id="233476" name="Picture 4" descr="Goettingen BindingCurve-DEEA.eps"/>
          <p:cNvPicPr>
            <a:picLocks noChangeAspect="1"/>
          </p:cNvPicPr>
          <p:nvPr/>
        </p:nvPicPr>
        <p:blipFill>
          <a:blip r:embed="rId4" cstate="print"/>
          <a:srcRect/>
          <a:stretch>
            <a:fillRect/>
          </a:stretch>
        </p:blipFill>
        <p:spPr bwMode="auto">
          <a:xfrm>
            <a:off x="1365250" y="1212850"/>
            <a:ext cx="6669088" cy="5006975"/>
          </a:xfrm>
          <a:prstGeom prst="rect">
            <a:avLst/>
          </a:prstGeom>
          <a:noFill/>
          <a:ln w="9525">
            <a:noFill/>
            <a:miter lim="800000"/>
            <a:headEnd/>
            <a:tailEnd/>
          </a:ln>
        </p:spPr>
      </p:pic>
      <p:sp>
        <p:nvSpPr>
          <p:cNvPr id="233477" name="Rectangle 5"/>
          <p:cNvSpPr>
            <a:spLocks noChangeArrowheads="1"/>
          </p:cNvSpPr>
          <p:nvPr/>
        </p:nvSpPr>
        <p:spPr bwMode="auto">
          <a:xfrm>
            <a:off x="3248025" y="3259138"/>
            <a:ext cx="2697163" cy="342900"/>
          </a:xfrm>
          <a:prstGeom prst="rect">
            <a:avLst/>
          </a:prstGeom>
          <a:noFill/>
          <a:ln w="9525">
            <a:noFill/>
            <a:miter lim="800000"/>
            <a:headEnd/>
            <a:tailEnd/>
          </a:ln>
        </p:spPr>
        <p:txBody>
          <a:bodyPr wrap="none" lIns="91340" tIns="45672" rIns="91340" bIns="45672">
            <a:spAutoFit/>
          </a:bodyPr>
          <a:lstStyle/>
          <a:p>
            <a:r>
              <a:rPr lang="en-US" b="1">
                <a:solidFill>
                  <a:srgbClr val="000000"/>
                </a:solidFill>
              </a:rPr>
              <a:t>Eisenberg, Hyon, and Liu</a:t>
            </a:r>
            <a:endParaRPr lang="en-US">
              <a:solidFill>
                <a:srgbClr val="000000"/>
              </a:solidFill>
            </a:endParaRPr>
          </a:p>
        </p:txBody>
      </p:sp>
      <p:sp>
        <p:nvSpPr>
          <p:cNvPr id="233478" name="Rectangle 6"/>
          <p:cNvSpPr>
            <a:spLocks noChangeArrowheads="1"/>
          </p:cNvSpPr>
          <p:nvPr/>
        </p:nvSpPr>
        <p:spPr bwMode="auto">
          <a:xfrm>
            <a:off x="5570538" y="6370638"/>
            <a:ext cx="2697162" cy="342900"/>
          </a:xfrm>
          <a:prstGeom prst="rect">
            <a:avLst/>
          </a:prstGeom>
          <a:noFill/>
          <a:ln w="9525">
            <a:noFill/>
            <a:miter lim="800000"/>
            <a:headEnd/>
            <a:tailEnd/>
          </a:ln>
        </p:spPr>
        <p:txBody>
          <a:bodyPr wrap="none" lIns="91340" tIns="45672" rIns="91340" bIns="45672">
            <a:spAutoFit/>
          </a:bodyPr>
          <a:lstStyle/>
          <a:p>
            <a:r>
              <a:rPr lang="en-US" b="1">
                <a:solidFill>
                  <a:srgbClr val="000000"/>
                </a:solidFill>
              </a:rPr>
              <a:t>Eisenberg, Hyon, and Liu</a:t>
            </a:r>
            <a:endParaRPr lang="en-US">
              <a:solidFill>
                <a:srgbClr val="000000"/>
              </a:solidFill>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Slide Number Placeholder 1"/>
          <p:cNvSpPr>
            <a:spLocks noGrp="1"/>
          </p:cNvSpPr>
          <p:nvPr>
            <p:ph type="sldNum" sz="quarter" idx="12"/>
          </p:nvPr>
        </p:nvSpPr>
        <p:spPr>
          <a:noFill/>
        </p:spPr>
        <p:txBody>
          <a:bodyPr/>
          <a:lstStyle/>
          <a:p>
            <a:fld id="{5BF7E956-3ACE-4FD4-B98A-7EF56EAB89FF}" type="slidenum">
              <a:rPr lang="en-US" smtClean="0">
                <a:cs typeface="Arial" pitchFamily="34" charset="0"/>
              </a:rPr>
              <a:pPr/>
              <a:t>103</a:t>
            </a:fld>
            <a:endParaRPr lang="en-US" smtClean="0">
              <a:cs typeface="Arial" pitchFamily="34" charset="0"/>
            </a:endParaRPr>
          </a:p>
        </p:txBody>
      </p:sp>
      <p:graphicFrame>
        <p:nvGraphicFramePr>
          <p:cNvPr id="22530" name="Object 2"/>
          <p:cNvGraphicFramePr>
            <a:graphicFrameLocks noChangeAspect="1"/>
          </p:cNvGraphicFramePr>
          <p:nvPr/>
        </p:nvGraphicFramePr>
        <p:xfrm>
          <a:off x="0" y="-98425"/>
          <a:ext cx="9144000" cy="6856413"/>
        </p:xfrm>
        <a:graphic>
          <a:graphicData uri="http://schemas.openxmlformats.org/presentationml/2006/ole">
            <p:oleObj spid="_x0000_s22530" name="Presentation" r:id="rId4" imgW="3784084" imgH="2839341" progId="PowerPoint.Show.12">
              <p:embed/>
            </p:oleObj>
          </a:graphicData>
        </a:graphic>
      </p:graphicFrame>
      <p:sp>
        <p:nvSpPr>
          <p:cNvPr id="22532" name="TextBox 3"/>
          <p:cNvSpPr txBox="1">
            <a:spLocks noChangeArrowheads="1"/>
          </p:cNvSpPr>
          <p:nvPr/>
        </p:nvSpPr>
        <p:spPr bwMode="auto">
          <a:xfrm>
            <a:off x="5997575" y="6400800"/>
            <a:ext cx="2330450" cy="307975"/>
          </a:xfrm>
          <a:prstGeom prst="rect">
            <a:avLst/>
          </a:prstGeom>
          <a:noFill/>
          <a:ln w="9525">
            <a:noFill/>
            <a:miter lim="800000"/>
            <a:headEnd/>
            <a:tailEnd/>
          </a:ln>
        </p:spPr>
        <p:txBody>
          <a:bodyPr wrap="none" lIns="91340" tIns="45672" rIns="91340" bIns="45672">
            <a:spAutoFit/>
          </a:bodyPr>
          <a:lstStyle/>
          <a:p>
            <a:r>
              <a:rPr lang="en-US" sz="1400" b="1">
                <a:solidFill>
                  <a:srgbClr val="000000"/>
                </a:solidFill>
              </a:rPr>
              <a:t>Eisenberg, Hyon, and Liu</a:t>
            </a:r>
          </a:p>
        </p:txBody>
      </p: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effectLst/>
      </p:bgPr>
    </p:bg>
    <p:spTree>
      <p:nvGrpSpPr>
        <p:cNvPr id="1" name=""/>
        <p:cNvGrpSpPr/>
        <p:nvPr/>
      </p:nvGrpSpPr>
      <p:grpSpPr>
        <a:xfrm>
          <a:off x="0" y="0"/>
          <a:ext cx="0" cy="0"/>
          <a:chOff x="0" y="0"/>
          <a:chExt cx="0" cy="0"/>
        </a:xfrm>
      </p:grpSpPr>
      <p:sp>
        <p:nvSpPr>
          <p:cNvPr id="234498" name="Slide Number Placeholder 5"/>
          <p:cNvSpPr>
            <a:spLocks noGrp="1"/>
          </p:cNvSpPr>
          <p:nvPr>
            <p:ph type="sldNum" sz="quarter" idx="12"/>
          </p:nvPr>
        </p:nvSpPr>
        <p:spPr>
          <a:noFill/>
        </p:spPr>
        <p:txBody>
          <a:bodyPr/>
          <a:lstStyle/>
          <a:p>
            <a:fld id="{9946EACD-E7F4-4687-8AE6-A086B454F4D1}" type="slidenum">
              <a:rPr lang="en-US" smtClean="0">
                <a:solidFill>
                  <a:srgbClr val="898989"/>
                </a:solidFill>
                <a:latin typeface="Arial" pitchFamily="34" charset="0"/>
                <a:cs typeface="Arial" pitchFamily="34" charset="0"/>
              </a:rPr>
              <a:pPr/>
              <a:t>104</a:t>
            </a:fld>
            <a:endParaRPr lang="en-US" smtClean="0">
              <a:solidFill>
                <a:srgbClr val="898989"/>
              </a:solidFill>
              <a:latin typeface="Arial" pitchFamily="34" charset="0"/>
              <a:cs typeface="Arial" pitchFamily="34" charset="0"/>
            </a:endParaRPr>
          </a:p>
        </p:txBody>
      </p:sp>
      <p:pic>
        <p:nvPicPr>
          <p:cNvPr id="234499" name="Picture 2" descr="BindingCurve-DEEA-Bold-December8 2009-1.eps"/>
          <p:cNvPicPr>
            <a:picLocks noChangeAspect="1" noChangeArrowheads="1"/>
          </p:cNvPicPr>
          <p:nvPr/>
        </p:nvPicPr>
        <p:blipFill>
          <a:blip r:embed="rId4" cstate="print"/>
          <a:srcRect/>
          <a:stretch>
            <a:fillRect/>
          </a:stretch>
        </p:blipFill>
        <p:spPr bwMode="auto">
          <a:xfrm>
            <a:off x="503238" y="2706688"/>
            <a:ext cx="3956050" cy="3006725"/>
          </a:xfrm>
          <a:prstGeom prst="rect">
            <a:avLst/>
          </a:prstGeom>
          <a:noFill/>
          <a:ln w="9525">
            <a:noFill/>
            <a:miter lim="800000"/>
            <a:headEnd/>
            <a:tailEnd/>
          </a:ln>
        </p:spPr>
      </p:pic>
      <p:sp>
        <p:nvSpPr>
          <p:cNvPr id="234500" name="TextBox 4"/>
          <p:cNvSpPr txBox="1">
            <a:spLocks noChangeArrowheads="1"/>
          </p:cNvSpPr>
          <p:nvPr/>
        </p:nvSpPr>
        <p:spPr bwMode="auto">
          <a:xfrm>
            <a:off x="681038" y="2092325"/>
            <a:ext cx="3408362" cy="338138"/>
          </a:xfrm>
          <a:prstGeom prst="rect">
            <a:avLst/>
          </a:prstGeom>
          <a:noFill/>
          <a:ln w="9525">
            <a:noFill/>
            <a:miter lim="800000"/>
            <a:headEnd/>
            <a:tailEnd/>
          </a:ln>
        </p:spPr>
        <p:txBody>
          <a:bodyPr>
            <a:spAutoFit/>
          </a:bodyPr>
          <a:lstStyle/>
          <a:p>
            <a:pPr algn="ctr"/>
            <a:r>
              <a:rPr lang="en-US">
                <a:solidFill>
                  <a:srgbClr val="000000"/>
                </a:solidFill>
              </a:rPr>
              <a:t>Binding Curves</a:t>
            </a:r>
          </a:p>
        </p:txBody>
      </p:sp>
      <p:pic>
        <p:nvPicPr>
          <p:cNvPr id="234501" name="Picture 520" descr="CompCurrentsInTimeN_noUnit png16m-600"/>
          <p:cNvPicPr>
            <a:picLocks noChangeAspect="1" noChangeArrowheads="1"/>
          </p:cNvPicPr>
          <p:nvPr/>
        </p:nvPicPr>
        <p:blipFill>
          <a:blip r:embed="rId5" cstate="print"/>
          <a:srcRect/>
          <a:stretch>
            <a:fillRect/>
          </a:stretch>
        </p:blipFill>
        <p:spPr bwMode="auto">
          <a:xfrm>
            <a:off x="5086350" y="2692400"/>
            <a:ext cx="3600450" cy="2998788"/>
          </a:xfrm>
          <a:prstGeom prst="rect">
            <a:avLst/>
          </a:prstGeom>
          <a:noFill/>
          <a:ln w="9525">
            <a:noFill/>
            <a:miter lim="800000"/>
            <a:headEnd/>
            <a:tailEnd/>
          </a:ln>
        </p:spPr>
      </p:pic>
      <p:sp>
        <p:nvSpPr>
          <p:cNvPr id="234502" name="TextBox 6"/>
          <p:cNvSpPr txBox="1">
            <a:spLocks noChangeArrowheads="1"/>
          </p:cNvSpPr>
          <p:nvPr/>
        </p:nvSpPr>
        <p:spPr bwMode="auto">
          <a:xfrm>
            <a:off x="5105400" y="2039938"/>
            <a:ext cx="3408363" cy="338137"/>
          </a:xfrm>
          <a:prstGeom prst="rect">
            <a:avLst/>
          </a:prstGeom>
          <a:noFill/>
          <a:ln w="9525">
            <a:noFill/>
            <a:miter lim="800000"/>
            <a:headEnd/>
            <a:tailEnd/>
          </a:ln>
        </p:spPr>
        <p:txBody>
          <a:bodyPr>
            <a:spAutoFit/>
          </a:bodyPr>
          <a:lstStyle/>
          <a:p>
            <a:pPr algn="ctr"/>
            <a:r>
              <a:rPr lang="en-US">
                <a:solidFill>
                  <a:srgbClr val="000000"/>
                </a:solidFill>
              </a:rPr>
              <a:t>Current Voltage Time Curves</a:t>
            </a:r>
          </a:p>
        </p:txBody>
      </p:sp>
      <p:sp>
        <p:nvSpPr>
          <p:cNvPr id="234503" name="TextBox 8"/>
          <p:cNvSpPr txBox="1">
            <a:spLocks noChangeArrowheads="1"/>
          </p:cNvSpPr>
          <p:nvPr/>
        </p:nvSpPr>
        <p:spPr bwMode="auto">
          <a:xfrm>
            <a:off x="863600" y="365125"/>
            <a:ext cx="7505700" cy="1262063"/>
          </a:xfrm>
          <a:prstGeom prst="rect">
            <a:avLst/>
          </a:prstGeom>
          <a:noFill/>
          <a:ln w="9525">
            <a:noFill/>
            <a:miter lim="800000"/>
            <a:headEnd/>
            <a:tailEnd/>
          </a:ln>
        </p:spPr>
        <p:txBody>
          <a:bodyPr>
            <a:spAutoFit/>
          </a:bodyPr>
          <a:lstStyle/>
          <a:p>
            <a:pPr algn="ctr"/>
            <a:r>
              <a:rPr lang="en-US" sz="2400" b="1" u="sng">
                <a:solidFill>
                  <a:srgbClr val="000000"/>
                </a:solidFill>
              </a:rPr>
              <a:t>Nonequilibrium Computations </a:t>
            </a:r>
          </a:p>
          <a:p>
            <a:pPr algn="ctr"/>
            <a:r>
              <a:rPr lang="en-US" sz="2000">
                <a:solidFill>
                  <a:srgbClr val="000000"/>
                </a:solidFill>
              </a:rPr>
              <a:t>with Variational Field Theory</a:t>
            </a:r>
          </a:p>
          <a:p>
            <a:pPr algn="ctr"/>
            <a:r>
              <a:rPr lang="en-US" sz="3200" i="1">
                <a:solidFill>
                  <a:srgbClr val="000000"/>
                </a:solidFill>
              </a:rPr>
              <a:t>EnVarA</a:t>
            </a:r>
            <a:endParaRPr lang="en-US" sz="3200">
              <a:solidFill>
                <a:srgbClr val="000000"/>
              </a:solidFill>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bg>
      <p:bgPr>
        <a:solidFill>
          <a:srgbClr val="E2F0F2"/>
        </a:solidFill>
        <a:effectLst/>
      </p:bgPr>
    </p:bg>
    <p:spTree>
      <p:nvGrpSpPr>
        <p:cNvPr id="1" name=""/>
        <p:cNvGrpSpPr/>
        <p:nvPr/>
      </p:nvGrpSpPr>
      <p:grpSpPr>
        <a:xfrm>
          <a:off x="0" y="0"/>
          <a:ext cx="0" cy="0"/>
          <a:chOff x="0" y="0"/>
          <a:chExt cx="0" cy="0"/>
        </a:xfrm>
      </p:grpSpPr>
      <p:sp>
        <p:nvSpPr>
          <p:cNvPr id="235522" name="Slide Number Placeholder 1"/>
          <p:cNvSpPr>
            <a:spLocks noGrp="1"/>
          </p:cNvSpPr>
          <p:nvPr>
            <p:ph type="sldNum" sz="quarter" idx="12"/>
          </p:nvPr>
        </p:nvSpPr>
        <p:spPr>
          <a:xfrm>
            <a:off x="7239000" y="6400800"/>
            <a:ext cx="1905000" cy="457200"/>
          </a:xfrm>
          <a:noFill/>
        </p:spPr>
        <p:txBody>
          <a:bodyPr/>
          <a:lstStyle/>
          <a:p>
            <a:fld id="{4D9C1768-C363-44A3-99FB-A2014F0BF273}" type="slidenum">
              <a:rPr lang="en-US" smtClean="0">
                <a:cs typeface="Arial" pitchFamily="34" charset="0"/>
              </a:rPr>
              <a:pPr/>
              <a:t>105</a:t>
            </a:fld>
            <a:endParaRPr lang="en-US" smtClean="0">
              <a:cs typeface="Arial" pitchFamily="34" charset="0"/>
            </a:endParaRPr>
          </a:p>
        </p:txBody>
      </p:sp>
      <p:sp>
        <p:nvSpPr>
          <p:cNvPr id="235523" name="TextBox 7"/>
          <p:cNvSpPr txBox="1">
            <a:spLocks noChangeArrowheads="1"/>
          </p:cNvSpPr>
          <p:nvPr/>
        </p:nvSpPr>
        <p:spPr bwMode="auto">
          <a:xfrm>
            <a:off x="379413" y="146050"/>
            <a:ext cx="7988300" cy="831850"/>
          </a:xfrm>
          <a:prstGeom prst="rect">
            <a:avLst/>
          </a:prstGeom>
          <a:noFill/>
          <a:ln w="9525">
            <a:noFill/>
            <a:miter lim="800000"/>
            <a:headEnd/>
            <a:tailEnd/>
          </a:ln>
        </p:spPr>
        <p:txBody>
          <a:bodyPr>
            <a:spAutoFit/>
          </a:bodyPr>
          <a:lstStyle/>
          <a:p>
            <a:pPr algn="ctr" eaLnBrk="0" hangingPunct="0">
              <a:spcBef>
                <a:spcPct val="50000"/>
              </a:spcBef>
            </a:pPr>
            <a:r>
              <a:rPr lang="en-US" sz="3200" b="1">
                <a:solidFill>
                  <a:srgbClr val="000000"/>
                </a:solidFill>
              </a:rPr>
              <a:t>Sodium Conductance </a:t>
            </a:r>
            <a:r>
              <a:rPr lang="en-US" sz="2800">
                <a:solidFill>
                  <a:srgbClr val="000000"/>
                </a:solidFill>
              </a:rPr>
              <a:t>and</a:t>
            </a:r>
            <a:r>
              <a:rPr lang="en-US" sz="3200" b="1">
                <a:solidFill>
                  <a:srgbClr val="000000"/>
                </a:solidFill>
              </a:rPr>
              <a:t> Inactivation</a:t>
            </a:r>
            <a:r>
              <a:rPr lang="en-US">
                <a:solidFill>
                  <a:srgbClr val="000000"/>
                </a:solidFill>
              </a:rPr>
              <a:t> </a:t>
            </a:r>
            <a:br>
              <a:rPr lang="en-US">
                <a:solidFill>
                  <a:srgbClr val="000000"/>
                </a:solidFill>
              </a:rPr>
            </a:br>
            <a:r>
              <a:rPr lang="en-US">
                <a:solidFill>
                  <a:srgbClr val="000000"/>
                </a:solidFill>
              </a:rPr>
              <a:t>in Squid Axon (nerve fiber)</a:t>
            </a:r>
          </a:p>
        </p:txBody>
      </p:sp>
      <p:grpSp>
        <p:nvGrpSpPr>
          <p:cNvPr id="235524" name="Group 22"/>
          <p:cNvGrpSpPr>
            <a:grpSpLocks/>
          </p:cNvGrpSpPr>
          <p:nvPr/>
        </p:nvGrpSpPr>
        <p:grpSpPr bwMode="auto">
          <a:xfrm>
            <a:off x="974725" y="3867150"/>
            <a:ext cx="8169275" cy="2503488"/>
            <a:chOff x="974784" y="3867508"/>
            <a:chExt cx="8169216" cy="2502811"/>
          </a:xfrm>
        </p:grpSpPr>
        <p:pic>
          <p:nvPicPr>
            <p:cNvPr id="235533" name="Picture 8" descr="Fig. 4.jpg"/>
            <p:cNvPicPr>
              <a:picLocks noChangeAspect="1"/>
            </p:cNvPicPr>
            <p:nvPr/>
          </p:nvPicPr>
          <p:blipFill>
            <a:blip r:embed="rId3" cstate="print"/>
            <a:srcRect/>
            <a:stretch>
              <a:fillRect/>
            </a:stretch>
          </p:blipFill>
          <p:spPr bwMode="auto">
            <a:xfrm>
              <a:off x="3856007" y="4742352"/>
              <a:ext cx="2169172" cy="968332"/>
            </a:xfrm>
            <a:prstGeom prst="rect">
              <a:avLst/>
            </a:prstGeom>
            <a:noFill/>
            <a:ln w="9525">
              <a:noFill/>
              <a:miter lim="800000"/>
              <a:headEnd/>
              <a:tailEnd/>
            </a:ln>
          </p:spPr>
        </p:pic>
        <p:grpSp>
          <p:nvGrpSpPr>
            <p:cNvPr id="235534" name="Group 9"/>
            <p:cNvGrpSpPr>
              <a:grpSpLocks/>
            </p:cNvGrpSpPr>
            <p:nvPr/>
          </p:nvGrpSpPr>
          <p:grpSpPr bwMode="auto">
            <a:xfrm>
              <a:off x="974784" y="4499539"/>
              <a:ext cx="2165232" cy="1645920"/>
              <a:chOff x="2446280" y="738568"/>
              <a:chExt cx="3734175" cy="3577509"/>
            </a:xfrm>
          </p:grpSpPr>
          <p:pic>
            <p:nvPicPr>
              <p:cNvPr id="235539" name="Picture 12" descr="Fig. 1.jpg"/>
              <p:cNvPicPr>
                <a:picLocks noChangeAspect="1"/>
              </p:cNvPicPr>
              <p:nvPr/>
            </p:nvPicPr>
            <p:blipFill>
              <a:blip r:embed="rId4" cstate="print">
                <a:lum contrast="46000"/>
              </a:blip>
              <a:srcRect/>
              <a:stretch>
                <a:fillRect/>
              </a:stretch>
            </p:blipFill>
            <p:spPr bwMode="auto">
              <a:xfrm>
                <a:off x="2645180" y="888520"/>
                <a:ext cx="3535275" cy="3269411"/>
              </a:xfrm>
              <a:prstGeom prst="rect">
                <a:avLst/>
              </a:prstGeom>
              <a:noFill/>
              <a:ln w="9525">
                <a:noFill/>
                <a:miter lim="800000"/>
                <a:headEnd/>
                <a:tailEnd/>
              </a:ln>
            </p:spPr>
          </p:pic>
          <p:sp>
            <p:nvSpPr>
              <p:cNvPr id="235540" name="Rectangle 13"/>
              <p:cNvSpPr>
                <a:spLocks noChangeArrowheads="1"/>
              </p:cNvSpPr>
              <p:nvPr/>
            </p:nvSpPr>
            <p:spPr bwMode="auto">
              <a:xfrm>
                <a:off x="2446280" y="738568"/>
                <a:ext cx="624842" cy="3577509"/>
              </a:xfrm>
              <a:prstGeom prst="rect">
                <a:avLst/>
              </a:prstGeom>
              <a:solidFill>
                <a:srgbClr val="E5F1F3"/>
              </a:solidFill>
              <a:ln w="25400" algn="ctr">
                <a:noFill/>
                <a:round/>
                <a:headEnd/>
                <a:tailEnd/>
              </a:ln>
            </p:spPr>
            <p:txBody>
              <a:bodyPr tIns="137160" bIns="137160">
                <a:spAutoFit/>
              </a:bodyPr>
              <a:lstStyle/>
              <a:p>
                <a:pPr algn="ctr" eaLnBrk="0" hangingPunct="0">
                  <a:spcBef>
                    <a:spcPct val="50000"/>
                  </a:spcBef>
                </a:pPr>
                <a:endParaRPr lang="en-US">
                  <a:solidFill>
                    <a:srgbClr val="000000"/>
                  </a:solidFill>
                </a:endParaRPr>
              </a:p>
            </p:txBody>
          </p:sp>
        </p:grpSp>
        <p:grpSp>
          <p:nvGrpSpPr>
            <p:cNvPr id="235535" name="Group 16"/>
            <p:cNvGrpSpPr>
              <a:grpSpLocks/>
            </p:cNvGrpSpPr>
            <p:nvPr/>
          </p:nvGrpSpPr>
          <p:grpSpPr bwMode="auto">
            <a:xfrm>
              <a:off x="6719977" y="4267199"/>
              <a:ext cx="2424023" cy="2103120"/>
              <a:chOff x="5926347" y="4405221"/>
              <a:chExt cx="2424023" cy="2103120"/>
            </a:xfrm>
          </p:grpSpPr>
          <p:pic>
            <p:nvPicPr>
              <p:cNvPr id="235537" name="Picture 14" descr="Pages from Extended Models Paper 2 JGP.jpg"/>
              <p:cNvPicPr>
                <a:picLocks noChangeAspect="1"/>
              </p:cNvPicPr>
              <p:nvPr/>
            </p:nvPicPr>
            <p:blipFill>
              <a:blip r:embed="rId5" cstate="print"/>
              <a:srcRect/>
              <a:stretch>
                <a:fillRect/>
              </a:stretch>
            </p:blipFill>
            <p:spPr bwMode="auto">
              <a:xfrm>
                <a:off x="5926347" y="4629365"/>
                <a:ext cx="2325253" cy="1676546"/>
              </a:xfrm>
              <a:prstGeom prst="rect">
                <a:avLst/>
              </a:prstGeom>
              <a:noFill/>
              <a:ln w="9525">
                <a:noFill/>
                <a:miter lim="800000"/>
                <a:headEnd/>
                <a:tailEnd/>
              </a:ln>
            </p:spPr>
          </p:pic>
          <p:sp>
            <p:nvSpPr>
              <p:cNvPr id="235538" name="Rectangle 15"/>
              <p:cNvSpPr>
                <a:spLocks noChangeArrowheads="1"/>
              </p:cNvSpPr>
              <p:nvPr/>
            </p:nvSpPr>
            <p:spPr bwMode="auto">
              <a:xfrm>
                <a:off x="7320950" y="4405221"/>
                <a:ext cx="1029420" cy="2103120"/>
              </a:xfrm>
              <a:prstGeom prst="rect">
                <a:avLst/>
              </a:prstGeom>
              <a:solidFill>
                <a:srgbClr val="E5F1F3"/>
              </a:solidFill>
              <a:ln w="25400" algn="ctr">
                <a:noFill/>
                <a:round/>
                <a:headEnd/>
                <a:tailEnd/>
              </a:ln>
            </p:spPr>
            <p:txBody>
              <a:bodyPr tIns="137160" bIns="137160">
                <a:spAutoFit/>
              </a:bodyPr>
              <a:lstStyle/>
              <a:p>
                <a:pPr algn="ctr" eaLnBrk="0" hangingPunct="0">
                  <a:spcBef>
                    <a:spcPct val="50000"/>
                  </a:spcBef>
                </a:pPr>
                <a:endParaRPr lang="en-US">
                  <a:solidFill>
                    <a:srgbClr val="000000"/>
                  </a:solidFill>
                </a:endParaRPr>
              </a:p>
            </p:txBody>
          </p:sp>
        </p:grpSp>
        <p:sp>
          <p:nvSpPr>
            <p:cNvPr id="235536" name="TextBox 17"/>
            <p:cNvSpPr txBox="1">
              <a:spLocks noChangeArrowheads="1"/>
            </p:cNvSpPr>
            <p:nvPr/>
          </p:nvSpPr>
          <p:spPr bwMode="auto">
            <a:xfrm>
              <a:off x="1477992" y="3867508"/>
              <a:ext cx="6303033" cy="338554"/>
            </a:xfrm>
            <a:prstGeom prst="rect">
              <a:avLst/>
            </a:prstGeom>
            <a:noFill/>
            <a:ln w="9525">
              <a:noFill/>
              <a:miter lim="800000"/>
              <a:headEnd/>
              <a:tailEnd/>
            </a:ln>
          </p:spPr>
          <p:txBody>
            <a:bodyPr>
              <a:spAutoFit/>
            </a:bodyPr>
            <a:lstStyle/>
            <a:p>
              <a:pPr algn="ctr" eaLnBrk="0" hangingPunct="0">
                <a:spcBef>
                  <a:spcPct val="50000"/>
                </a:spcBef>
              </a:pPr>
              <a:r>
                <a:rPr lang="en-US" b="1">
                  <a:solidFill>
                    <a:srgbClr val="000000"/>
                  </a:solidFill>
                </a:rPr>
                <a:t>Conventional Explanation: Elaborate </a:t>
              </a:r>
              <a:r>
                <a:rPr lang="en-US" b="1" u="sng">
                  <a:solidFill>
                    <a:srgbClr val="000000"/>
                  </a:solidFill>
                </a:rPr>
                <a:t>Structural Change</a:t>
              </a:r>
              <a:endParaRPr lang="en-US" u="sng">
                <a:solidFill>
                  <a:srgbClr val="000000"/>
                </a:solidFill>
              </a:endParaRPr>
            </a:p>
          </p:txBody>
        </p:sp>
      </p:grpSp>
      <p:grpSp>
        <p:nvGrpSpPr>
          <p:cNvPr id="235525" name="Group 23"/>
          <p:cNvGrpSpPr>
            <a:grpSpLocks/>
          </p:cNvGrpSpPr>
          <p:nvPr/>
        </p:nvGrpSpPr>
        <p:grpSpPr bwMode="auto">
          <a:xfrm>
            <a:off x="563563" y="998538"/>
            <a:ext cx="7981950" cy="2797175"/>
            <a:chOff x="563586" y="997788"/>
            <a:chExt cx="7982316" cy="2797834"/>
          </a:xfrm>
        </p:grpSpPr>
        <p:pic>
          <p:nvPicPr>
            <p:cNvPr id="235526" name="Picture 6" descr="Sodium current Hodgkin 1957 Croonian Lecture.jpg"/>
            <p:cNvPicPr>
              <a:picLocks noChangeAspect="1"/>
            </p:cNvPicPr>
            <p:nvPr/>
          </p:nvPicPr>
          <p:blipFill>
            <a:blip r:embed="rId6" cstate="print"/>
            <a:srcRect/>
            <a:stretch>
              <a:fillRect/>
            </a:stretch>
          </p:blipFill>
          <p:spPr bwMode="auto">
            <a:xfrm>
              <a:off x="563586" y="1337092"/>
              <a:ext cx="7783834" cy="2458530"/>
            </a:xfrm>
            <a:prstGeom prst="rect">
              <a:avLst/>
            </a:prstGeom>
            <a:solidFill>
              <a:schemeClr val="accent1"/>
            </a:solidFill>
            <a:ln w="9525">
              <a:noFill/>
              <a:miter lim="800000"/>
              <a:headEnd/>
              <a:tailEnd/>
            </a:ln>
          </p:spPr>
        </p:pic>
        <p:sp>
          <p:nvSpPr>
            <p:cNvPr id="235527" name="TextBox 11"/>
            <p:cNvSpPr txBox="1">
              <a:spLocks noChangeArrowheads="1"/>
            </p:cNvSpPr>
            <p:nvPr/>
          </p:nvSpPr>
          <p:spPr bwMode="auto">
            <a:xfrm>
              <a:off x="5345502" y="997788"/>
              <a:ext cx="3200400" cy="338554"/>
            </a:xfrm>
            <a:prstGeom prst="rect">
              <a:avLst/>
            </a:prstGeom>
            <a:noFill/>
            <a:ln w="9525">
              <a:noFill/>
              <a:miter lim="800000"/>
              <a:headEnd/>
              <a:tailEnd/>
            </a:ln>
          </p:spPr>
          <p:txBody>
            <a:bodyPr>
              <a:spAutoFit/>
            </a:bodyPr>
            <a:lstStyle/>
            <a:p>
              <a:pPr algn="ctr" eaLnBrk="0" hangingPunct="0">
                <a:spcBef>
                  <a:spcPct val="50000"/>
                </a:spcBef>
              </a:pPr>
              <a:endParaRPr lang="en-US">
                <a:solidFill>
                  <a:srgbClr val="000000"/>
                </a:solidFill>
              </a:endParaRPr>
            </a:p>
          </p:txBody>
        </p:sp>
        <p:grpSp>
          <p:nvGrpSpPr>
            <p:cNvPr id="235528" name="Group 20"/>
            <p:cNvGrpSpPr>
              <a:grpSpLocks/>
            </p:cNvGrpSpPr>
            <p:nvPr/>
          </p:nvGrpSpPr>
          <p:grpSpPr bwMode="auto">
            <a:xfrm>
              <a:off x="5667555" y="1336342"/>
              <a:ext cx="2679865" cy="1764667"/>
              <a:chOff x="5667555" y="1336342"/>
              <a:chExt cx="2679865" cy="1764667"/>
            </a:xfrm>
          </p:grpSpPr>
          <p:pic>
            <p:nvPicPr>
              <p:cNvPr id="235530" name="Picture 1"/>
              <p:cNvPicPr>
                <a:picLocks noChangeAspect="1" noChangeArrowheads="1"/>
              </p:cNvPicPr>
              <p:nvPr/>
            </p:nvPicPr>
            <p:blipFill>
              <a:blip r:embed="rId7" cstate="print"/>
              <a:srcRect/>
              <a:stretch>
                <a:fillRect/>
              </a:stretch>
            </p:blipFill>
            <p:spPr bwMode="auto">
              <a:xfrm>
                <a:off x="6280029" y="1613341"/>
                <a:ext cx="1403301" cy="1087558"/>
              </a:xfrm>
              <a:prstGeom prst="rect">
                <a:avLst/>
              </a:prstGeom>
              <a:noFill/>
              <a:ln w="9525">
                <a:noFill/>
                <a:miter lim="800000"/>
                <a:headEnd/>
                <a:tailEnd/>
              </a:ln>
            </p:spPr>
          </p:pic>
          <p:sp>
            <p:nvSpPr>
              <p:cNvPr id="235531" name="TextBox 10"/>
              <p:cNvSpPr txBox="1">
                <a:spLocks noChangeArrowheads="1"/>
              </p:cNvSpPr>
              <p:nvPr/>
            </p:nvSpPr>
            <p:spPr bwMode="auto">
              <a:xfrm>
                <a:off x="5667555" y="1336342"/>
                <a:ext cx="2679865" cy="276999"/>
              </a:xfrm>
              <a:prstGeom prst="rect">
                <a:avLst/>
              </a:prstGeom>
              <a:solidFill>
                <a:schemeClr val="bg1"/>
              </a:solidFill>
              <a:ln w="9525">
                <a:noFill/>
                <a:miter lim="800000"/>
                <a:headEnd/>
                <a:tailEnd/>
              </a:ln>
            </p:spPr>
            <p:txBody>
              <a:bodyPr>
                <a:spAutoFit/>
              </a:bodyPr>
              <a:lstStyle/>
              <a:p>
                <a:pPr algn="ctr" eaLnBrk="0" hangingPunct="0">
                  <a:spcBef>
                    <a:spcPct val="50000"/>
                  </a:spcBef>
                </a:pPr>
                <a:r>
                  <a:rPr lang="en-US" sz="1200" b="1">
                    <a:solidFill>
                      <a:srgbClr val="000000"/>
                    </a:solidFill>
                  </a:rPr>
                  <a:t>Hodgkin Huxley </a:t>
                </a:r>
              </a:p>
            </p:txBody>
          </p:sp>
          <p:sp>
            <p:nvSpPr>
              <p:cNvPr id="235532" name="TextBox 18"/>
              <p:cNvSpPr txBox="1">
                <a:spLocks noChangeArrowheads="1"/>
              </p:cNvSpPr>
              <p:nvPr/>
            </p:nvSpPr>
            <p:spPr bwMode="auto">
              <a:xfrm>
                <a:off x="6280029" y="2700899"/>
                <a:ext cx="1630394" cy="400110"/>
              </a:xfrm>
              <a:prstGeom prst="rect">
                <a:avLst/>
              </a:prstGeom>
              <a:solidFill>
                <a:schemeClr val="bg1"/>
              </a:solidFill>
              <a:ln w="9525">
                <a:noFill/>
                <a:miter lim="800000"/>
                <a:headEnd/>
                <a:tailEnd/>
              </a:ln>
            </p:spPr>
            <p:txBody>
              <a:bodyPr>
                <a:spAutoFit/>
              </a:bodyPr>
              <a:lstStyle/>
              <a:p>
                <a:pPr algn="ctr" eaLnBrk="0" hangingPunct="0">
                  <a:spcBef>
                    <a:spcPct val="50000"/>
                  </a:spcBef>
                </a:pPr>
                <a:r>
                  <a:rPr lang="en-US" sz="1000" b="1">
                    <a:solidFill>
                      <a:srgbClr val="000000"/>
                    </a:solidFill>
                  </a:rPr>
                  <a:t>J. Physiol (1952)  </a:t>
                </a:r>
                <a:r>
                  <a:rPr lang="en-US" sz="1000">
                    <a:solidFill>
                      <a:srgbClr val="000000"/>
                    </a:solidFill>
                  </a:rPr>
                  <a:t>116:497</a:t>
                </a:r>
                <a:endParaRPr lang="en-US" sz="1200">
                  <a:solidFill>
                    <a:srgbClr val="000000"/>
                  </a:solidFill>
                </a:endParaRPr>
              </a:p>
            </p:txBody>
          </p:sp>
        </p:grpSp>
        <p:pic>
          <p:nvPicPr>
            <p:cNvPr id="235529" name="Picture 2"/>
            <p:cNvPicPr>
              <a:picLocks noChangeAspect="1" noChangeArrowheads="1"/>
            </p:cNvPicPr>
            <p:nvPr/>
          </p:nvPicPr>
          <p:blipFill>
            <a:blip r:embed="rId8" cstate="print"/>
            <a:srcRect/>
            <a:stretch>
              <a:fillRect/>
            </a:stretch>
          </p:blipFill>
          <p:spPr bwMode="auto">
            <a:xfrm>
              <a:off x="3847382" y="1699754"/>
              <a:ext cx="1010591" cy="853667"/>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bg>
      <p:bgPr>
        <a:gradFill>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a:effectLst/>
      </p:bgPr>
    </p:bg>
    <p:spTree>
      <p:nvGrpSpPr>
        <p:cNvPr id="1" name=""/>
        <p:cNvGrpSpPr/>
        <p:nvPr/>
      </p:nvGrpSpPr>
      <p:grpSpPr>
        <a:xfrm>
          <a:off x="0" y="0"/>
          <a:ext cx="0" cy="0"/>
          <a:chOff x="0" y="0"/>
          <a:chExt cx="0" cy="0"/>
        </a:xfrm>
      </p:grpSpPr>
      <p:sp>
        <p:nvSpPr>
          <p:cNvPr id="236546" name="Slide Number Placeholder 1"/>
          <p:cNvSpPr>
            <a:spLocks noGrp="1"/>
          </p:cNvSpPr>
          <p:nvPr>
            <p:ph type="sldNum" sz="quarter" idx="12"/>
          </p:nvPr>
        </p:nvSpPr>
        <p:spPr>
          <a:xfrm>
            <a:off x="685800" y="6248400"/>
            <a:ext cx="1905000" cy="457200"/>
          </a:xfrm>
          <a:noFill/>
        </p:spPr>
        <p:txBody>
          <a:bodyPr/>
          <a:lstStyle/>
          <a:p>
            <a:pPr algn="l"/>
            <a:r>
              <a:rPr lang="en-US" smtClean="0">
                <a:cs typeface="Arial" pitchFamily="34" charset="0"/>
              </a:rPr>
              <a:t>Page </a:t>
            </a:r>
            <a:fld id="{499A19AB-F068-4F0C-A01F-1EAE1E459C2F}" type="slidenum">
              <a:rPr lang="en-US" smtClean="0">
                <a:cs typeface="Arial" pitchFamily="34" charset="0"/>
              </a:rPr>
              <a:pPr algn="l"/>
              <a:t>106</a:t>
            </a:fld>
            <a:endParaRPr lang="en-US" smtClean="0">
              <a:cs typeface="Arial" pitchFamily="34" charset="0"/>
            </a:endParaRPr>
          </a:p>
        </p:txBody>
      </p:sp>
      <p:sp>
        <p:nvSpPr>
          <p:cNvPr id="236547" name="TextBox 3"/>
          <p:cNvSpPr txBox="1">
            <a:spLocks noChangeArrowheads="1"/>
          </p:cNvSpPr>
          <p:nvPr/>
        </p:nvSpPr>
        <p:spPr bwMode="auto">
          <a:xfrm>
            <a:off x="536575" y="317500"/>
            <a:ext cx="7945438" cy="830263"/>
          </a:xfrm>
          <a:prstGeom prst="rect">
            <a:avLst/>
          </a:prstGeom>
          <a:noFill/>
          <a:ln w="9525">
            <a:noFill/>
            <a:miter lim="800000"/>
            <a:headEnd/>
            <a:tailEnd/>
          </a:ln>
        </p:spPr>
        <p:txBody>
          <a:bodyPr>
            <a:spAutoFit/>
          </a:bodyPr>
          <a:lstStyle/>
          <a:p>
            <a:pPr algn="ctr" eaLnBrk="0" hangingPunct="0">
              <a:spcBef>
                <a:spcPct val="50000"/>
              </a:spcBef>
            </a:pPr>
            <a:r>
              <a:rPr lang="en-US" sz="4800" b="1" u="sng">
                <a:solidFill>
                  <a:srgbClr val="262673"/>
                </a:solidFill>
                <a:latin typeface="Calibri" pitchFamily="34" charset="0"/>
              </a:rPr>
              <a:t>Inactivation is Important</a:t>
            </a:r>
          </a:p>
        </p:txBody>
      </p:sp>
      <p:sp>
        <p:nvSpPr>
          <p:cNvPr id="236548" name="TextBox 3"/>
          <p:cNvSpPr txBox="1">
            <a:spLocks noChangeArrowheads="1"/>
          </p:cNvSpPr>
          <p:nvPr/>
        </p:nvSpPr>
        <p:spPr bwMode="auto">
          <a:xfrm>
            <a:off x="441325" y="1517650"/>
            <a:ext cx="7945438" cy="3970338"/>
          </a:xfrm>
          <a:prstGeom prst="rect">
            <a:avLst/>
          </a:prstGeom>
          <a:noFill/>
          <a:ln w="9525">
            <a:noFill/>
            <a:miter lim="800000"/>
            <a:headEnd/>
            <a:tailEnd/>
          </a:ln>
        </p:spPr>
        <p:txBody>
          <a:bodyPr>
            <a:spAutoFit/>
          </a:bodyPr>
          <a:lstStyle/>
          <a:p>
            <a:pPr algn="ctr" eaLnBrk="0" hangingPunct="0">
              <a:spcBef>
                <a:spcPct val="50000"/>
              </a:spcBef>
            </a:pPr>
            <a:r>
              <a:rPr lang="en-US" sz="3600" b="1">
                <a:solidFill>
                  <a:srgbClr val="000000"/>
                </a:solidFill>
                <a:latin typeface="Calibri" pitchFamily="34" charset="0"/>
              </a:rPr>
              <a:t>Many diseases produced by changes in details of inactivation.</a:t>
            </a:r>
          </a:p>
          <a:p>
            <a:pPr algn="ctr" eaLnBrk="0" hangingPunct="0">
              <a:spcBef>
                <a:spcPct val="50000"/>
              </a:spcBef>
            </a:pPr>
            <a:r>
              <a:rPr lang="en-US" sz="3600" b="1">
                <a:solidFill>
                  <a:srgbClr val="000000"/>
                </a:solidFill>
                <a:latin typeface="Calibri" pitchFamily="34" charset="0"/>
              </a:rPr>
              <a:t>Energetics of Brain determined by details of inactivation* </a:t>
            </a:r>
          </a:p>
          <a:p>
            <a:pPr algn="ctr" eaLnBrk="0" hangingPunct="0">
              <a:spcBef>
                <a:spcPct val="50000"/>
              </a:spcBef>
            </a:pPr>
            <a:r>
              <a:rPr lang="en-US" sz="3600" b="1">
                <a:solidFill>
                  <a:srgbClr val="000000"/>
                </a:solidFill>
                <a:latin typeface="Calibri" pitchFamily="34" charset="0"/>
              </a:rPr>
              <a:t>Energetics determined by time overlap of Na and K currents</a:t>
            </a:r>
            <a:endParaRPr lang="en-US" sz="3600" b="1">
              <a:solidFill>
                <a:srgbClr val="262673"/>
              </a:solidFill>
              <a:latin typeface="Calibri" pitchFamily="34" charset="0"/>
            </a:endParaRPr>
          </a:p>
        </p:txBody>
      </p:sp>
      <p:sp>
        <p:nvSpPr>
          <p:cNvPr id="236549" name="TextBox 4"/>
          <p:cNvSpPr txBox="1">
            <a:spLocks noChangeArrowheads="1"/>
          </p:cNvSpPr>
          <p:nvPr/>
        </p:nvSpPr>
        <p:spPr bwMode="auto">
          <a:xfrm>
            <a:off x="2047875" y="5743575"/>
            <a:ext cx="6086475" cy="584200"/>
          </a:xfrm>
          <a:prstGeom prst="rect">
            <a:avLst/>
          </a:prstGeom>
          <a:noFill/>
          <a:ln w="9525">
            <a:noFill/>
            <a:miter lim="800000"/>
            <a:headEnd/>
            <a:tailEnd/>
          </a:ln>
        </p:spPr>
        <p:txBody>
          <a:bodyPr>
            <a:spAutoFit/>
          </a:bodyPr>
          <a:lstStyle/>
          <a:p>
            <a:r>
              <a:rPr lang="en-US" sz="1400" b="1">
                <a:solidFill>
                  <a:srgbClr val="000000"/>
                </a:solidFill>
              </a:rPr>
              <a:t>*Alle, Roth, and Geiger. Science (2009) 325:1405-8</a:t>
            </a:r>
            <a:r>
              <a:rPr lang="en-US">
                <a:solidFill>
                  <a:srgbClr val="000000"/>
                </a:solidFill>
              </a:rPr>
              <a:t>.</a:t>
            </a:r>
          </a:p>
          <a:p>
            <a:endParaRPr lang="en-US">
              <a:solidFill>
                <a:srgbClr val="000000"/>
              </a:solidFill>
            </a:endParaRPr>
          </a:p>
        </p:txBody>
      </p:sp>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bg>
      <p:bgPr>
        <a:solidFill>
          <a:srgbClr val="E2F0F2"/>
        </a:solidFill>
        <a:effectLst/>
      </p:bgPr>
    </p:bg>
    <p:spTree>
      <p:nvGrpSpPr>
        <p:cNvPr id="1" name=""/>
        <p:cNvGrpSpPr/>
        <p:nvPr/>
      </p:nvGrpSpPr>
      <p:grpSpPr>
        <a:xfrm>
          <a:off x="0" y="0"/>
          <a:ext cx="0" cy="0"/>
          <a:chOff x="0" y="0"/>
          <a:chExt cx="0" cy="0"/>
        </a:xfrm>
      </p:grpSpPr>
      <p:sp>
        <p:nvSpPr>
          <p:cNvPr id="237570" name="Slide Number Placeholder 1"/>
          <p:cNvSpPr>
            <a:spLocks noGrp="1"/>
          </p:cNvSpPr>
          <p:nvPr>
            <p:ph type="sldNum" sz="quarter" idx="12"/>
          </p:nvPr>
        </p:nvSpPr>
        <p:spPr>
          <a:xfrm>
            <a:off x="7239000" y="6400800"/>
            <a:ext cx="1905000" cy="457200"/>
          </a:xfrm>
          <a:noFill/>
        </p:spPr>
        <p:txBody>
          <a:bodyPr/>
          <a:lstStyle/>
          <a:p>
            <a:fld id="{1019D69F-4CFE-49C9-9310-E1B6ADB7A967}" type="slidenum">
              <a:rPr lang="en-US" smtClean="0">
                <a:cs typeface="Arial" pitchFamily="34" charset="0"/>
              </a:rPr>
              <a:pPr/>
              <a:t>107</a:t>
            </a:fld>
            <a:endParaRPr lang="en-US" smtClean="0">
              <a:cs typeface="Arial" pitchFamily="34" charset="0"/>
            </a:endParaRPr>
          </a:p>
        </p:txBody>
      </p:sp>
      <p:grpSp>
        <p:nvGrpSpPr>
          <p:cNvPr id="237571" name="Group 4"/>
          <p:cNvGrpSpPr>
            <a:grpSpLocks/>
          </p:cNvGrpSpPr>
          <p:nvPr/>
        </p:nvGrpSpPr>
        <p:grpSpPr bwMode="auto">
          <a:xfrm>
            <a:off x="579438" y="1276350"/>
            <a:ext cx="7754937" cy="5149850"/>
            <a:chOff x="447040" y="665542"/>
            <a:chExt cx="8567423" cy="8953477"/>
          </a:xfrm>
        </p:grpSpPr>
        <p:pic>
          <p:nvPicPr>
            <p:cNvPr id="237575" name="Picture 2" descr="HHResults6 Cropped.jpg"/>
            <p:cNvPicPr>
              <a:picLocks noChangeAspect="1"/>
            </p:cNvPicPr>
            <p:nvPr/>
          </p:nvPicPr>
          <p:blipFill>
            <a:blip r:embed="rId3" cstate="print"/>
            <a:srcRect/>
            <a:stretch>
              <a:fillRect/>
            </a:stretch>
          </p:blipFill>
          <p:spPr bwMode="auto">
            <a:xfrm>
              <a:off x="447040" y="665542"/>
              <a:ext cx="4104716" cy="8953477"/>
            </a:xfrm>
            <a:prstGeom prst="rect">
              <a:avLst/>
            </a:prstGeom>
            <a:noFill/>
            <a:ln w="9525">
              <a:noFill/>
              <a:miter lim="800000"/>
              <a:headEnd/>
              <a:tailEnd/>
            </a:ln>
          </p:spPr>
        </p:pic>
        <p:pic>
          <p:nvPicPr>
            <p:cNvPr id="237576" name="Picture 3" descr="HHResults7 (1) cropped _Page_1.jpg"/>
            <p:cNvPicPr>
              <a:picLocks noChangeAspect="1"/>
            </p:cNvPicPr>
            <p:nvPr/>
          </p:nvPicPr>
          <p:blipFill>
            <a:blip r:embed="rId4" cstate="print"/>
            <a:srcRect/>
            <a:stretch>
              <a:fillRect/>
            </a:stretch>
          </p:blipFill>
          <p:spPr bwMode="auto">
            <a:xfrm>
              <a:off x="4528058" y="670561"/>
              <a:ext cx="4486405" cy="8839177"/>
            </a:xfrm>
            <a:prstGeom prst="rect">
              <a:avLst/>
            </a:prstGeom>
            <a:noFill/>
            <a:ln w="9525">
              <a:noFill/>
              <a:miter lim="800000"/>
              <a:headEnd/>
              <a:tailEnd/>
            </a:ln>
          </p:spPr>
        </p:pic>
      </p:grpSp>
      <p:sp>
        <p:nvSpPr>
          <p:cNvPr id="8" name="TextBox 7"/>
          <p:cNvSpPr txBox="1"/>
          <p:nvPr/>
        </p:nvSpPr>
        <p:spPr>
          <a:xfrm>
            <a:off x="465138" y="0"/>
            <a:ext cx="7824787" cy="508000"/>
          </a:xfrm>
          <a:prstGeom prst="rect">
            <a:avLst/>
          </a:prstGeom>
          <a:noFill/>
        </p:spPr>
        <p:txBody>
          <a:bodyPr>
            <a:spAutoFit/>
          </a:bodyPr>
          <a:lstStyle/>
          <a:p>
            <a:pPr algn="ctr" eaLnBrk="0" hangingPunct="0">
              <a:spcBef>
                <a:spcPct val="50000"/>
              </a:spcBef>
              <a:defRPr/>
            </a:pPr>
            <a:r>
              <a:rPr lang="en-US" b="1" dirty="0">
                <a:solidFill>
                  <a:srgbClr val="000000"/>
                </a:solidFill>
                <a:latin typeface="Arial" charset="0"/>
                <a:cs typeface="Arial" charset="0"/>
              </a:rPr>
              <a:t>Sodium Conductance </a:t>
            </a:r>
            <a:r>
              <a:rPr lang="en-US" sz="1100" dirty="0">
                <a:solidFill>
                  <a:srgbClr val="000000"/>
                </a:solidFill>
                <a:latin typeface="Arial" charset="0"/>
                <a:cs typeface="Arial" charset="0"/>
              </a:rPr>
              <a:t>and</a:t>
            </a:r>
            <a:r>
              <a:rPr lang="en-US" b="1" dirty="0">
                <a:solidFill>
                  <a:srgbClr val="000000"/>
                </a:solidFill>
                <a:latin typeface="Arial" charset="0"/>
                <a:cs typeface="Arial" charset="0"/>
              </a:rPr>
              <a:t> Inactivation</a:t>
            </a:r>
            <a:r>
              <a:rPr lang="en-US" sz="1000" dirty="0">
                <a:solidFill>
                  <a:srgbClr val="000000"/>
                </a:solidFill>
                <a:latin typeface="Arial" charset="0"/>
                <a:cs typeface="Arial" charset="0"/>
              </a:rPr>
              <a:t> </a:t>
            </a:r>
            <a:r>
              <a:rPr lang="en-US" sz="1050" dirty="0">
                <a:solidFill>
                  <a:srgbClr val="000000"/>
                </a:solidFill>
                <a:latin typeface="Arial" charset="0"/>
                <a:cs typeface="Arial" charset="0"/>
              </a:rPr>
              <a:t/>
            </a:r>
            <a:br>
              <a:rPr lang="en-US" sz="1050" dirty="0">
                <a:solidFill>
                  <a:srgbClr val="000000"/>
                </a:solidFill>
                <a:latin typeface="Arial" charset="0"/>
                <a:cs typeface="Arial" charset="0"/>
              </a:rPr>
            </a:br>
            <a:endParaRPr lang="en-US" sz="1050" dirty="0">
              <a:solidFill>
                <a:srgbClr val="000000"/>
              </a:solidFill>
              <a:latin typeface="Arial" charset="0"/>
              <a:cs typeface="Arial" charset="0"/>
            </a:endParaRPr>
          </a:p>
        </p:txBody>
      </p:sp>
      <p:sp>
        <p:nvSpPr>
          <p:cNvPr id="237573" name="TextBox 8"/>
          <p:cNvSpPr txBox="1">
            <a:spLocks noChangeArrowheads="1"/>
          </p:cNvSpPr>
          <p:nvPr/>
        </p:nvSpPr>
        <p:spPr bwMode="auto">
          <a:xfrm>
            <a:off x="1362075" y="269875"/>
            <a:ext cx="5607050" cy="954088"/>
          </a:xfrm>
          <a:prstGeom prst="rect">
            <a:avLst/>
          </a:prstGeom>
          <a:noFill/>
          <a:ln w="9525">
            <a:noFill/>
            <a:miter lim="800000"/>
            <a:headEnd/>
            <a:tailEnd/>
          </a:ln>
        </p:spPr>
        <p:txBody>
          <a:bodyPr>
            <a:spAutoFit/>
          </a:bodyPr>
          <a:lstStyle/>
          <a:p>
            <a:pPr algn="ctr" eaLnBrk="0" hangingPunct="0">
              <a:spcBef>
                <a:spcPct val="50000"/>
              </a:spcBef>
            </a:pPr>
            <a:r>
              <a:rPr lang="en-US" sz="2800" b="1">
                <a:solidFill>
                  <a:srgbClr val="000000"/>
                </a:solidFill>
              </a:rPr>
              <a:t>Variational Computation in </a:t>
            </a:r>
            <a:r>
              <a:rPr lang="en-US" sz="2800" b="1" u="sng">
                <a:solidFill>
                  <a:srgbClr val="000000"/>
                </a:solidFill>
              </a:rPr>
              <a:t>Fixed Structure</a:t>
            </a:r>
          </a:p>
        </p:txBody>
      </p:sp>
      <p:sp>
        <p:nvSpPr>
          <p:cNvPr id="237574" name="Rectangle 8"/>
          <p:cNvSpPr>
            <a:spLocks noChangeArrowheads="1"/>
          </p:cNvSpPr>
          <p:nvPr/>
        </p:nvSpPr>
        <p:spPr bwMode="auto">
          <a:xfrm>
            <a:off x="6197600" y="6519863"/>
            <a:ext cx="2065338" cy="338137"/>
          </a:xfrm>
          <a:prstGeom prst="rect">
            <a:avLst/>
          </a:prstGeom>
          <a:noFill/>
          <a:ln w="9525">
            <a:noFill/>
            <a:miter lim="800000"/>
            <a:headEnd/>
            <a:tailEnd/>
          </a:ln>
        </p:spPr>
        <p:txBody>
          <a:bodyPr wrap="none">
            <a:spAutoFit/>
          </a:bodyPr>
          <a:lstStyle/>
          <a:p>
            <a:r>
              <a:rPr lang="en-US" sz="1200" b="1">
                <a:solidFill>
                  <a:srgbClr val="000000"/>
                </a:solidFill>
              </a:rPr>
              <a:t>Eisenberg</a:t>
            </a:r>
            <a:r>
              <a:rPr lang="en-US" b="1">
                <a:solidFill>
                  <a:srgbClr val="000000"/>
                </a:solidFill>
              </a:rPr>
              <a:t>, </a:t>
            </a:r>
            <a:r>
              <a:rPr lang="en-US" sz="1200" b="1">
                <a:solidFill>
                  <a:srgbClr val="000000"/>
                </a:solidFill>
              </a:rPr>
              <a:t>Hyon, and Liu</a:t>
            </a:r>
            <a:endParaRPr lang="en-US" sz="1200">
              <a:solidFill>
                <a:srgbClr val="000000"/>
              </a:solidFill>
            </a:endParaRPr>
          </a:p>
        </p:txBody>
      </p:sp>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bg>
      <p:bgPr>
        <a:gradFill>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a:effectLst/>
      </p:bgPr>
    </p:bg>
    <p:spTree>
      <p:nvGrpSpPr>
        <p:cNvPr id="1" name=""/>
        <p:cNvGrpSpPr/>
        <p:nvPr/>
      </p:nvGrpSpPr>
      <p:grpSpPr>
        <a:xfrm>
          <a:off x="0" y="0"/>
          <a:ext cx="0" cy="0"/>
          <a:chOff x="0" y="0"/>
          <a:chExt cx="0" cy="0"/>
        </a:xfrm>
      </p:grpSpPr>
      <p:sp>
        <p:nvSpPr>
          <p:cNvPr id="238594" name="Slide Number Placeholder 1"/>
          <p:cNvSpPr>
            <a:spLocks noGrp="1"/>
          </p:cNvSpPr>
          <p:nvPr>
            <p:ph type="sldNum" sz="quarter" idx="12"/>
          </p:nvPr>
        </p:nvSpPr>
        <p:spPr>
          <a:xfrm>
            <a:off x="685800" y="6248400"/>
            <a:ext cx="1905000" cy="457200"/>
          </a:xfrm>
          <a:noFill/>
        </p:spPr>
        <p:txBody>
          <a:bodyPr/>
          <a:lstStyle/>
          <a:p>
            <a:pPr algn="l"/>
            <a:r>
              <a:rPr lang="en-US" smtClean="0">
                <a:cs typeface="Arial" pitchFamily="34" charset="0"/>
              </a:rPr>
              <a:t>Page </a:t>
            </a:r>
            <a:fld id="{C284D47B-4290-4CF0-981D-3C2401AECD33}" type="slidenum">
              <a:rPr lang="en-US" smtClean="0">
                <a:cs typeface="Arial" pitchFamily="34" charset="0"/>
              </a:rPr>
              <a:pPr algn="l"/>
              <a:t>108</a:t>
            </a:fld>
            <a:endParaRPr lang="en-US" smtClean="0">
              <a:cs typeface="Arial" pitchFamily="34" charset="0"/>
            </a:endParaRPr>
          </a:p>
        </p:txBody>
      </p:sp>
      <p:sp>
        <p:nvSpPr>
          <p:cNvPr id="238595" name="TextBox 3"/>
          <p:cNvSpPr txBox="1">
            <a:spLocks noChangeArrowheads="1"/>
          </p:cNvSpPr>
          <p:nvPr/>
        </p:nvSpPr>
        <p:spPr bwMode="auto">
          <a:xfrm>
            <a:off x="565150" y="231775"/>
            <a:ext cx="7945438" cy="5018088"/>
          </a:xfrm>
          <a:prstGeom prst="rect">
            <a:avLst/>
          </a:prstGeom>
          <a:noFill/>
          <a:ln w="9525">
            <a:noFill/>
            <a:miter lim="800000"/>
            <a:headEnd/>
            <a:tailEnd/>
          </a:ln>
        </p:spPr>
        <p:txBody>
          <a:bodyPr>
            <a:spAutoFit/>
          </a:bodyPr>
          <a:lstStyle/>
          <a:p>
            <a:pPr algn="ctr" eaLnBrk="0" hangingPunct="0">
              <a:spcBef>
                <a:spcPct val="50000"/>
              </a:spcBef>
            </a:pPr>
            <a:r>
              <a:rPr lang="en-US" sz="4800" b="1" u="sng">
                <a:solidFill>
                  <a:srgbClr val="262673"/>
                </a:solidFill>
                <a:latin typeface="Calibri" pitchFamily="34" charset="0"/>
              </a:rPr>
              <a:t>Energetic Variational Analysis </a:t>
            </a:r>
            <a:r>
              <a:rPr lang="en-US" sz="4000" b="1" u="sng">
                <a:solidFill>
                  <a:srgbClr val="000000"/>
                </a:solidFill>
                <a:latin typeface="Calibri" pitchFamily="34" charset="0"/>
              </a:rPr>
              <a:t/>
            </a:r>
            <a:br>
              <a:rPr lang="en-US" sz="4000" b="1" u="sng">
                <a:solidFill>
                  <a:srgbClr val="000000"/>
                </a:solidFill>
                <a:latin typeface="Calibri" pitchFamily="34" charset="0"/>
              </a:rPr>
            </a:br>
            <a:r>
              <a:rPr lang="en-US" sz="4800" i="1">
                <a:solidFill>
                  <a:srgbClr val="262673"/>
                </a:solidFill>
                <a:latin typeface="Calibri" pitchFamily="34" charset="0"/>
              </a:rPr>
              <a:t>EnVarA</a:t>
            </a:r>
            <a:r>
              <a:rPr lang="en-US" sz="3600" b="1" i="1">
                <a:solidFill>
                  <a:srgbClr val="000000"/>
                </a:solidFill>
                <a:latin typeface="Calibri" pitchFamily="34" charset="0"/>
              </a:rPr>
              <a:t/>
            </a:r>
            <a:br>
              <a:rPr lang="en-US" sz="3600" b="1" i="1">
                <a:solidFill>
                  <a:srgbClr val="000000"/>
                </a:solidFill>
                <a:latin typeface="Calibri" pitchFamily="34" charset="0"/>
              </a:rPr>
            </a:br>
            <a:r>
              <a:rPr lang="en-US" sz="2800" u="sng">
                <a:solidFill>
                  <a:srgbClr val="000000"/>
                </a:solidFill>
                <a:latin typeface="Calibri" pitchFamily="34" charset="0"/>
              </a:rPr>
              <a:t>Chun Liu</a:t>
            </a:r>
            <a:r>
              <a:rPr lang="en-US" sz="2800">
                <a:solidFill>
                  <a:srgbClr val="000000"/>
                </a:solidFill>
                <a:latin typeface="Calibri" pitchFamily="34" charset="0"/>
              </a:rPr>
              <a:t>, Yunkyong Hyon and Bob Eisenberg</a:t>
            </a:r>
          </a:p>
          <a:p>
            <a:pPr algn="ctr" eaLnBrk="0" hangingPunct="0">
              <a:spcBef>
                <a:spcPct val="50000"/>
              </a:spcBef>
            </a:pPr>
            <a:r>
              <a:rPr lang="en-US" sz="4000" b="1">
                <a:solidFill>
                  <a:srgbClr val="000000"/>
                </a:solidFill>
                <a:latin typeface="Calibri" pitchFamily="34" charset="0"/>
              </a:rPr>
              <a:t>New Interpretations</a:t>
            </a:r>
            <a:br>
              <a:rPr lang="en-US" sz="4000" b="1">
                <a:solidFill>
                  <a:srgbClr val="000000"/>
                </a:solidFill>
                <a:latin typeface="Calibri" pitchFamily="34" charset="0"/>
              </a:rPr>
            </a:br>
            <a:r>
              <a:rPr lang="en-US" sz="2800">
                <a:solidFill>
                  <a:srgbClr val="000000"/>
                </a:solidFill>
                <a:latin typeface="Calibri" pitchFamily="34" charset="0"/>
              </a:rPr>
              <a:t>likely to be </a:t>
            </a:r>
            <a:r>
              <a:rPr lang="en-US" sz="2800" b="1">
                <a:solidFill>
                  <a:srgbClr val="000000"/>
                </a:solidFill>
                <a:latin typeface="Calibri" pitchFamily="34" charset="0"/>
              </a:rPr>
              <a:t/>
            </a:r>
            <a:br>
              <a:rPr lang="en-US" sz="2800" b="1">
                <a:solidFill>
                  <a:srgbClr val="000000"/>
                </a:solidFill>
                <a:latin typeface="Calibri" pitchFamily="34" charset="0"/>
              </a:rPr>
            </a:br>
            <a:r>
              <a:rPr lang="en-US" sz="4000" b="1">
                <a:solidFill>
                  <a:srgbClr val="000000"/>
                </a:solidFill>
                <a:latin typeface="Calibri" pitchFamily="34" charset="0"/>
              </a:rPr>
              <a:t>Controversial </a:t>
            </a:r>
            <a:r>
              <a:rPr lang="en-US" sz="2800" b="1">
                <a:solidFill>
                  <a:srgbClr val="000000"/>
                </a:solidFill>
                <a:latin typeface="Calibri" pitchFamily="34" charset="0"/>
              </a:rPr>
              <a:t/>
            </a:r>
            <a:br>
              <a:rPr lang="en-US" sz="2800" b="1">
                <a:solidFill>
                  <a:srgbClr val="000000"/>
                </a:solidFill>
                <a:latin typeface="Calibri" pitchFamily="34" charset="0"/>
              </a:rPr>
            </a:br>
            <a:r>
              <a:rPr lang="en-US" sz="2800">
                <a:solidFill>
                  <a:srgbClr val="000000"/>
                </a:solidFill>
                <a:latin typeface="Calibri" pitchFamily="34" charset="0"/>
              </a:rPr>
              <a:t>but </a:t>
            </a:r>
            <a:r>
              <a:rPr lang="en-US" sz="2800" b="1">
                <a:solidFill>
                  <a:srgbClr val="000000"/>
                </a:solidFill>
                <a:latin typeface="Calibri" pitchFamily="34" charset="0"/>
              </a:rPr>
              <a:t/>
            </a:r>
            <a:br>
              <a:rPr lang="en-US" sz="2800" b="1">
                <a:solidFill>
                  <a:srgbClr val="000000"/>
                </a:solidFill>
                <a:latin typeface="Calibri" pitchFamily="34" charset="0"/>
              </a:rPr>
            </a:br>
            <a:r>
              <a:rPr lang="en-US" sz="4000" b="1" u="sng">
                <a:solidFill>
                  <a:srgbClr val="000000"/>
                </a:solidFill>
                <a:latin typeface="Calibri" pitchFamily="34" charset="0"/>
              </a:rPr>
              <a:t>Quantitative</a:t>
            </a:r>
            <a:r>
              <a:rPr lang="en-US" sz="2800" b="1">
                <a:solidFill>
                  <a:srgbClr val="000000"/>
                </a:solidFill>
                <a:latin typeface="Calibri" pitchFamily="34" charset="0"/>
              </a:rPr>
              <a:t> and </a:t>
            </a:r>
            <a:r>
              <a:rPr lang="en-US" sz="4000" b="1" u="sng">
                <a:solidFill>
                  <a:srgbClr val="000000"/>
                </a:solidFill>
                <a:latin typeface="Calibri" pitchFamily="34" charset="0"/>
              </a:rPr>
              <a:t>Testable</a:t>
            </a:r>
          </a:p>
        </p:txBody>
      </p:sp>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bg>
      <p:bgPr>
        <a:solidFill>
          <a:srgbClr val="ADDADD"/>
        </a:solidFill>
        <a:effectLst/>
      </p:bgPr>
    </p:bg>
    <p:spTree>
      <p:nvGrpSpPr>
        <p:cNvPr id="1" name=""/>
        <p:cNvGrpSpPr/>
        <p:nvPr/>
      </p:nvGrpSpPr>
      <p:grpSpPr>
        <a:xfrm>
          <a:off x="0" y="0"/>
          <a:ext cx="0" cy="0"/>
          <a:chOff x="0" y="0"/>
          <a:chExt cx="0" cy="0"/>
        </a:xfrm>
      </p:grpSpPr>
      <p:sp>
        <p:nvSpPr>
          <p:cNvPr id="239618" name="Text Box 4"/>
          <p:cNvSpPr txBox="1">
            <a:spLocks noChangeArrowheads="1"/>
          </p:cNvSpPr>
          <p:nvPr/>
        </p:nvSpPr>
        <p:spPr bwMode="auto">
          <a:xfrm>
            <a:off x="269875" y="5746750"/>
            <a:ext cx="3917950" cy="163513"/>
          </a:xfrm>
          <a:prstGeom prst="rect">
            <a:avLst/>
          </a:prstGeom>
          <a:noFill/>
          <a:ln w="9525">
            <a:noFill/>
            <a:miter lim="800000"/>
            <a:headEnd/>
            <a:tailEnd/>
          </a:ln>
        </p:spPr>
        <p:txBody>
          <a:bodyPr lIns="0" tIns="0" rIns="0" bIns="0">
            <a:spAutoFit/>
          </a:bodyPr>
          <a:lstStyle/>
          <a:p>
            <a:pPr algn="ctr" hangingPunct="0">
              <a:lnSpc>
                <a:spcPct val="97000"/>
              </a:lnSpc>
              <a:spcBef>
                <a:spcPct val="50000"/>
              </a:spcBef>
              <a:buClr>
                <a:srgbClr val="000000"/>
              </a:buClr>
              <a:buSzPct val="45000"/>
              <a:tabLst>
                <a:tab pos="655638" algn="l"/>
                <a:tab pos="1312863" algn="l"/>
                <a:tab pos="1968500" algn="l"/>
                <a:tab pos="2625725" algn="l"/>
                <a:tab pos="3282950" algn="l"/>
              </a:tabLst>
            </a:pPr>
            <a:r>
              <a:rPr lang="en-GB" sz="1100" b="1">
                <a:solidFill>
                  <a:srgbClr val="000000"/>
                </a:solidFill>
              </a:rPr>
              <a:t>Armstrong PNAS  2006 103:17991</a:t>
            </a:r>
          </a:p>
        </p:txBody>
      </p:sp>
      <p:grpSp>
        <p:nvGrpSpPr>
          <p:cNvPr id="239619" name="Group 7"/>
          <p:cNvGrpSpPr>
            <a:grpSpLocks/>
          </p:cNvGrpSpPr>
          <p:nvPr/>
        </p:nvGrpSpPr>
        <p:grpSpPr bwMode="auto">
          <a:xfrm>
            <a:off x="1897063" y="303213"/>
            <a:ext cx="5495925" cy="715962"/>
            <a:chOff x="3616305" y="163026"/>
            <a:chExt cx="4418073" cy="789783"/>
          </a:xfrm>
        </p:grpSpPr>
        <p:sp>
          <p:nvSpPr>
            <p:cNvPr id="239631" name="Text Box 1"/>
            <p:cNvSpPr txBox="1">
              <a:spLocks noChangeArrowheads="1"/>
            </p:cNvSpPr>
            <p:nvPr/>
          </p:nvSpPr>
          <p:spPr bwMode="auto">
            <a:xfrm>
              <a:off x="3616305" y="163026"/>
              <a:ext cx="4418073" cy="789783"/>
            </a:xfrm>
            <a:prstGeom prst="rect">
              <a:avLst/>
            </a:prstGeom>
            <a:noFill/>
            <a:ln w="9525">
              <a:noFill/>
              <a:miter lim="800000"/>
              <a:headEnd/>
              <a:tailEnd/>
            </a:ln>
          </p:spPr>
          <p:txBody>
            <a:bodyPr lIns="0" tIns="0" rIns="0" bIns="0">
              <a:spAutoFit/>
            </a:bodyPr>
            <a:lstStyle/>
            <a:p>
              <a:pPr algn="ctr" hangingPunct="0">
                <a:lnSpc>
                  <a:spcPct val="97000"/>
                </a:lnSpc>
                <a:spcBef>
                  <a:spcPct val="50000"/>
                </a:spcBef>
                <a:buClr>
                  <a:srgbClr val="000000"/>
                </a:buClr>
                <a:buSzPct val="45000"/>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pPr>
              <a:r>
                <a:rPr lang="en-GB" sz="2400" b="1">
                  <a:solidFill>
                    <a:srgbClr val="000000"/>
                  </a:solidFill>
                </a:rPr>
                <a:t>Channel Activation and Inactivation</a:t>
              </a:r>
            </a:p>
          </p:txBody>
        </p:sp>
        <p:sp>
          <p:nvSpPr>
            <p:cNvPr id="239632" name="TextBox 6"/>
            <p:cNvSpPr txBox="1">
              <a:spLocks noChangeArrowheads="1"/>
            </p:cNvSpPr>
            <p:nvPr/>
          </p:nvSpPr>
          <p:spPr bwMode="auto">
            <a:xfrm>
              <a:off x="3882239" y="459177"/>
              <a:ext cx="3797352" cy="441046"/>
            </a:xfrm>
            <a:prstGeom prst="rect">
              <a:avLst/>
            </a:prstGeom>
            <a:noFill/>
            <a:ln w="9525">
              <a:noFill/>
              <a:miter lim="800000"/>
              <a:headEnd/>
              <a:tailEnd/>
            </a:ln>
          </p:spPr>
          <p:txBody>
            <a:bodyPr>
              <a:spAutoFit/>
            </a:bodyPr>
            <a:lstStyle/>
            <a:p>
              <a:pPr algn="ctr" eaLnBrk="0" hangingPunct="0">
                <a:spcBef>
                  <a:spcPct val="50000"/>
                </a:spcBef>
              </a:pPr>
              <a:r>
                <a:rPr lang="en-US" sz="2000">
                  <a:solidFill>
                    <a:srgbClr val="000000"/>
                  </a:solidFill>
                </a:rPr>
                <a:t>‘</a:t>
              </a:r>
              <a:r>
                <a:rPr lang="en-US" sz="2000" b="1">
                  <a:solidFill>
                    <a:srgbClr val="000000"/>
                  </a:solidFill>
                </a:rPr>
                <a:t>Ball and Chain’ Model</a:t>
              </a:r>
            </a:p>
          </p:txBody>
        </p:sp>
      </p:grpSp>
      <p:sp>
        <p:nvSpPr>
          <p:cNvPr id="239620" name="Rectangle 9"/>
          <p:cNvSpPr>
            <a:spLocks noChangeArrowheads="1"/>
          </p:cNvSpPr>
          <p:nvPr/>
        </p:nvSpPr>
        <p:spPr bwMode="auto">
          <a:xfrm>
            <a:off x="4846638" y="5737225"/>
            <a:ext cx="4016375" cy="522288"/>
          </a:xfrm>
          <a:prstGeom prst="rect">
            <a:avLst/>
          </a:prstGeom>
          <a:noFill/>
          <a:ln w="25400" algn="ctr">
            <a:noFill/>
            <a:round/>
            <a:headEnd/>
            <a:tailEnd/>
          </a:ln>
        </p:spPr>
        <p:txBody>
          <a:bodyPr tIns="137160" bIns="137160">
            <a:spAutoFit/>
          </a:bodyPr>
          <a:lstStyle/>
          <a:p>
            <a:pPr algn="ctr" eaLnBrk="0" hangingPunct="0">
              <a:spcBef>
                <a:spcPct val="50000"/>
              </a:spcBef>
            </a:pPr>
            <a:endParaRPr lang="en-US">
              <a:solidFill>
                <a:srgbClr val="000000"/>
              </a:solidFill>
            </a:endParaRPr>
          </a:p>
        </p:txBody>
      </p:sp>
      <p:sp>
        <p:nvSpPr>
          <p:cNvPr id="14" name="TextBox 13"/>
          <p:cNvSpPr txBox="1"/>
          <p:nvPr/>
        </p:nvSpPr>
        <p:spPr>
          <a:xfrm>
            <a:off x="2417763" y="6261100"/>
            <a:ext cx="4614862" cy="460375"/>
          </a:xfrm>
          <a:prstGeom prst="rect">
            <a:avLst/>
          </a:prstGeom>
          <a:noFill/>
        </p:spPr>
        <p:txBody>
          <a:bodyPr>
            <a:spAutoFit/>
          </a:bodyPr>
          <a:lstStyle/>
          <a:p>
            <a:pPr algn="ctr" eaLnBrk="0" hangingPunct="0">
              <a:spcBef>
                <a:spcPct val="50000"/>
              </a:spcBef>
              <a:defRPr/>
            </a:pPr>
            <a:r>
              <a:rPr lang="en-US" sz="1200" b="1" dirty="0">
                <a:solidFill>
                  <a:srgbClr val="000000"/>
                </a:solidFill>
                <a:latin typeface="Arial"/>
                <a:cs typeface="Arial"/>
              </a:rPr>
              <a:t>Existing Models are Structural </a:t>
            </a:r>
            <a:r>
              <a:rPr lang="en-US" sz="1050" b="1" dirty="0">
                <a:solidFill>
                  <a:srgbClr val="000000"/>
                </a:solidFill>
                <a:latin typeface="Arial"/>
                <a:cs typeface="Arial"/>
              </a:rPr>
              <a:t>and </a:t>
            </a:r>
            <a:r>
              <a:rPr lang="en-US" sz="1200" b="1" dirty="0">
                <a:solidFill>
                  <a:srgbClr val="000000"/>
                </a:solidFill>
                <a:latin typeface="Arial"/>
                <a:cs typeface="Arial"/>
              </a:rPr>
              <a:t>Mechanical </a:t>
            </a:r>
            <a:r>
              <a:rPr lang="en-US" sz="900" b="1" dirty="0">
                <a:solidFill>
                  <a:srgbClr val="000000"/>
                </a:solidFill>
                <a:latin typeface="Arial"/>
                <a:cs typeface="Arial"/>
              </a:rPr>
              <a:t> </a:t>
            </a:r>
            <a:r>
              <a:rPr lang="en-US" sz="1200" b="1" dirty="0">
                <a:solidFill>
                  <a:srgbClr val="000000"/>
                </a:solidFill>
                <a:latin typeface="Arial"/>
                <a:cs typeface="Arial"/>
              </a:rPr>
              <a:t/>
            </a:r>
            <a:br>
              <a:rPr lang="en-US" sz="1200" b="1" dirty="0">
                <a:solidFill>
                  <a:srgbClr val="000000"/>
                </a:solidFill>
                <a:latin typeface="Arial"/>
                <a:cs typeface="Arial"/>
              </a:rPr>
            </a:br>
            <a:r>
              <a:rPr lang="en-US" sz="1200" b="1" i="1" u="sng" dirty="0">
                <a:solidFill>
                  <a:srgbClr val="000000"/>
                </a:solidFill>
                <a:latin typeface="Arial"/>
                <a:cs typeface="Arial"/>
              </a:rPr>
              <a:t>with no quantitative results</a:t>
            </a:r>
          </a:p>
        </p:txBody>
      </p:sp>
      <p:grpSp>
        <p:nvGrpSpPr>
          <p:cNvPr id="239622" name="Group 17"/>
          <p:cNvGrpSpPr>
            <a:grpSpLocks/>
          </p:cNvGrpSpPr>
          <p:nvPr/>
        </p:nvGrpSpPr>
        <p:grpSpPr bwMode="auto">
          <a:xfrm>
            <a:off x="407988" y="1100138"/>
            <a:ext cx="8613775" cy="4865687"/>
            <a:chOff x="408572" y="1100714"/>
            <a:chExt cx="8613492" cy="4864824"/>
          </a:xfrm>
        </p:grpSpPr>
        <p:grpSp>
          <p:nvGrpSpPr>
            <p:cNvPr id="239623" name="Group 14"/>
            <p:cNvGrpSpPr>
              <a:grpSpLocks/>
            </p:cNvGrpSpPr>
            <p:nvPr/>
          </p:nvGrpSpPr>
          <p:grpSpPr bwMode="auto">
            <a:xfrm>
              <a:off x="408572" y="1100714"/>
              <a:ext cx="8613492" cy="4864824"/>
              <a:chOff x="420867" y="1357259"/>
              <a:chExt cx="8613492" cy="4864824"/>
            </a:xfrm>
          </p:grpSpPr>
          <p:pic>
            <p:nvPicPr>
              <p:cNvPr id="239625" name="Picture 3"/>
              <p:cNvPicPr>
                <a:picLocks noChangeAspect="1" noChangeArrowheads="1"/>
              </p:cNvPicPr>
              <p:nvPr/>
            </p:nvPicPr>
            <p:blipFill>
              <a:blip r:embed="rId4" cstate="print"/>
              <a:srcRect/>
              <a:stretch>
                <a:fillRect/>
              </a:stretch>
            </p:blipFill>
            <p:spPr bwMode="auto">
              <a:xfrm>
                <a:off x="420867" y="1357866"/>
                <a:ext cx="4596950" cy="4608279"/>
              </a:xfrm>
              <a:prstGeom prst="rect">
                <a:avLst/>
              </a:prstGeom>
              <a:noFill/>
              <a:ln w="9525">
                <a:noFill/>
                <a:miter lim="800000"/>
                <a:headEnd/>
                <a:tailEnd/>
              </a:ln>
            </p:spPr>
          </p:pic>
          <p:grpSp>
            <p:nvGrpSpPr>
              <p:cNvPr id="239626" name="Group 12"/>
              <p:cNvGrpSpPr>
                <a:grpSpLocks/>
              </p:cNvGrpSpPr>
              <p:nvPr/>
            </p:nvGrpSpPr>
            <p:grpSpPr bwMode="auto">
              <a:xfrm>
                <a:off x="4627517" y="1357259"/>
                <a:ext cx="4406842" cy="4864824"/>
                <a:chOff x="4455919" y="1357865"/>
                <a:chExt cx="4406842" cy="4864824"/>
              </a:xfrm>
            </p:grpSpPr>
            <p:grpSp>
              <p:nvGrpSpPr>
                <p:cNvPr id="239627" name="Group 11"/>
                <p:cNvGrpSpPr>
                  <a:grpSpLocks/>
                </p:cNvGrpSpPr>
                <p:nvPr/>
              </p:nvGrpSpPr>
              <p:grpSpPr bwMode="auto">
                <a:xfrm>
                  <a:off x="4846219" y="1357865"/>
                  <a:ext cx="4016542" cy="4608279"/>
                  <a:chOff x="4846219" y="1357865"/>
                  <a:chExt cx="4016542" cy="4608279"/>
                </a:xfrm>
              </p:grpSpPr>
              <p:pic>
                <p:nvPicPr>
                  <p:cNvPr id="239629" name="Picture 8" descr="Ball and Chain Armstrong and Bezanilla 2 Pages from 4587A972d01.jpg"/>
                  <p:cNvPicPr>
                    <a:picLocks noChangeAspect="1"/>
                  </p:cNvPicPr>
                  <p:nvPr/>
                </p:nvPicPr>
                <p:blipFill>
                  <a:blip r:embed="rId5" cstate="print"/>
                  <a:srcRect/>
                  <a:stretch>
                    <a:fillRect/>
                  </a:stretch>
                </p:blipFill>
                <p:spPr bwMode="auto">
                  <a:xfrm>
                    <a:off x="4846219" y="1357865"/>
                    <a:ext cx="4016542" cy="4608279"/>
                  </a:xfrm>
                  <a:prstGeom prst="rect">
                    <a:avLst/>
                  </a:prstGeom>
                  <a:noFill/>
                  <a:ln w="9525">
                    <a:noFill/>
                    <a:miter lim="800000"/>
                    <a:headEnd/>
                    <a:tailEnd/>
                  </a:ln>
                </p:spPr>
              </p:pic>
              <p:sp>
                <p:nvSpPr>
                  <p:cNvPr id="239630" name="TextBox 10"/>
                  <p:cNvSpPr txBox="1">
                    <a:spLocks noChangeArrowheads="1"/>
                  </p:cNvSpPr>
                  <p:nvPr/>
                </p:nvSpPr>
                <p:spPr bwMode="auto">
                  <a:xfrm>
                    <a:off x="4846219" y="5748643"/>
                    <a:ext cx="4016542" cy="182880"/>
                  </a:xfrm>
                  <a:prstGeom prst="rect">
                    <a:avLst/>
                  </a:prstGeom>
                  <a:solidFill>
                    <a:srgbClr val="FFFFFF"/>
                  </a:solidFill>
                  <a:ln w="9525">
                    <a:noFill/>
                    <a:miter lim="800000"/>
                    <a:headEnd/>
                    <a:tailEnd/>
                  </a:ln>
                </p:spPr>
                <p:txBody>
                  <a:bodyPr>
                    <a:spAutoFit/>
                  </a:bodyPr>
                  <a:lstStyle/>
                  <a:p>
                    <a:pPr algn="ctr" eaLnBrk="0" hangingPunct="0">
                      <a:spcBef>
                        <a:spcPct val="50000"/>
                      </a:spcBef>
                    </a:pPr>
                    <a:endParaRPr lang="en-US">
                      <a:solidFill>
                        <a:srgbClr val="000000"/>
                      </a:solidFill>
                    </a:endParaRPr>
                  </a:p>
                </p:txBody>
              </p:sp>
            </p:grpSp>
            <p:sp>
              <p:nvSpPr>
                <p:cNvPr id="239628" name="TextBox 7"/>
                <p:cNvSpPr txBox="1">
                  <a:spLocks noChangeArrowheads="1"/>
                </p:cNvSpPr>
                <p:nvPr/>
              </p:nvSpPr>
              <p:spPr bwMode="auto">
                <a:xfrm>
                  <a:off x="4455919" y="5966144"/>
                  <a:ext cx="4037073" cy="256545"/>
                </a:xfrm>
                <a:prstGeom prst="rect">
                  <a:avLst/>
                </a:prstGeom>
                <a:noFill/>
                <a:ln w="9525">
                  <a:noFill/>
                  <a:miter lim="800000"/>
                  <a:headEnd/>
                  <a:tailEnd/>
                </a:ln>
              </p:spPr>
              <p:txBody>
                <a:bodyPr>
                  <a:spAutoFit/>
                </a:bodyPr>
                <a:lstStyle/>
                <a:p>
                  <a:pPr algn="ctr" hangingPunct="0">
                    <a:lnSpc>
                      <a:spcPct val="97000"/>
                    </a:lnSpc>
                    <a:spcBef>
                      <a:spcPct val="50000"/>
                    </a:spcBef>
                    <a:buClr>
                      <a:srgbClr val="000000"/>
                    </a:buClr>
                    <a:buSzPct val="45000"/>
                    <a:tabLst>
                      <a:tab pos="655638" algn="l"/>
                      <a:tab pos="1312863" algn="l"/>
                      <a:tab pos="1968500" algn="l"/>
                      <a:tab pos="2625725" algn="l"/>
                      <a:tab pos="3282950" algn="l"/>
                    </a:tabLst>
                  </a:pPr>
                  <a:r>
                    <a:rPr lang="en-US" sz="1100" b="1">
                      <a:solidFill>
                        <a:srgbClr val="000000"/>
                      </a:solidFill>
                    </a:rPr>
                    <a:t>Armstrong &amp; Bezanilla J Gen Physiol 1977  70:567</a:t>
                  </a:r>
                </a:p>
              </p:txBody>
            </p:sp>
          </p:grpSp>
        </p:grpSp>
        <p:sp>
          <p:nvSpPr>
            <p:cNvPr id="239624" name="TextBox 16"/>
            <p:cNvSpPr txBox="1">
              <a:spLocks noChangeArrowheads="1"/>
            </p:cNvSpPr>
            <p:nvPr/>
          </p:nvSpPr>
          <p:spPr bwMode="auto">
            <a:xfrm>
              <a:off x="8350370" y="1100714"/>
              <a:ext cx="671694" cy="4632037"/>
            </a:xfrm>
            <a:prstGeom prst="rect">
              <a:avLst/>
            </a:prstGeom>
            <a:solidFill>
              <a:srgbClr val="ADDADD"/>
            </a:solidFill>
            <a:ln w="9525">
              <a:noFill/>
              <a:miter lim="800000"/>
              <a:headEnd/>
              <a:tailEnd/>
            </a:ln>
          </p:spPr>
          <p:txBody>
            <a:bodyPr tIns="182880" bIns="91440">
              <a:spAutoFit/>
            </a:bodyPr>
            <a:lstStyle/>
            <a:p>
              <a:pPr algn="ctr" eaLnBrk="0" hangingPunct="0">
                <a:spcBef>
                  <a:spcPct val="50000"/>
                </a:spcBef>
              </a:pPr>
              <a:endParaRPr lang="en-US">
                <a:solidFill>
                  <a:srgbClr val="000000"/>
                </a:solidFill>
              </a:endParaRPr>
            </a:p>
            <a:p>
              <a:pPr algn="ctr" eaLnBrk="0" hangingPunct="0">
                <a:spcBef>
                  <a:spcPct val="50000"/>
                </a:spcBef>
              </a:pPr>
              <a:endParaRPr lang="en-US">
                <a:solidFill>
                  <a:srgbClr val="000000"/>
                </a:solidFill>
              </a:endParaRPr>
            </a:p>
            <a:p>
              <a:pPr algn="ctr" eaLnBrk="0" hangingPunct="0">
                <a:spcBef>
                  <a:spcPct val="50000"/>
                </a:spcBef>
              </a:pPr>
              <a:endParaRPr lang="en-US">
                <a:solidFill>
                  <a:srgbClr val="000000"/>
                </a:solidFill>
              </a:endParaRPr>
            </a:p>
            <a:p>
              <a:pPr algn="ctr" eaLnBrk="0" hangingPunct="0">
                <a:spcBef>
                  <a:spcPct val="50000"/>
                </a:spcBef>
              </a:pPr>
              <a:endParaRPr lang="en-US">
                <a:solidFill>
                  <a:srgbClr val="000000"/>
                </a:solidFill>
              </a:endParaRPr>
            </a:p>
            <a:p>
              <a:pPr algn="ctr" eaLnBrk="0" hangingPunct="0">
                <a:spcBef>
                  <a:spcPct val="50000"/>
                </a:spcBef>
              </a:pPr>
              <a:endParaRPr lang="en-US">
                <a:solidFill>
                  <a:srgbClr val="000000"/>
                </a:solidFill>
              </a:endParaRPr>
            </a:p>
            <a:p>
              <a:pPr algn="ctr" eaLnBrk="0" hangingPunct="0">
                <a:spcBef>
                  <a:spcPct val="50000"/>
                </a:spcBef>
              </a:pPr>
              <a:endParaRPr lang="en-US">
                <a:solidFill>
                  <a:srgbClr val="000000"/>
                </a:solidFill>
              </a:endParaRPr>
            </a:p>
            <a:p>
              <a:pPr algn="ctr" eaLnBrk="0" hangingPunct="0">
                <a:spcBef>
                  <a:spcPct val="50000"/>
                </a:spcBef>
              </a:pPr>
              <a:endParaRPr lang="en-US">
                <a:solidFill>
                  <a:srgbClr val="000000"/>
                </a:solidFill>
              </a:endParaRPr>
            </a:p>
            <a:p>
              <a:pPr algn="ctr" eaLnBrk="0" hangingPunct="0">
                <a:spcBef>
                  <a:spcPct val="50000"/>
                </a:spcBef>
              </a:pPr>
              <a:endParaRPr lang="en-US">
                <a:solidFill>
                  <a:srgbClr val="000000"/>
                </a:solidFill>
              </a:endParaRPr>
            </a:p>
            <a:p>
              <a:pPr algn="ctr" eaLnBrk="0" hangingPunct="0">
                <a:spcBef>
                  <a:spcPct val="50000"/>
                </a:spcBef>
              </a:pPr>
              <a:endParaRPr lang="en-US">
                <a:solidFill>
                  <a:srgbClr val="000000"/>
                </a:solidFill>
              </a:endParaRPr>
            </a:p>
            <a:p>
              <a:pPr algn="ctr" eaLnBrk="0" hangingPunct="0">
                <a:spcBef>
                  <a:spcPct val="50000"/>
                </a:spcBef>
              </a:pPr>
              <a:endParaRPr lang="en-US">
                <a:solidFill>
                  <a:srgbClr val="000000"/>
                </a:solidFill>
              </a:endParaRPr>
            </a:p>
            <a:p>
              <a:pPr algn="ctr" eaLnBrk="0" hangingPunct="0">
                <a:spcBef>
                  <a:spcPct val="50000"/>
                </a:spcBef>
              </a:pPr>
              <a:endParaRPr lang="en-US">
                <a:solidFill>
                  <a:srgbClr val="000000"/>
                </a:solidFill>
              </a:endParaRPr>
            </a:p>
            <a:p>
              <a:pPr algn="ctr" eaLnBrk="0" hangingPunct="0">
                <a:spcBef>
                  <a:spcPct val="50000"/>
                </a:spcBef>
              </a:pPr>
              <a:endParaRPr lang="en-US">
                <a:solidFill>
                  <a:srgbClr val="000000"/>
                </a:solidFill>
              </a:endParaRPr>
            </a:p>
          </p:txBody>
        </p:sp>
      </p:grpSp>
    </p:spTree>
  </p:cSld>
  <p:clrMapOvr>
    <a:overrideClrMapping bg1="lt1" tx1="dk1" bg2="lt2" tx2="dk2" accent1="accent1" accent2="accent2" accent3="accent3" accent4="accent4" accent5="accent5" accent6="accent6" hlink="hlink" folHlink="folHlink"/>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effectLst/>
      </p:bgPr>
    </p:bg>
    <p:spTree>
      <p:nvGrpSpPr>
        <p:cNvPr id="1" name=""/>
        <p:cNvGrpSpPr/>
        <p:nvPr/>
      </p:nvGrpSpPr>
      <p:grpSpPr>
        <a:xfrm>
          <a:off x="0" y="0"/>
          <a:ext cx="0" cy="0"/>
          <a:chOff x="0" y="0"/>
          <a:chExt cx="0" cy="0"/>
        </a:xfrm>
      </p:grpSpPr>
      <p:sp>
        <p:nvSpPr>
          <p:cNvPr id="160770" name="Slide Number Placeholder 5"/>
          <p:cNvSpPr>
            <a:spLocks noGrp="1"/>
          </p:cNvSpPr>
          <p:nvPr>
            <p:ph type="sldNum" sz="quarter" idx="12"/>
          </p:nvPr>
        </p:nvSpPr>
        <p:spPr>
          <a:noFill/>
        </p:spPr>
        <p:txBody>
          <a:bodyPr/>
          <a:lstStyle/>
          <a:p>
            <a:fld id="{E81B181C-FDA4-4C72-B2A3-0EBE31754A61}" type="slidenum">
              <a:rPr lang="en-US" smtClean="0">
                <a:cs typeface="Arial" pitchFamily="34" charset="0"/>
              </a:rPr>
              <a:pPr/>
              <a:t>11</a:t>
            </a:fld>
            <a:endParaRPr lang="en-US" smtClean="0">
              <a:cs typeface="Arial" pitchFamily="34" charset="0"/>
            </a:endParaRPr>
          </a:p>
        </p:txBody>
      </p:sp>
      <p:sp>
        <p:nvSpPr>
          <p:cNvPr id="97283" name="Text Box 2"/>
          <p:cNvSpPr txBox="1">
            <a:spLocks noChangeArrowheads="1"/>
          </p:cNvSpPr>
          <p:nvPr/>
        </p:nvSpPr>
        <p:spPr bwMode="auto">
          <a:xfrm>
            <a:off x="104775" y="465138"/>
            <a:ext cx="9144000" cy="5589587"/>
          </a:xfrm>
          <a:prstGeom prst="rect">
            <a:avLst/>
          </a:prstGeom>
          <a:noFill/>
          <a:ln w="9525">
            <a:noFill/>
            <a:miter lim="800000"/>
            <a:headEnd/>
            <a:tailEnd/>
          </a:ln>
        </p:spPr>
        <p:txBody>
          <a:bodyPr>
            <a:spAutoFit/>
          </a:bodyPr>
          <a:lstStyle/>
          <a:p>
            <a:pPr algn="ctr">
              <a:spcBef>
                <a:spcPct val="10000"/>
              </a:spcBef>
              <a:defRPr/>
            </a:pPr>
            <a:endParaRPr lang="en-US" sz="1100" i="1" dirty="0">
              <a:solidFill>
                <a:srgbClr val="000066"/>
              </a:solidFill>
            </a:endParaRPr>
          </a:p>
          <a:p>
            <a:pPr algn="ctr">
              <a:spcBef>
                <a:spcPct val="10000"/>
              </a:spcBef>
              <a:defRPr/>
            </a:pPr>
            <a:r>
              <a:rPr lang="en-US" sz="3600" b="1" i="1" dirty="0">
                <a:solidFill>
                  <a:srgbClr val="A50021"/>
                </a:solidFill>
              </a:rPr>
              <a:t>Where do </a:t>
            </a:r>
            <a:r>
              <a:rPr lang="en-US" sz="3600" b="1" i="1" u="sng" dirty="0">
                <a:solidFill>
                  <a:srgbClr val="A50021"/>
                </a:solidFill>
              </a:rPr>
              <a:t>we</a:t>
            </a:r>
            <a:r>
              <a:rPr lang="en-US" sz="3600" b="1" i="1" dirty="0">
                <a:solidFill>
                  <a:srgbClr val="A50021"/>
                </a:solidFill>
              </a:rPr>
              <a:t> start?</a:t>
            </a:r>
          </a:p>
          <a:p>
            <a:pPr algn="ctr">
              <a:spcBef>
                <a:spcPct val="10000"/>
              </a:spcBef>
              <a:defRPr/>
            </a:pPr>
            <a:r>
              <a:rPr lang="en-US" sz="3200" b="1" dirty="0">
                <a:solidFill>
                  <a:srgbClr val="000066"/>
                </a:solidFill>
              </a:rPr>
              <a:t>Physics ‘As Usual’</a:t>
            </a:r>
            <a:br>
              <a:rPr lang="en-US" sz="3200" b="1" dirty="0">
                <a:solidFill>
                  <a:srgbClr val="000066"/>
                </a:solidFill>
              </a:rPr>
            </a:br>
            <a:r>
              <a:rPr lang="en-US" sz="2400" b="1" dirty="0">
                <a:solidFill>
                  <a:srgbClr val="000066"/>
                </a:solidFill>
              </a:rPr>
              <a:t>‘Guess </a:t>
            </a:r>
            <a:r>
              <a:rPr lang="en-US" sz="1800" dirty="0">
                <a:solidFill>
                  <a:srgbClr val="000066"/>
                </a:solidFill>
              </a:rPr>
              <a:t>and</a:t>
            </a:r>
            <a:r>
              <a:rPr lang="en-US" sz="2400" b="1" dirty="0">
                <a:solidFill>
                  <a:srgbClr val="000066"/>
                </a:solidFill>
              </a:rPr>
              <a:t> Check’</a:t>
            </a:r>
            <a:endParaRPr lang="en-US" sz="3200" b="1" i="1" dirty="0">
              <a:solidFill>
                <a:srgbClr val="333399">
                  <a:lumMod val="50000"/>
                </a:srgbClr>
              </a:solidFill>
            </a:endParaRPr>
          </a:p>
          <a:p>
            <a:pPr algn="ctr">
              <a:spcBef>
                <a:spcPct val="10000"/>
              </a:spcBef>
              <a:defRPr/>
            </a:pPr>
            <a:endParaRPr lang="en-US" sz="3200" b="1" i="1" dirty="0">
              <a:solidFill>
                <a:srgbClr val="333399">
                  <a:lumMod val="50000"/>
                </a:srgbClr>
              </a:solidFill>
            </a:endParaRPr>
          </a:p>
          <a:p>
            <a:pPr algn="ctr">
              <a:spcBef>
                <a:spcPct val="10000"/>
              </a:spcBef>
              <a:defRPr/>
            </a:pPr>
            <a:r>
              <a:rPr lang="en-US" sz="4800" b="1" i="1" dirty="0">
                <a:solidFill>
                  <a:srgbClr val="333399">
                    <a:lumMod val="50000"/>
                  </a:srgbClr>
                </a:solidFill>
              </a:rPr>
              <a:t>Stochastic ‘Derivation’</a:t>
            </a:r>
            <a:br>
              <a:rPr lang="en-US" sz="4800" b="1" i="1" dirty="0">
                <a:solidFill>
                  <a:srgbClr val="333399">
                    <a:lumMod val="50000"/>
                  </a:srgbClr>
                </a:solidFill>
              </a:rPr>
            </a:br>
            <a:endParaRPr lang="en-US" sz="4800" b="1" i="1" dirty="0">
              <a:solidFill>
                <a:srgbClr val="333399">
                  <a:lumMod val="50000"/>
                </a:srgbClr>
              </a:solidFill>
            </a:endParaRPr>
          </a:p>
          <a:p>
            <a:pPr algn="ctr">
              <a:spcBef>
                <a:spcPct val="10000"/>
              </a:spcBef>
              <a:defRPr/>
            </a:pPr>
            <a:r>
              <a:rPr lang="en-US" sz="3200" b="1" i="1" u="sng" dirty="0">
                <a:solidFill>
                  <a:srgbClr val="333399">
                    <a:lumMod val="50000"/>
                  </a:srgbClr>
                </a:solidFill>
              </a:rPr>
              <a:t>Later </a:t>
            </a:r>
          </a:p>
          <a:p>
            <a:pPr algn="ctr">
              <a:spcBef>
                <a:spcPct val="10000"/>
              </a:spcBef>
              <a:defRPr/>
            </a:pPr>
            <a:r>
              <a:rPr lang="en-US" i="1" dirty="0">
                <a:solidFill>
                  <a:schemeClr val="accent2">
                    <a:lumMod val="50000"/>
                  </a:schemeClr>
                </a:solidFill>
              </a:rPr>
              <a:t>will include biological adaptation</a:t>
            </a:r>
          </a:p>
          <a:p>
            <a:pPr algn="ctr">
              <a:spcBef>
                <a:spcPct val="10000"/>
              </a:spcBef>
              <a:defRPr/>
            </a:pPr>
            <a:r>
              <a:rPr lang="en-US" i="1" dirty="0">
                <a:solidFill>
                  <a:schemeClr val="accent2">
                    <a:lumMod val="50000"/>
                  </a:schemeClr>
                </a:solidFill>
              </a:rPr>
              <a:t>of Correlations and Crowded Charge</a:t>
            </a:r>
          </a:p>
          <a:p>
            <a:pPr algn="ctr">
              <a:spcBef>
                <a:spcPct val="10000"/>
              </a:spcBef>
              <a:defRPr/>
            </a:pPr>
            <a:endParaRPr lang="en-US" b="1" dirty="0">
              <a:solidFill>
                <a:schemeClr val="accent2">
                  <a:lumMod val="50000"/>
                </a:schemeClr>
              </a:solidFill>
            </a:endParaRPr>
          </a:p>
          <a:p>
            <a:pPr algn="ctr">
              <a:spcBef>
                <a:spcPct val="10000"/>
              </a:spcBef>
              <a:defRPr/>
            </a:pPr>
            <a:endParaRPr lang="en-US" sz="1400" i="1" dirty="0">
              <a:solidFill>
                <a:srgbClr val="333399">
                  <a:lumMod val="50000"/>
                </a:srgbClr>
              </a:solidFill>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2"/>
          <p:cNvSpPr>
            <a:spLocks noGrp="1" noChangeArrowheads="1"/>
          </p:cNvSpPr>
          <p:nvPr>
            <p:ph type="title"/>
          </p:nvPr>
        </p:nvSpPr>
        <p:spPr>
          <a:xfrm>
            <a:off x="457200" y="44450"/>
            <a:ext cx="8229600" cy="1143000"/>
          </a:xfrm>
        </p:spPr>
        <p:txBody>
          <a:bodyPr/>
          <a:lstStyle/>
          <a:p>
            <a:pPr eaLnBrk="1" hangingPunct="1">
              <a:lnSpc>
                <a:spcPts val="2900"/>
              </a:lnSpc>
            </a:pPr>
            <a:r>
              <a:rPr lang="en-US" sz="2800" smtClean="0">
                <a:latin typeface="Calibri" pitchFamily="34" charset="0"/>
              </a:rPr>
              <a:t>Channels are parts of Machines, </a:t>
            </a:r>
            <a:br>
              <a:rPr lang="en-US" sz="2800" smtClean="0">
                <a:latin typeface="Calibri" pitchFamily="34" charset="0"/>
              </a:rPr>
            </a:br>
            <a:r>
              <a:rPr lang="en-US" sz="2800" smtClean="0">
                <a:latin typeface="Calibri" pitchFamily="34" charset="0"/>
              </a:rPr>
              <a:t>e.g., Excitation-Contraction Coupling </a:t>
            </a:r>
            <a:br>
              <a:rPr lang="en-US" sz="2800" smtClean="0">
                <a:latin typeface="Calibri" pitchFamily="34" charset="0"/>
              </a:rPr>
            </a:br>
            <a:r>
              <a:rPr lang="en-US" sz="2800" b="1" u="sng" smtClean="0">
                <a:latin typeface="Calibri" pitchFamily="34" charset="0"/>
              </a:rPr>
              <a:t>L type Ca Channel</a:t>
            </a:r>
            <a:r>
              <a:rPr lang="en-US" sz="2800" b="1" smtClean="0">
                <a:latin typeface="Calibri" pitchFamily="34" charset="0"/>
              </a:rPr>
              <a:t>    </a:t>
            </a:r>
            <a:r>
              <a:rPr lang="en-US" sz="2800" b="1" u="sng" smtClean="0">
                <a:latin typeface="Calibri" pitchFamily="34" charset="0"/>
              </a:rPr>
              <a:t>RyR ryanodine receptor</a:t>
            </a:r>
          </a:p>
        </p:txBody>
      </p:sp>
      <p:pic>
        <p:nvPicPr>
          <p:cNvPr id="3075" name="Picture 3" descr="contraction photoshop jpg"/>
          <p:cNvPicPr>
            <a:picLocks noGrp="1" noChangeAspect="1" noChangeArrowheads="1"/>
          </p:cNvPicPr>
          <p:nvPr>
            <p:ph sz="half" idx="1"/>
          </p:nvPr>
        </p:nvPicPr>
        <p:blipFill>
          <a:blip r:embed="rId4" cstate="print"/>
          <a:srcRect/>
          <a:stretch>
            <a:fillRect/>
          </a:stretch>
        </p:blipFill>
        <p:spPr>
          <a:xfrm>
            <a:off x="134938" y="1244600"/>
            <a:ext cx="4743450" cy="5613400"/>
          </a:xfrm>
        </p:spPr>
      </p:pic>
      <p:grpSp>
        <p:nvGrpSpPr>
          <p:cNvPr id="2" name="Group 24"/>
          <p:cNvGrpSpPr>
            <a:grpSpLocks/>
          </p:cNvGrpSpPr>
          <p:nvPr/>
        </p:nvGrpSpPr>
        <p:grpSpPr bwMode="auto">
          <a:xfrm>
            <a:off x="2624138" y="4221163"/>
            <a:ext cx="576262" cy="503237"/>
            <a:chOff x="1653" y="2659"/>
            <a:chExt cx="363" cy="317"/>
          </a:xfrm>
        </p:grpSpPr>
        <p:sp>
          <p:nvSpPr>
            <p:cNvPr id="3080" name="Line 8"/>
            <p:cNvSpPr>
              <a:spLocks noChangeShapeType="1"/>
            </p:cNvSpPr>
            <p:nvPr/>
          </p:nvSpPr>
          <p:spPr bwMode="auto">
            <a:xfrm>
              <a:off x="1653" y="2795"/>
              <a:ext cx="0" cy="181"/>
            </a:xfrm>
            <a:prstGeom prst="line">
              <a:avLst/>
            </a:prstGeom>
            <a:noFill/>
            <a:ln w="38100">
              <a:solidFill>
                <a:srgbClr val="FF0000"/>
              </a:solidFill>
              <a:round/>
              <a:headEnd/>
              <a:tailEnd/>
            </a:ln>
            <a:effectLst/>
          </p:spPr>
          <p:txBody>
            <a:bodyPr/>
            <a:lstStyle/>
            <a:p>
              <a:pPr eaLnBrk="0" hangingPunct="0">
                <a:defRPr/>
              </a:pPr>
              <a:endParaRPr lang="en-US">
                <a:solidFill>
                  <a:srgbClr val="000000"/>
                </a:solidFill>
                <a:latin typeface="Arial" charset="0"/>
                <a:cs typeface="+mn-cs"/>
              </a:endParaRPr>
            </a:p>
          </p:txBody>
        </p:sp>
        <p:sp>
          <p:nvSpPr>
            <p:cNvPr id="3081" name="Line 9"/>
            <p:cNvSpPr>
              <a:spLocks noChangeShapeType="1"/>
            </p:cNvSpPr>
            <p:nvPr/>
          </p:nvSpPr>
          <p:spPr bwMode="auto">
            <a:xfrm>
              <a:off x="1653" y="2659"/>
              <a:ext cx="363" cy="0"/>
            </a:xfrm>
            <a:prstGeom prst="line">
              <a:avLst/>
            </a:prstGeom>
            <a:noFill/>
            <a:ln w="38100">
              <a:solidFill>
                <a:srgbClr val="FF0000"/>
              </a:solidFill>
              <a:round/>
              <a:headEnd/>
              <a:tailEnd type="triangle" w="med" len="med"/>
            </a:ln>
            <a:effectLst/>
          </p:spPr>
          <p:txBody>
            <a:bodyPr/>
            <a:lstStyle/>
            <a:p>
              <a:pPr eaLnBrk="0" hangingPunct="0">
                <a:defRPr/>
              </a:pPr>
              <a:endParaRPr lang="en-US">
                <a:solidFill>
                  <a:srgbClr val="000000"/>
                </a:solidFill>
                <a:latin typeface="Arial" charset="0"/>
                <a:cs typeface="+mn-cs"/>
              </a:endParaRPr>
            </a:p>
          </p:txBody>
        </p:sp>
      </p:grpSp>
      <p:grpSp>
        <p:nvGrpSpPr>
          <p:cNvPr id="3" name="Group 27"/>
          <p:cNvGrpSpPr>
            <a:grpSpLocks/>
          </p:cNvGrpSpPr>
          <p:nvPr/>
        </p:nvGrpSpPr>
        <p:grpSpPr bwMode="auto">
          <a:xfrm>
            <a:off x="2192338" y="4292600"/>
            <a:ext cx="1439862" cy="2089150"/>
            <a:chOff x="1381" y="2704"/>
            <a:chExt cx="907" cy="1316"/>
          </a:xfrm>
        </p:grpSpPr>
        <p:sp>
          <p:nvSpPr>
            <p:cNvPr id="3083" name="Line 11"/>
            <p:cNvSpPr>
              <a:spLocks noChangeShapeType="1"/>
            </p:cNvSpPr>
            <p:nvPr/>
          </p:nvSpPr>
          <p:spPr bwMode="auto">
            <a:xfrm>
              <a:off x="2288" y="2704"/>
              <a:ext cx="0" cy="1225"/>
            </a:xfrm>
            <a:prstGeom prst="line">
              <a:avLst/>
            </a:prstGeom>
            <a:noFill/>
            <a:ln w="38100">
              <a:solidFill>
                <a:srgbClr val="FF0000"/>
              </a:solidFill>
              <a:round/>
              <a:headEnd/>
              <a:tailEnd/>
            </a:ln>
            <a:effectLst/>
          </p:spPr>
          <p:txBody>
            <a:bodyPr/>
            <a:lstStyle/>
            <a:p>
              <a:pPr eaLnBrk="0" hangingPunct="0">
                <a:defRPr/>
              </a:pPr>
              <a:endParaRPr lang="en-US">
                <a:solidFill>
                  <a:srgbClr val="000000"/>
                </a:solidFill>
                <a:latin typeface="Arial" charset="0"/>
                <a:cs typeface="+mn-cs"/>
              </a:endParaRPr>
            </a:p>
          </p:txBody>
        </p:sp>
        <p:grpSp>
          <p:nvGrpSpPr>
            <p:cNvPr id="23575" name="Group 26"/>
            <p:cNvGrpSpPr>
              <a:grpSpLocks/>
            </p:cNvGrpSpPr>
            <p:nvPr/>
          </p:nvGrpSpPr>
          <p:grpSpPr bwMode="auto">
            <a:xfrm>
              <a:off x="1381" y="3838"/>
              <a:ext cx="907" cy="182"/>
              <a:chOff x="1381" y="3838"/>
              <a:chExt cx="907" cy="182"/>
            </a:xfrm>
          </p:grpSpPr>
          <p:sp>
            <p:nvSpPr>
              <p:cNvPr id="3082" name="Line 10"/>
              <p:cNvSpPr>
                <a:spLocks noChangeShapeType="1"/>
              </p:cNvSpPr>
              <p:nvPr/>
            </p:nvSpPr>
            <p:spPr bwMode="auto">
              <a:xfrm flipH="1" flipV="1">
                <a:off x="1381" y="3838"/>
                <a:ext cx="362" cy="91"/>
              </a:xfrm>
              <a:prstGeom prst="line">
                <a:avLst/>
              </a:prstGeom>
              <a:noFill/>
              <a:ln w="38100">
                <a:solidFill>
                  <a:srgbClr val="FF0000"/>
                </a:solidFill>
                <a:round/>
                <a:headEnd/>
                <a:tailEnd type="triangle" w="med" len="med"/>
              </a:ln>
              <a:effectLst/>
            </p:spPr>
            <p:txBody>
              <a:bodyPr/>
              <a:lstStyle/>
              <a:p>
                <a:pPr eaLnBrk="0" hangingPunct="0">
                  <a:defRPr/>
                </a:pPr>
                <a:endParaRPr lang="en-US">
                  <a:solidFill>
                    <a:srgbClr val="000000"/>
                  </a:solidFill>
                  <a:latin typeface="Arial" charset="0"/>
                  <a:cs typeface="+mn-cs"/>
                </a:endParaRPr>
              </a:p>
            </p:txBody>
          </p:sp>
          <p:sp>
            <p:nvSpPr>
              <p:cNvPr id="3084" name="Freeform 12"/>
              <p:cNvSpPr>
                <a:spLocks/>
              </p:cNvSpPr>
              <p:nvPr/>
            </p:nvSpPr>
            <p:spPr bwMode="auto">
              <a:xfrm>
                <a:off x="1743" y="3929"/>
                <a:ext cx="545" cy="91"/>
              </a:xfrm>
              <a:custGeom>
                <a:avLst/>
                <a:gdLst/>
                <a:ahLst/>
                <a:cxnLst>
                  <a:cxn ang="0">
                    <a:pos x="545" y="0"/>
                  </a:cxn>
                  <a:cxn ang="0">
                    <a:pos x="454" y="91"/>
                  </a:cxn>
                  <a:cxn ang="0">
                    <a:pos x="0" y="0"/>
                  </a:cxn>
                </a:cxnLst>
                <a:rect l="0" t="0" r="r" b="b"/>
                <a:pathLst>
                  <a:path w="545" h="91">
                    <a:moveTo>
                      <a:pt x="545" y="0"/>
                    </a:moveTo>
                    <a:cubicBezTo>
                      <a:pt x="545" y="45"/>
                      <a:pt x="545" y="91"/>
                      <a:pt x="454" y="91"/>
                    </a:cubicBezTo>
                    <a:cubicBezTo>
                      <a:pt x="363" y="91"/>
                      <a:pt x="181" y="45"/>
                      <a:pt x="0" y="0"/>
                    </a:cubicBezTo>
                  </a:path>
                </a:pathLst>
              </a:custGeom>
              <a:noFill/>
              <a:ln w="38100" cmpd="sng">
                <a:solidFill>
                  <a:srgbClr val="FF0000"/>
                </a:solidFill>
                <a:round/>
                <a:headEnd/>
                <a:tailEnd/>
              </a:ln>
              <a:effectLst/>
            </p:spPr>
            <p:txBody>
              <a:bodyPr/>
              <a:lstStyle/>
              <a:p>
                <a:pPr eaLnBrk="0" hangingPunct="0">
                  <a:defRPr/>
                </a:pPr>
                <a:endParaRPr lang="en-US">
                  <a:solidFill>
                    <a:srgbClr val="000000"/>
                  </a:solidFill>
                  <a:latin typeface="Arial" charset="0"/>
                  <a:cs typeface="+mn-cs"/>
                </a:endParaRPr>
              </a:p>
            </p:txBody>
          </p:sp>
        </p:grpSp>
      </p:grpSp>
      <p:sp>
        <p:nvSpPr>
          <p:cNvPr id="3092" name="Rectangle 20"/>
          <p:cNvSpPr>
            <a:spLocks noChangeArrowheads="1"/>
          </p:cNvSpPr>
          <p:nvPr/>
        </p:nvSpPr>
        <p:spPr bwMode="auto">
          <a:xfrm>
            <a:off x="1298575" y="4032250"/>
            <a:ext cx="503238" cy="576263"/>
          </a:xfrm>
          <a:prstGeom prst="rect">
            <a:avLst/>
          </a:prstGeom>
          <a:noFill/>
          <a:ln w="28575">
            <a:solidFill>
              <a:srgbClr val="FF0000"/>
            </a:solidFill>
            <a:miter lim="800000"/>
            <a:headEnd/>
            <a:tailEnd/>
          </a:ln>
          <a:effectLst/>
        </p:spPr>
        <p:txBody>
          <a:bodyPr wrap="none" anchor="ctr"/>
          <a:lstStyle/>
          <a:p>
            <a:pPr eaLnBrk="0" hangingPunct="0">
              <a:defRPr/>
            </a:pPr>
            <a:endParaRPr lang="en-US">
              <a:solidFill>
                <a:srgbClr val="000000"/>
              </a:solidFill>
              <a:latin typeface="Arial" charset="0"/>
              <a:cs typeface="+mn-cs"/>
            </a:endParaRPr>
          </a:p>
        </p:txBody>
      </p:sp>
      <p:grpSp>
        <p:nvGrpSpPr>
          <p:cNvPr id="5" name="Group 25"/>
          <p:cNvGrpSpPr>
            <a:grpSpLocks/>
          </p:cNvGrpSpPr>
          <p:nvPr/>
        </p:nvGrpSpPr>
        <p:grpSpPr bwMode="auto">
          <a:xfrm>
            <a:off x="1835150" y="1341438"/>
            <a:ext cx="7235825" cy="4392612"/>
            <a:chOff x="1156" y="845"/>
            <a:chExt cx="4558" cy="2767"/>
          </a:xfrm>
        </p:grpSpPr>
        <p:pic>
          <p:nvPicPr>
            <p:cNvPr id="23567" name="Picture 14" descr="ecomplexe photoshop"/>
            <p:cNvPicPr>
              <a:picLocks noChangeAspect="1" noChangeArrowheads="1"/>
            </p:cNvPicPr>
            <p:nvPr/>
          </p:nvPicPr>
          <p:blipFill>
            <a:blip r:embed="rId5" cstate="print"/>
            <a:srcRect/>
            <a:stretch>
              <a:fillRect/>
            </a:stretch>
          </p:blipFill>
          <p:spPr bwMode="auto">
            <a:xfrm>
              <a:off x="3152" y="845"/>
              <a:ext cx="2562" cy="2767"/>
            </a:xfrm>
            <a:prstGeom prst="rect">
              <a:avLst/>
            </a:prstGeom>
            <a:noFill/>
            <a:ln w="9525">
              <a:noFill/>
              <a:miter lim="800000"/>
              <a:headEnd/>
              <a:tailEnd/>
            </a:ln>
          </p:spPr>
        </p:pic>
        <p:sp>
          <p:nvSpPr>
            <p:cNvPr id="3087" name="Freeform 15"/>
            <p:cNvSpPr>
              <a:spLocks/>
            </p:cNvSpPr>
            <p:nvPr/>
          </p:nvSpPr>
          <p:spPr bwMode="auto">
            <a:xfrm>
              <a:off x="4123" y="2769"/>
              <a:ext cx="426" cy="571"/>
            </a:xfrm>
            <a:custGeom>
              <a:avLst/>
              <a:gdLst/>
              <a:ahLst/>
              <a:cxnLst>
                <a:cxn ang="0">
                  <a:pos x="514" y="61"/>
                </a:cxn>
                <a:cxn ang="0">
                  <a:pos x="469" y="106"/>
                </a:cxn>
                <a:cxn ang="0">
                  <a:pos x="242" y="15"/>
                </a:cxn>
                <a:cxn ang="0">
                  <a:pos x="106" y="15"/>
                </a:cxn>
                <a:cxn ang="0">
                  <a:pos x="15" y="106"/>
                </a:cxn>
                <a:cxn ang="0">
                  <a:pos x="197" y="242"/>
                </a:cxn>
                <a:cxn ang="0">
                  <a:pos x="333" y="378"/>
                </a:cxn>
                <a:cxn ang="0">
                  <a:pos x="333" y="514"/>
                </a:cxn>
                <a:cxn ang="0">
                  <a:pos x="287" y="560"/>
                </a:cxn>
                <a:cxn ang="0">
                  <a:pos x="333" y="605"/>
                </a:cxn>
                <a:cxn ang="0">
                  <a:pos x="287" y="650"/>
                </a:cxn>
              </a:cxnLst>
              <a:rect l="0" t="0" r="r" b="b"/>
              <a:pathLst>
                <a:path w="514" h="650">
                  <a:moveTo>
                    <a:pt x="514" y="61"/>
                  </a:moveTo>
                  <a:cubicBezTo>
                    <a:pt x="514" y="87"/>
                    <a:pt x="514" y="114"/>
                    <a:pt x="469" y="106"/>
                  </a:cubicBezTo>
                  <a:cubicBezTo>
                    <a:pt x="424" y="98"/>
                    <a:pt x="302" y="30"/>
                    <a:pt x="242" y="15"/>
                  </a:cubicBezTo>
                  <a:cubicBezTo>
                    <a:pt x="182" y="0"/>
                    <a:pt x="144" y="0"/>
                    <a:pt x="106" y="15"/>
                  </a:cubicBezTo>
                  <a:cubicBezTo>
                    <a:pt x="68" y="30"/>
                    <a:pt x="0" y="68"/>
                    <a:pt x="15" y="106"/>
                  </a:cubicBezTo>
                  <a:cubicBezTo>
                    <a:pt x="30" y="144"/>
                    <a:pt x="144" y="197"/>
                    <a:pt x="197" y="242"/>
                  </a:cubicBezTo>
                  <a:cubicBezTo>
                    <a:pt x="250" y="287"/>
                    <a:pt x="310" y="333"/>
                    <a:pt x="333" y="378"/>
                  </a:cubicBezTo>
                  <a:cubicBezTo>
                    <a:pt x="356" y="423"/>
                    <a:pt x="341" y="484"/>
                    <a:pt x="333" y="514"/>
                  </a:cubicBezTo>
                  <a:cubicBezTo>
                    <a:pt x="325" y="544"/>
                    <a:pt x="287" y="545"/>
                    <a:pt x="287" y="560"/>
                  </a:cubicBezTo>
                  <a:cubicBezTo>
                    <a:pt x="287" y="575"/>
                    <a:pt x="333" y="590"/>
                    <a:pt x="333" y="605"/>
                  </a:cubicBezTo>
                  <a:cubicBezTo>
                    <a:pt x="333" y="620"/>
                    <a:pt x="295" y="643"/>
                    <a:pt x="287" y="650"/>
                  </a:cubicBezTo>
                </a:path>
              </a:pathLst>
            </a:custGeom>
            <a:noFill/>
            <a:ln w="19050" cmpd="sng">
              <a:solidFill>
                <a:srgbClr val="CC0099"/>
              </a:solidFill>
              <a:round/>
              <a:headEnd/>
              <a:tailEnd/>
            </a:ln>
            <a:effectLst/>
          </p:spPr>
          <p:txBody>
            <a:bodyPr/>
            <a:lstStyle/>
            <a:p>
              <a:pPr eaLnBrk="0" hangingPunct="0">
                <a:defRPr/>
              </a:pPr>
              <a:endParaRPr lang="en-US">
                <a:solidFill>
                  <a:srgbClr val="000000"/>
                </a:solidFill>
                <a:latin typeface="Arial" charset="0"/>
                <a:cs typeface="+mn-cs"/>
              </a:endParaRPr>
            </a:p>
          </p:txBody>
        </p:sp>
        <p:sp>
          <p:nvSpPr>
            <p:cNvPr id="3088" name="Freeform 16"/>
            <p:cNvSpPr>
              <a:spLocks/>
            </p:cNvSpPr>
            <p:nvPr/>
          </p:nvSpPr>
          <p:spPr bwMode="auto">
            <a:xfrm>
              <a:off x="4376" y="2228"/>
              <a:ext cx="165" cy="193"/>
            </a:xfrm>
            <a:custGeom>
              <a:avLst/>
              <a:gdLst/>
              <a:ahLst/>
              <a:cxnLst>
                <a:cxn ang="0">
                  <a:pos x="227" y="272"/>
                </a:cxn>
                <a:cxn ang="0">
                  <a:pos x="227" y="227"/>
                </a:cxn>
                <a:cxn ang="0">
                  <a:pos x="136" y="181"/>
                </a:cxn>
                <a:cxn ang="0">
                  <a:pos x="46" y="136"/>
                </a:cxn>
                <a:cxn ang="0">
                  <a:pos x="0" y="90"/>
                </a:cxn>
                <a:cxn ang="0">
                  <a:pos x="46" y="45"/>
                </a:cxn>
                <a:cxn ang="0">
                  <a:pos x="136" y="45"/>
                </a:cxn>
                <a:cxn ang="0">
                  <a:pos x="182" y="0"/>
                </a:cxn>
              </a:cxnLst>
              <a:rect l="0" t="0" r="r" b="b"/>
              <a:pathLst>
                <a:path w="242" h="272">
                  <a:moveTo>
                    <a:pt x="227" y="272"/>
                  </a:moveTo>
                  <a:cubicBezTo>
                    <a:pt x="234" y="257"/>
                    <a:pt x="242" y="242"/>
                    <a:pt x="227" y="227"/>
                  </a:cubicBezTo>
                  <a:cubicBezTo>
                    <a:pt x="212" y="212"/>
                    <a:pt x="166" y="196"/>
                    <a:pt x="136" y="181"/>
                  </a:cubicBezTo>
                  <a:cubicBezTo>
                    <a:pt x="106" y="166"/>
                    <a:pt x="69" y="151"/>
                    <a:pt x="46" y="136"/>
                  </a:cubicBezTo>
                  <a:cubicBezTo>
                    <a:pt x="23" y="121"/>
                    <a:pt x="0" y="105"/>
                    <a:pt x="0" y="90"/>
                  </a:cubicBezTo>
                  <a:cubicBezTo>
                    <a:pt x="0" y="75"/>
                    <a:pt x="23" y="52"/>
                    <a:pt x="46" y="45"/>
                  </a:cubicBezTo>
                  <a:cubicBezTo>
                    <a:pt x="69" y="38"/>
                    <a:pt x="113" y="52"/>
                    <a:pt x="136" y="45"/>
                  </a:cubicBezTo>
                  <a:cubicBezTo>
                    <a:pt x="159" y="38"/>
                    <a:pt x="170" y="19"/>
                    <a:pt x="182" y="0"/>
                  </a:cubicBezTo>
                </a:path>
              </a:pathLst>
            </a:custGeom>
            <a:noFill/>
            <a:ln w="19050" cmpd="sng">
              <a:solidFill>
                <a:srgbClr val="CC0099"/>
              </a:solidFill>
              <a:round/>
              <a:headEnd/>
              <a:tailEnd/>
            </a:ln>
            <a:effectLst/>
          </p:spPr>
          <p:txBody>
            <a:bodyPr/>
            <a:lstStyle/>
            <a:p>
              <a:pPr eaLnBrk="0" hangingPunct="0">
                <a:defRPr/>
              </a:pPr>
              <a:endParaRPr lang="en-US">
                <a:solidFill>
                  <a:srgbClr val="000000"/>
                </a:solidFill>
                <a:latin typeface="Arial" charset="0"/>
                <a:cs typeface="+mn-cs"/>
              </a:endParaRPr>
            </a:p>
          </p:txBody>
        </p:sp>
        <p:sp>
          <p:nvSpPr>
            <p:cNvPr id="3089" name="Freeform 17"/>
            <p:cNvSpPr>
              <a:spLocks/>
            </p:cNvSpPr>
            <p:nvPr/>
          </p:nvSpPr>
          <p:spPr bwMode="auto">
            <a:xfrm>
              <a:off x="3485" y="2331"/>
              <a:ext cx="213" cy="103"/>
            </a:xfrm>
            <a:custGeom>
              <a:avLst/>
              <a:gdLst/>
              <a:ahLst/>
              <a:cxnLst>
                <a:cxn ang="0">
                  <a:pos x="0" y="136"/>
                </a:cxn>
                <a:cxn ang="0">
                  <a:pos x="45" y="91"/>
                </a:cxn>
                <a:cxn ang="0">
                  <a:pos x="181" y="91"/>
                </a:cxn>
                <a:cxn ang="0">
                  <a:pos x="226" y="45"/>
                </a:cxn>
                <a:cxn ang="0">
                  <a:pos x="181" y="0"/>
                </a:cxn>
              </a:cxnLst>
              <a:rect l="0" t="0" r="r" b="b"/>
              <a:pathLst>
                <a:path w="226" h="136">
                  <a:moveTo>
                    <a:pt x="0" y="136"/>
                  </a:moveTo>
                  <a:cubicBezTo>
                    <a:pt x="7" y="117"/>
                    <a:pt x="15" y="98"/>
                    <a:pt x="45" y="91"/>
                  </a:cubicBezTo>
                  <a:cubicBezTo>
                    <a:pt x="75" y="84"/>
                    <a:pt x="151" y="99"/>
                    <a:pt x="181" y="91"/>
                  </a:cubicBezTo>
                  <a:cubicBezTo>
                    <a:pt x="211" y="83"/>
                    <a:pt x="226" y="60"/>
                    <a:pt x="226" y="45"/>
                  </a:cubicBezTo>
                  <a:cubicBezTo>
                    <a:pt x="226" y="30"/>
                    <a:pt x="203" y="15"/>
                    <a:pt x="181" y="0"/>
                  </a:cubicBezTo>
                </a:path>
              </a:pathLst>
            </a:custGeom>
            <a:noFill/>
            <a:ln w="19050" cmpd="sng">
              <a:solidFill>
                <a:srgbClr val="CCFF33"/>
              </a:solidFill>
              <a:round/>
              <a:headEnd/>
              <a:tailEnd/>
            </a:ln>
            <a:effectLst/>
          </p:spPr>
          <p:txBody>
            <a:bodyPr/>
            <a:lstStyle/>
            <a:p>
              <a:pPr eaLnBrk="0" hangingPunct="0">
                <a:defRPr/>
              </a:pPr>
              <a:endParaRPr lang="en-US">
                <a:solidFill>
                  <a:srgbClr val="000000"/>
                </a:solidFill>
                <a:latin typeface="Arial" charset="0"/>
                <a:cs typeface="+mn-cs"/>
              </a:endParaRPr>
            </a:p>
          </p:txBody>
        </p:sp>
        <p:sp>
          <p:nvSpPr>
            <p:cNvPr id="3090" name="Freeform 18"/>
            <p:cNvSpPr>
              <a:spLocks/>
            </p:cNvSpPr>
            <p:nvPr/>
          </p:nvSpPr>
          <p:spPr bwMode="auto">
            <a:xfrm>
              <a:off x="3516" y="2818"/>
              <a:ext cx="486" cy="464"/>
            </a:xfrm>
            <a:custGeom>
              <a:avLst/>
              <a:gdLst/>
              <a:ahLst/>
              <a:cxnLst>
                <a:cxn ang="0">
                  <a:pos x="0" y="0"/>
                </a:cxn>
                <a:cxn ang="0">
                  <a:pos x="45" y="91"/>
                </a:cxn>
                <a:cxn ang="0">
                  <a:pos x="181" y="91"/>
                </a:cxn>
                <a:cxn ang="0">
                  <a:pos x="317" y="91"/>
                </a:cxn>
                <a:cxn ang="0">
                  <a:pos x="408" y="227"/>
                </a:cxn>
                <a:cxn ang="0">
                  <a:pos x="317" y="409"/>
                </a:cxn>
                <a:cxn ang="0">
                  <a:pos x="408" y="545"/>
                </a:cxn>
                <a:cxn ang="0">
                  <a:pos x="499" y="545"/>
                </a:cxn>
                <a:cxn ang="0">
                  <a:pos x="544" y="635"/>
                </a:cxn>
              </a:cxnLst>
              <a:rect l="0" t="0" r="r" b="b"/>
              <a:pathLst>
                <a:path w="544" h="635">
                  <a:moveTo>
                    <a:pt x="0" y="0"/>
                  </a:moveTo>
                  <a:cubicBezTo>
                    <a:pt x="7" y="38"/>
                    <a:pt x="15" y="76"/>
                    <a:pt x="45" y="91"/>
                  </a:cubicBezTo>
                  <a:cubicBezTo>
                    <a:pt x="75" y="106"/>
                    <a:pt x="136" y="91"/>
                    <a:pt x="181" y="91"/>
                  </a:cubicBezTo>
                  <a:cubicBezTo>
                    <a:pt x="226" y="91"/>
                    <a:pt x="279" y="68"/>
                    <a:pt x="317" y="91"/>
                  </a:cubicBezTo>
                  <a:cubicBezTo>
                    <a:pt x="355" y="114"/>
                    <a:pt x="408" y="174"/>
                    <a:pt x="408" y="227"/>
                  </a:cubicBezTo>
                  <a:cubicBezTo>
                    <a:pt x="408" y="280"/>
                    <a:pt x="317" y="356"/>
                    <a:pt x="317" y="409"/>
                  </a:cubicBezTo>
                  <a:cubicBezTo>
                    <a:pt x="317" y="462"/>
                    <a:pt x="378" y="522"/>
                    <a:pt x="408" y="545"/>
                  </a:cubicBezTo>
                  <a:cubicBezTo>
                    <a:pt x="438" y="568"/>
                    <a:pt x="476" y="530"/>
                    <a:pt x="499" y="545"/>
                  </a:cubicBezTo>
                  <a:cubicBezTo>
                    <a:pt x="522" y="560"/>
                    <a:pt x="533" y="597"/>
                    <a:pt x="544" y="635"/>
                  </a:cubicBezTo>
                </a:path>
              </a:pathLst>
            </a:custGeom>
            <a:noFill/>
            <a:ln w="19050" cmpd="sng">
              <a:solidFill>
                <a:srgbClr val="CCFF33"/>
              </a:solidFill>
              <a:round/>
              <a:headEnd/>
              <a:tailEnd/>
            </a:ln>
            <a:effectLst/>
          </p:spPr>
          <p:txBody>
            <a:bodyPr/>
            <a:lstStyle/>
            <a:p>
              <a:pPr eaLnBrk="0" hangingPunct="0">
                <a:defRPr/>
              </a:pPr>
              <a:endParaRPr lang="en-US">
                <a:solidFill>
                  <a:srgbClr val="000000"/>
                </a:solidFill>
                <a:latin typeface="Arial" charset="0"/>
                <a:cs typeface="+mn-cs"/>
              </a:endParaRPr>
            </a:p>
          </p:txBody>
        </p:sp>
        <p:sp>
          <p:nvSpPr>
            <p:cNvPr id="3093" name="Line 21"/>
            <p:cNvSpPr>
              <a:spLocks noChangeShapeType="1"/>
            </p:cNvSpPr>
            <p:nvPr/>
          </p:nvSpPr>
          <p:spPr bwMode="auto">
            <a:xfrm flipV="1">
              <a:off x="1156" y="845"/>
              <a:ext cx="1996" cy="1678"/>
            </a:xfrm>
            <a:prstGeom prst="line">
              <a:avLst/>
            </a:prstGeom>
            <a:noFill/>
            <a:ln w="28575">
              <a:solidFill>
                <a:schemeClr val="hlink"/>
              </a:solidFill>
              <a:round/>
              <a:headEnd/>
              <a:tailEnd/>
            </a:ln>
            <a:effectLst/>
          </p:spPr>
          <p:txBody>
            <a:bodyPr/>
            <a:lstStyle/>
            <a:p>
              <a:pPr eaLnBrk="0" hangingPunct="0">
                <a:defRPr/>
              </a:pPr>
              <a:endParaRPr lang="en-US">
                <a:solidFill>
                  <a:srgbClr val="000000"/>
                </a:solidFill>
                <a:latin typeface="Arial" charset="0"/>
                <a:cs typeface="+mn-cs"/>
              </a:endParaRPr>
            </a:p>
          </p:txBody>
        </p:sp>
        <p:sp>
          <p:nvSpPr>
            <p:cNvPr id="3094" name="Line 22"/>
            <p:cNvSpPr>
              <a:spLocks noChangeShapeType="1"/>
            </p:cNvSpPr>
            <p:nvPr/>
          </p:nvSpPr>
          <p:spPr bwMode="auto">
            <a:xfrm>
              <a:off x="1156" y="2886"/>
              <a:ext cx="1996" cy="726"/>
            </a:xfrm>
            <a:prstGeom prst="line">
              <a:avLst/>
            </a:prstGeom>
            <a:noFill/>
            <a:ln w="28575">
              <a:solidFill>
                <a:schemeClr val="hlink"/>
              </a:solidFill>
              <a:round/>
              <a:headEnd/>
              <a:tailEnd/>
            </a:ln>
            <a:effectLst/>
          </p:spPr>
          <p:txBody>
            <a:bodyPr/>
            <a:lstStyle/>
            <a:p>
              <a:pPr eaLnBrk="0" hangingPunct="0">
                <a:defRPr/>
              </a:pPr>
              <a:endParaRPr lang="en-US">
                <a:solidFill>
                  <a:srgbClr val="000000"/>
                </a:solidFill>
                <a:latin typeface="Arial" charset="0"/>
                <a:cs typeface="+mn-cs"/>
              </a:endParaRPr>
            </a:p>
          </p:txBody>
        </p:sp>
      </p:grpSp>
      <p:grpSp>
        <p:nvGrpSpPr>
          <p:cNvPr id="6" name="Group 24"/>
          <p:cNvGrpSpPr>
            <a:grpSpLocks/>
          </p:cNvGrpSpPr>
          <p:nvPr/>
        </p:nvGrpSpPr>
        <p:grpSpPr bwMode="auto">
          <a:xfrm>
            <a:off x="5003800" y="1857375"/>
            <a:ext cx="3400425" cy="2174875"/>
            <a:chOff x="5003800" y="1857364"/>
            <a:chExt cx="3400421" cy="2174886"/>
          </a:xfrm>
        </p:grpSpPr>
        <p:sp>
          <p:nvSpPr>
            <p:cNvPr id="27" name="TextBox 26"/>
            <p:cNvSpPr txBox="1"/>
            <p:nvPr/>
          </p:nvSpPr>
          <p:spPr>
            <a:xfrm>
              <a:off x="5003800" y="1857364"/>
              <a:ext cx="3400421" cy="584203"/>
            </a:xfrm>
            <a:prstGeom prst="rect">
              <a:avLst/>
            </a:prstGeom>
            <a:noFill/>
          </p:spPr>
          <p:txBody>
            <a:bodyPr>
              <a:spAutoFit/>
            </a:bodyPr>
            <a:lstStyle/>
            <a:p>
              <a:pPr eaLnBrk="0" hangingPunct="0">
                <a:defRPr/>
              </a:pPr>
              <a:r>
                <a:rPr lang="en-US" sz="3200" b="1" dirty="0">
                  <a:solidFill>
                    <a:srgbClr val="000000"/>
                  </a:solidFill>
                  <a:latin typeface="Calibri" pitchFamily="34" charset="0"/>
                  <a:cs typeface="+mn-cs"/>
                </a:rPr>
                <a:t>L-type Ca Channel</a:t>
              </a:r>
            </a:p>
          </p:txBody>
        </p:sp>
        <p:sp>
          <p:nvSpPr>
            <p:cNvPr id="28" name="TextBox 27"/>
            <p:cNvSpPr txBox="1"/>
            <p:nvPr/>
          </p:nvSpPr>
          <p:spPr>
            <a:xfrm>
              <a:off x="5870574" y="3448047"/>
              <a:ext cx="1371598" cy="584203"/>
            </a:xfrm>
            <a:prstGeom prst="rect">
              <a:avLst/>
            </a:prstGeom>
            <a:noFill/>
          </p:spPr>
          <p:txBody>
            <a:bodyPr>
              <a:spAutoFit/>
            </a:bodyPr>
            <a:lstStyle/>
            <a:p>
              <a:pPr eaLnBrk="0" hangingPunct="0">
                <a:defRPr/>
              </a:pPr>
              <a:r>
                <a:rPr lang="en-US" sz="3200" b="1" dirty="0">
                  <a:solidFill>
                    <a:srgbClr val="000000"/>
                  </a:solidFill>
                  <a:latin typeface="Calibri" pitchFamily="34" charset="0"/>
                  <a:cs typeface="+mn-cs"/>
                </a:rPr>
                <a:t>RyR</a:t>
              </a:r>
            </a:p>
          </p:txBody>
        </p:sp>
      </p:grpSp>
      <p:grpSp>
        <p:nvGrpSpPr>
          <p:cNvPr id="23562" name="Group 25"/>
          <p:cNvGrpSpPr>
            <a:grpSpLocks/>
          </p:cNvGrpSpPr>
          <p:nvPr/>
        </p:nvGrpSpPr>
        <p:grpSpPr bwMode="auto">
          <a:xfrm>
            <a:off x="4765675" y="5846763"/>
            <a:ext cx="4572000" cy="671512"/>
            <a:chOff x="4765841" y="5847427"/>
            <a:chExt cx="4572000" cy="671622"/>
          </a:xfrm>
        </p:grpSpPr>
        <p:sp>
          <p:nvSpPr>
            <p:cNvPr id="29" name="TextBox 28"/>
            <p:cNvSpPr txBox="1"/>
            <p:nvPr/>
          </p:nvSpPr>
          <p:spPr>
            <a:xfrm>
              <a:off x="4765841" y="5847427"/>
              <a:ext cx="4572000" cy="462038"/>
            </a:xfrm>
            <a:prstGeom prst="rect">
              <a:avLst/>
            </a:prstGeom>
            <a:noFill/>
          </p:spPr>
          <p:txBody>
            <a:bodyPr>
              <a:spAutoFit/>
            </a:bodyPr>
            <a:lstStyle/>
            <a:p>
              <a:pPr algn="ctr" eaLnBrk="0" hangingPunct="0">
                <a:defRPr/>
              </a:pPr>
              <a:r>
                <a:rPr lang="en-US" sz="1200" b="1" dirty="0">
                  <a:solidFill>
                    <a:srgbClr val="FFFF00"/>
                  </a:solidFill>
                  <a:latin typeface="Calibri" pitchFamily="34" charset="0"/>
                  <a:cs typeface="+mn-cs"/>
                </a:rPr>
                <a:t>Thanks for the figure to</a:t>
              </a:r>
              <a:br>
                <a:rPr lang="en-US" sz="1200" b="1" dirty="0">
                  <a:solidFill>
                    <a:srgbClr val="FFFF00"/>
                  </a:solidFill>
                  <a:latin typeface="Calibri" pitchFamily="34" charset="0"/>
                  <a:cs typeface="+mn-cs"/>
                </a:rPr>
              </a:br>
              <a:r>
                <a:rPr lang="en-US" sz="1200" b="1" dirty="0">
                  <a:solidFill>
                    <a:srgbClr val="FFFF00"/>
                  </a:solidFill>
                  <a:latin typeface="Calibri" pitchFamily="34" charset="0"/>
                  <a:cs typeface="+mn-cs"/>
                </a:rPr>
                <a:t>László Csernoch, Debrecen</a:t>
              </a:r>
              <a:r>
                <a:rPr lang="hu-HU" sz="1200" b="1" dirty="0">
                  <a:solidFill>
                    <a:srgbClr val="FFFF00"/>
                  </a:solidFill>
                  <a:latin typeface="Calibri" pitchFamily="34" charset="0"/>
                  <a:cs typeface="+mn-cs"/>
                </a:rPr>
                <a:t>, Hungary</a:t>
              </a:r>
              <a:endParaRPr lang="en-US" sz="1200" b="1" dirty="0">
                <a:solidFill>
                  <a:srgbClr val="000000"/>
                </a:solidFill>
                <a:latin typeface="Calibri" pitchFamily="34" charset="0"/>
                <a:cs typeface="+mn-cs"/>
              </a:endParaRPr>
            </a:p>
          </p:txBody>
        </p:sp>
        <p:sp>
          <p:nvSpPr>
            <p:cNvPr id="30" name="TextBox 29"/>
            <p:cNvSpPr txBox="1"/>
            <p:nvPr/>
          </p:nvSpPr>
          <p:spPr>
            <a:xfrm>
              <a:off x="5072229" y="6242779"/>
              <a:ext cx="3857625" cy="276270"/>
            </a:xfrm>
            <a:prstGeom prst="rect">
              <a:avLst/>
            </a:prstGeom>
            <a:noFill/>
          </p:spPr>
          <p:txBody>
            <a:bodyPr>
              <a:spAutoFit/>
            </a:bodyPr>
            <a:lstStyle/>
            <a:p>
              <a:pPr algn="ctr" eaLnBrk="0" hangingPunct="0">
                <a:defRPr/>
              </a:pPr>
              <a:r>
                <a:rPr lang="hu-HU" sz="1200" b="1" dirty="0">
                  <a:solidFill>
                    <a:srgbClr val="FFFF00"/>
                  </a:solidFill>
                  <a:latin typeface="Calibri" pitchFamily="34" charset="0"/>
                  <a:cs typeface="+mn-cs"/>
                </a:rPr>
                <a:t>Isabelle Marty</a:t>
              </a:r>
              <a:r>
                <a:rPr lang="en-US" sz="1200" b="1" dirty="0">
                  <a:solidFill>
                    <a:srgbClr val="FFFF00"/>
                  </a:solidFill>
                  <a:latin typeface="Calibri" pitchFamily="34" charset="0"/>
                  <a:cs typeface="+mn-cs"/>
                </a:rPr>
                <a:t>, Grenoble</a:t>
              </a:r>
              <a:r>
                <a:rPr lang="hu-HU" sz="1200" b="1" dirty="0">
                  <a:solidFill>
                    <a:srgbClr val="FFFF00"/>
                  </a:solidFill>
                  <a:latin typeface="Calibri" pitchFamily="34" charset="0"/>
                  <a:cs typeface="+mn-cs"/>
                </a:rPr>
                <a:t>, France</a:t>
              </a:r>
              <a:endParaRPr lang="en-US" sz="1200" b="1" dirty="0">
                <a:solidFill>
                  <a:srgbClr val="000000"/>
                </a:solidFill>
                <a:latin typeface="Calibri" pitchFamily="34" charset="0"/>
                <a:cs typeface="+mn-cs"/>
              </a:endParaRPr>
            </a:p>
          </p:txBody>
        </p:sp>
      </p:grpSp>
      <p:graphicFrame>
        <p:nvGraphicFramePr>
          <p:cNvPr id="23554" name="Object 1"/>
          <p:cNvGraphicFramePr>
            <a:graphicFrameLocks noChangeAspect="1"/>
          </p:cNvGraphicFramePr>
          <p:nvPr/>
        </p:nvGraphicFramePr>
        <p:xfrm>
          <a:off x="3248025" y="3986213"/>
          <a:ext cx="647700" cy="355600"/>
        </p:xfrm>
        <a:graphic>
          <a:graphicData uri="http://schemas.openxmlformats.org/presentationml/2006/ole">
            <p:oleObj spid="_x0000_s23554" name="Equation" r:id="rId6" imgW="647640" imgH="355320" progId="Equation.DSMT4">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3075"/>
                                        </p:tgtEl>
                                        <p:attrNameLst>
                                          <p:attrName>style.visibility</p:attrName>
                                        </p:attrNameLst>
                                      </p:cBhvr>
                                      <p:to>
                                        <p:strVal val="visible"/>
                                      </p:to>
                                    </p:set>
                                    <p:animEffect transition="in" filter="blinds(horizontal)">
                                      <p:cBhvr>
                                        <p:cTn id="7" dur="500"/>
                                        <p:tgtEl>
                                          <p:spTgt spid="307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092"/>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2"/>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3"/>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5"/>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2" presetClass="entr" presetSubtype="3" fill="hold" nodeType="click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additive="base">
                                        <p:cTn id="28" dur="1000" fill="hold"/>
                                        <p:tgtEl>
                                          <p:spTgt spid="6"/>
                                        </p:tgtEl>
                                        <p:attrNameLst>
                                          <p:attrName>ppt_x</p:attrName>
                                        </p:attrNameLst>
                                      </p:cBhvr>
                                      <p:tavLst>
                                        <p:tav tm="0">
                                          <p:val>
                                            <p:strVal val="1+#ppt_w/2"/>
                                          </p:val>
                                        </p:tav>
                                        <p:tav tm="100000">
                                          <p:val>
                                            <p:strVal val="#ppt_x"/>
                                          </p:val>
                                        </p:tav>
                                      </p:tavLst>
                                    </p:anim>
                                    <p:anim calcmode="lin" valueType="num">
                                      <p:cBhvr additive="base">
                                        <p:cTn id="29" dur="1000" fill="hold"/>
                                        <p:tgtEl>
                                          <p:spTgt spid="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92" grpId="0" animBg="1"/>
    </p:bld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Slide Number Placeholder 3"/>
          <p:cNvSpPr>
            <a:spLocks noGrp="1"/>
          </p:cNvSpPr>
          <p:nvPr>
            <p:ph type="sldNum" sz="quarter" idx="12"/>
          </p:nvPr>
        </p:nvSpPr>
        <p:spPr/>
        <p:txBody>
          <a:bodyPr/>
          <a:lstStyle/>
          <a:p>
            <a:pPr>
              <a:defRPr/>
            </a:pPr>
            <a:fld id="{4F507F4F-25B5-431E-84F0-94FB7C38BBF1}" type="slidenum">
              <a:rPr lang="en-US"/>
              <a:pPr>
                <a:defRPr/>
              </a:pPr>
              <a:t>111</a:t>
            </a:fld>
            <a:endParaRPr lang="en-US"/>
          </a:p>
        </p:txBody>
      </p:sp>
      <p:sp>
        <p:nvSpPr>
          <p:cNvPr id="240643" name="Text Box 2"/>
          <p:cNvSpPr txBox="1">
            <a:spLocks noChangeArrowheads="1"/>
          </p:cNvSpPr>
          <p:nvPr/>
        </p:nvSpPr>
        <p:spPr bwMode="auto">
          <a:xfrm>
            <a:off x="942975" y="263525"/>
            <a:ext cx="7277100" cy="830263"/>
          </a:xfrm>
          <a:prstGeom prst="rect">
            <a:avLst/>
          </a:prstGeom>
          <a:noFill/>
          <a:ln w="12700">
            <a:noFill/>
            <a:miter lim="800000"/>
            <a:headEnd type="none" w="sm" len="sm"/>
            <a:tailEnd type="none" w="sm" len="sm"/>
          </a:ln>
        </p:spPr>
        <p:txBody>
          <a:bodyPr wrap="none">
            <a:spAutoFit/>
          </a:bodyPr>
          <a:lstStyle/>
          <a:p>
            <a:pPr algn="ctr" eaLnBrk="0" hangingPunct="0"/>
            <a:r>
              <a:rPr lang="en-US" sz="2800">
                <a:solidFill>
                  <a:srgbClr val="FFFFFF"/>
                </a:solidFill>
              </a:rPr>
              <a:t>Function of </a:t>
            </a:r>
            <a:r>
              <a:rPr lang="en-US" sz="2800" b="1" u="sng">
                <a:solidFill>
                  <a:srgbClr val="FFFFFF"/>
                </a:solidFill>
              </a:rPr>
              <a:t>SINGLE isolated</a:t>
            </a:r>
            <a:r>
              <a:rPr lang="en-US" sz="2800">
                <a:solidFill>
                  <a:srgbClr val="FFFFFF"/>
                </a:solidFill>
              </a:rPr>
              <a:t> RyR Channels</a:t>
            </a:r>
          </a:p>
          <a:p>
            <a:pPr algn="ctr" eaLnBrk="0" hangingPunct="0"/>
            <a:r>
              <a:rPr lang="en-US" sz="2000">
                <a:solidFill>
                  <a:srgbClr val="FFFFFF"/>
                </a:solidFill>
              </a:rPr>
              <a:t>in Artificial Planar Lipid Bilayers</a:t>
            </a:r>
          </a:p>
        </p:txBody>
      </p:sp>
      <p:sp>
        <p:nvSpPr>
          <p:cNvPr id="326659" name="Rectangle 3"/>
          <p:cNvSpPr>
            <a:spLocks noChangeArrowheads="1"/>
          </p:cNvSpPr>
          <p:nvPr/>
        </p:nvSpPr>
        <p:spPr bwMode="auto">
          <a:xfrm>
            <a:off x="0" y="1155700"/>
            <a:ext cx="1268413" cy="700088"/>
          </a:xfrm>
          <a:prstGeom prst="rect">
            <a:avLst/>
          </a:prstGeom>
          <a:noFill/>
          <a:ln w="9525">
            <a:noFill/>
            <a:miter lim="800000"/>
            <a:headEnd/>
            <a:tailEnd/>
          </a:ln>
          <a:effectLst/>
        </p:spPr>
        <p:txBody>
          <a:bodyPr wrap="none" lIns="92075" tIns="46038" rIns="92075" bIns="46038">
            <a:spAutoFit/>
          </a:bodyPr>
          <a:lstStyle/>
          <a:p>
            <a:pPr algn="ctr" eaLnBrk="0" hangingPunct="0">
              <a:defRPr/>
            </a:pPr>
            <a:r>
              <a:rPr lang="en-US" sz="1200" b="1" i="1">
                <a:solidFill>
                  <a:srgbClr val="FF0000"/>
                </a:solidFill>
                <a:latin typeface="Arial" charset="0"/>
                <a:cs typeface="Arial" charset="0"/>
              </a:rPr>
              <a:t>AxoPatch</a:t>
            </a:r>
            <a:r>
              <a:rPr lang="en-US" sz="1400" b="1">
                <a:solidFill>
                  <a:srgbClr val="FFFFFF"/>
                </a:solidFill>
                <a:latin typeface="Arial" charset="0"/>
                <a:cs typeface="Arial" charset="0"/>
              </a:rPr>
              <a:t/>
            </a:r>
            <a:br>
              <a:rPr lang="en-US" sz="1400" b="1">
                <a:solidFill>
                  <a:srgbClr val="FFFFFF"/>
                </a:solidFill>
                <a:latin typeface="Arial" charset="0"/>
                <a:cs typeface="Arial" charset="0"/>
              </a:rPr>
            </a:br>
            <a:r>
              <a:rPr lang="en-US" sz="1400" b="1">
                <a:solidFill>
                  <a:srgbClr val="FFFFFF"/>
                </a:solidFill>
                <a:latin typeface="Arial" charset="0"/>
                <a:cs typeface="Arial" charset="0"/>
              </a:rPr>
              <a:t>Patch-Clamp</a:t>
            </a:r>
          </a:p>
          <a:p>
            <a:pPr algn="ctr" eaLnBrk="0" hangingPunct="0">
              <a:defRPr/>
            </a:pPr>
            <a:r>
              <a:rPr lang="en-US" sz="1400" b="1">
                <a:solidFill>
                  <a:srgbClr val="FFFFFF"/>
                </a:solidFill>
                <a:latin typeface="Arial" charset="0"/>
                <a:cs typeface="Arial" charset="0"/>
              </a:rPr>
              <a:t>Amplifier</a:t>
            </a:r>
            <a:endParaRPr lang="en-US" sz="1400" b="1">
              <a:solidFill>
                <a:srgbClr val="FFFFFF"/>
              </a:solidFill>
              <a:effectLst>
                <a:outerShdw blurRad="38100" dist="38100" dir="2700000" algn="tl">
                  <a:srgbClr val="000020"/>
                </a:outerShdw>
              </a:effectLst>
              <a:latin typeface="Arial" charset="0"/>
              <a:cs typeface="Arial" charset="0"/>
            </a:endParaRPr>
          </a:p>
        </p:txBody>
      </p:sp>
      <p:pic>
        <p:nvPicPr>
          <p:cNvPr id="240645" name="Picture 4" descr="Flash Chamber 3"/>
          <p:cNvPicPr>
            <a:picLocks noChangeAspect="1" noChangeArrowheads="1"/>
          </p:cNvPicPr>
          <p:nvPr/>
        </p:nvPicPr>
        <p:blipFill>
          <a:blip r:embed="rId4" cstate="print">
            <a:clrChange>
              <a:clrFrom>
                <a:srgbClr val="000080"/>
              </a:clrFrom>
              <a:clrTo>
                <a:srgbClr val="000080">
                  <a:alpha val="0"/>
                </a:srgbClr>
              </a:clrTo>
            </a:clrChange>
          </a:blip>
          <a:srcRect/>
          <a:stretch>
            <a:fillRect/>
          </a:stretch>
        </p:blipFill>
        <p:spPr bwMode="auto">
          <a:xfrm>
            <a:off x="1122363" y="1914525"/>
            <a:ext cx="3159125" cy="2368550"/>
          </a:xfrm>
          <a:prstGeom prst="rect">
            <a:avLst/>
          </a:prstGeom>
          <a:noFill/>
          <a:ln w="9525">
            <a:noFill/>
            <a:miter lim="800000"/>
            <a:headEnd/>
            <a:tailEnd/>
          </a:ln>
        </p:spPr>
      </p:pic>
      <p:sp>
        <p:nvSpPr>
          <p:cNvPr id="240646" name="AutoShape 5"/>
          <p:cNvSpPr>
            <a:spLocks noChangeArrowheads="1"/>
          </p:cNvSpPr>
          <p:nvPr/>
        </p:nvSpPr>
        <p:spPr bwMode="auto">
          <a:xfrm>
            <a:off x="2378075" y="4208463"/>
            <a:ext cx="2165350" cy="1643062"/>
          </a:xfrm>
          <a:prstGeom prst="wedgeRoundRectCallout">
            <a:avLst>
              <a:gd name="adj1" fmla="val -10264"/>
              <a:gd name="adj2" fmla="val -110194"/>
              <a:gd name="adj3" fmla="val 16667"/>
            </a:avLst>
          </a:prstGeom>
          <a:solidFill>
            <a:schemeClr val="bg2"/>
          </a:solidFill>
          <a:ln w="12700">
            <a:solidFill>
              <a:srgbClr val="FFFFFF"/>
            </a:solidFill>
            <a:miter lim="800000"/>
            <a:headEnd type="none" w="sm" len="sm"/>
            <a:tailEnd type="none" w="sm" len="sm"/>
          </a:ln>
        </p:spPr>
        <p:txBody>
          <a:bodyPr/>
          <a:lstStyle/>
          <a:p>
            <a:pPr algn="ctr" eaLnBrk="0" hangingPunct="0"/>
            <a:endParaRPr lang="en-US" sz="1000">
              <a:solidFill>
                <a:srgbClr val="FFFFFF"/>
              </a:solidFill>
            </a:endParaRPr>
          </a:p>
        </p:txBody>
      </p:sp>
      <p:grpSp>
        <p:nvGrpSpPr>
          <p:cNvPr id="240647" name="Group 6"/>
          <p:cNvGrpSpPr>
            <a:grpSpLocks/>
          </p:cNvGrpSpPr>
          <p:nvPr/>
        </p:nvGrpSpPr>
        <p:grpSpPr bwMode="auto">
          <a:xfrm>
            <a:off x="2260600" y="1809750"/>
            <a:ext cx="604838" cy="641350"/>
            <a:chOff x="361" y="2725"/>
            <a:chExt cx="381" cy="404"/>
          </a:xfrm>
        </p:grpSpPr>
        <p:sp>
          <p:nvSpPr>
            <p:cNvPr id="240706" name="Line 7"/>
            <p:cNvSpPr>
              <a:spLocks noChangeShapeType="1"/>
            </p:cNvSpPr>
            <p:nvPr/>
          </p:nvSpPr>
          <p:spPr bwMode="auto">
            <a:xfrm flipV="1">
              <a:off x="742" y="2770"/>
              <a:ext cx="0" cy="359"/>
            </a:xfrm>
            <a:prstGeom prst="line">
              <a:avLst/>
            </a:prstGeom>
            <a:noFill/>
            <a:ln w="12700">
              <a:solidFill>
                <a:srgbClr val="FFFFFF"/>
              </a:solidFill>
              <a:round/>
              <a:headEnd type="none" w="sm" len="sm"/>
              <a:tailEnd type="none" w="sm" len="sm"/>
            </a:ln>
          </p:spPr>
          <p:txBody>
            <a:bodyPr wrap="none" anchor="ctr"/>
            <a:lstStyle/>
            <a:p>
              <a:endParaRPr lang="en-US"/>
            </a:p>
          </p:txBody>
        </p:sp>
        <p:sp>
          <p:nvSpPr>
            <p:cNvPr id="240707" name="Line 8"/>
            <p:cNvSpPr>
              <a:spLocks noChangeShapeType="1"/>
            </p:cNvSpPr>
            <p:nvPr/>
          </p:nvSpPr>
          <p:spPr bwMode="auto">
            <a:xfrm flipH="1">
              <a:off x="642" y="2776"/>
              <a:ext cx="100" cy="0"/>
            </a:xfrm>
            <a:prstGeom prst="line">
              <a:avLst/>
            </a:prstGeom>
            <a:noFill/>
            <a:ln w="12700">
              <a:solidFill>
                <a:srgbClr val="FFFFFF"/>
              </a:solidFill>
              <a:round/>
              <a:headEnd type="none" w="sm" len="sm"/>
              <a:tailEnd type="none" w="sm" len="sm"/>
            </a:ln>
          </p:spPr>
          <p:txBody>
            <a:bodyPr wrap="none" anchor="ctr"/>
            <a:lstStyle/>
            <a:p>
              <a:endParaRPr lang="en-US"/>
            </a:p>
          </p:txBody>
        </p:sp>
        <p:grpSp>
          <p:nvGrpSpPr>
            <p:cNvPr id="240708" name="Group 9"/>
            <p:cNvGrpSpPr>
              <a:grpSpLocks/>
            </p:cNvGrpSpPr>
            <p:nvPr/>
          </p:nvGrpSpPr>
          <p:grpSpPr bwMode="auto">
            <a:xfrm>
              <a:off x="532" y="2725"/>
              <a:ext cx="110" cy="78"/>
              <a:chOff x="643" y="1527"/>
              <a:chExt cx="168" cy="43"/>
            </a:xfrm>
          </p:grpSpPr>
          <p:sp>
            <p:nvSpPr>
              <p:cNvPr id="240720" name="Line 10"/>
              <p:cNvSpPr>
                <a:spLocks noChangeShapeType="1"/>
              </p:cNvSpPr>
              <p:nvPr/>
            </p:nvSpPr>
            <p:spPr bwMode="auto">
              <a:xfrm flipH="1" flipV="1">
                <a:off x="793" y="1530"/>
                <a:ext cx="18" cy="27"/>
              </a:xfrm>
              <a:prstGeom prst="line">
                <a:avLst/>
              </a:prstGeom>
              <a:noFill/>
              <a:ln w="12700">
                <a:solidFill>
                  <a:srgbClr val="FFFFFF"/>
                </a:solidFill>
                <a:round/>
                <a:headEnd type="none" w="sm" len="sm"/>
                <a:tailEnd type="none" w="sm" len="sm"/>
              </a:ln>
            </p:spPr>
            <p:txBody>
              <a:bodyPr wrap="none" anchor="ctr"/>
              <a:lstStyle/>
              <a:p>
                <a:endParaRPr lang="en-US"/>
              </a:p>
            </p:txBody>
          </p:sp>
          <p:sp>
            <p:nvSpPr>
              <p:cNvPr id="240721" name="Line 11"/>
              <p:cNvSpPr>
                <a:spLocks noChangeShapeType="1"/>
              </p:cNvSpPr>
              <p:nvPr/>
            </p:nvSpPr>
            <p:spPr bwMode="auto">
              <a:xfrm flipH="1">
                <a:off x="758" y="1530"/>
                <a:ext cx="35" cy="39"/>
              </a:xfrm>
              <a:prstGeom prst="line">
                <a:avLst/>
              </a:prstGeom>
              <a:noFill/>
              <a:ln w="12700">
                <a:solidFill>
                  <a:srgbClr val="FFFFFF"/>
                </a:solidFill>
                <a:round/>
                <a:headEnd type="none" w="sm" len="sm"/>
                <a:tailEnd type="none" w="sm" len="sm"/>
              </a:ln>
            </p:spPr>
            <p:txBody>
              <a:bodyPr wrap="none" anchor="ctr"/>
              <a:lstStyle/>
              <a:p>
                <a:endParaRPr lang="en-US"/>
              </a:p>
            </p:txBody>
          </p:sp>
          <p:sp>
            <p:nvSpPr>
              <p:cNvPr id="240722" name="Line 12"/>
              <p:cNvSpPr>
                <a:spLocks noChangeShapeType="1"/>
              </p:cNvSpPr>
              <p:nvPr/>
            </p:nvSpPr>
            <p:spPr bwMode="auto">
              <a:xfrm flipH="1" flipV="1">
                <a:off x="729" y="1530"/>
                <a:ext cx="29" cy="39"/>
              </a:xfrm>
              <a:prstGeom prst="line">
                <a:avLst/>
              </a:prstGeom>
              <a:noFill/>
              <a:ln w="12700">
                <a:solidFill>
                  <a:srgbClr val="FFFFFF"/>
                </a:solidFill>
                <a:round/>
                <a:headEnd type="none" w="sm" len="sm"/>
                <a:tailEnd type="none" w="sm" len="sm"/>
              </a:ln>
            </p:spPr>
            <p:txBody>
              <a:bodyPr wrap="none" anchor="ctr"/>
              <a:lstStyle/>
              <a:p>
                <a:endParaRPr lang="en-US"/>
              </a:p>
            </p:txBody>
          </p:sp>
          <p:sp>
            <p:nvSpPr>
              <p:cNvPr id="240723" name="Line 13"/>
              <p:cNvSpPr>
                <a:spLocks noChangeShapeType="1"/>
              </p:cNvSpPr>
              <p:nvPr/>
            </p:nvSpPr>
            <p:spPr bwMode="auto">
              <a:xfrm flipH="1">
                <a:off x="699" y="1530"/>
                <a:ext cx="30" cy="39"/>
              </a:xfrm>
              <a:prstGeom prst="line">
                <a:avLst/>
              </a:prstGeom>
              <a:noFill/>
              <a:ln w="12700">
                <a:solidFill>
                  <a:srgbClr val="FFFFFF"/>
                </a:solidFill>
                <a:round/>
                <a:headEnd type="none" w="sm" len="sm"/>
                <a:tailEnd type="none" w="sm" len="sm"/>
              </a:ln>
            </p:spPr>
            <p:txBody>
              <a:bodyPr wrap="none" anchor="ctr"/>
              <a:lstStyle/>
              <a:p>
                <a:endParaRPr lang="en-US"/>
              </a:p>
            </p:txBody>
          </p:sp>
          <p:sp>
            <p:nvSpPr>
              <p:cNvPr id="240724" name="Line 14"/>
              <p:cNvSpPr>
                <a:spLocks noChangeShapeType="1"/>
              </p:cNvSpPr>
              <p:nvPr/>
            </p:nvSpPr>
            <p:spPr bwMode="auto">
              <a:xfrm flipH="1" flipV="1">
                <a:off x="662" y="1527"/>
                <a:ext cx="35" cy="43"/>
              </a:xfrm>
              <a:prstGeom prst="line">
                <a:avLst/>
              </a:prstGeom>
              <a:noFill/>
              <a:ln w="12700">
                <a:solidFill>
                  <a:srgbClr val="FFFFFF"/>
                </a:solidFill>
                <a:round/>
                <a:headEnd type="none" w="sm" len="sm"/>
                <a:tailEnd type="none" w="sm" len="sm"/>
              </a:ln>
            </p:spPr>
            <p:txBody>
              <a:bodyPr wrap="none" anchor="ctr"/>
              <a:lstStyle/>
              <a:p>
                <a:endParaRPr lang="en-US"/>
              </a:p>
            </p:txBody>
          </p:sp>
          <p:sp>
            <p:nvSpPr>
              <p:cNvPr id="240725" name="Line 15"/>
              <p:cNvSpPr>
                <a:spLocks noChangeShapeType="1"/>
              </p:cNvSpPr>
              <p:nvPr/>
            </p:nvSpPr>
            <p:spPr bwMode="auto">
              <a:xfrm flipH="1">
                <a:off x="643" y="1527"/>
                <a:ext cx="19" cy="26"/>
              </a:xfrm>
              <a:prstGeom prst="line">
                <a:avLst/>
              </a:prstGeom>
              <a:noFill/>
              <a:ln w="12700">
                <a:solidFill>
                  <a:srgbClr val="FFFFFF"/>
                </a:solidFill>
                <a:round/>
                <a:headEnd type="none" w="sm" len="sm"/>
                <a:tailEnd type="none" w="sm" len="sm"/>
              </a:ln>
            </p:spPr>
            <p:txBody>
              <a:bodyPr wrap="none" anchor="ctr"/>
              <a:lstStyle/>
              <a:p>
                <a:endParaRPr lang="en-US"/>
              </a:p>
            </p:txBody>
          </p:sp>
        </p:grpSp>
        <p:sp>
          <p:nvSpPr>
            <p:cNvPr id="240709" name="Line 16"/>
            <p:cNvSpPr>
              <a:spLocks noChangeShapeType="1"/>
            </p:cNvSpPr>
            <p:nvPr/>
          </p:nvSpPr>
          <p:spPr bwMode="auto">
            <a:xfrm flipH="1">
              <a:off x="431" y="2770"/>
              <a:ext cx="101" cy="0"/>
            </a:xfrm>
            <a:prstGeom prst="line">
              <a:avLst/>
            </a:prstGeom>
            <a:noFill/>
            <a:ln w="12700">
              <a:solidFill>
                <a:srgbClr val="FFFFFF"/>
              </a:solidFill>
              <a:round/>
              <a:headEnd type="none" w="sm" len="sm"/>
              <a:tailEnd type="none" w="sm" len="sm"/>
            </a:ln>
          </p:spPr>
          <p:txBody>
            <a:bodyPr wrap="none" anchor="ctr"/>
            <a:lstStyle/>
            <a:p>
              <a:endParaRPr lang="en-US"/>
            </a:p>
          </p:txBody>
        </p:sp>
        <p:sp>
          <p:nvSpPr>
            <p:cNvPr id="240710" name="Line 17"/>
            <p:cNvSpPr>
              <a:spLocks noChangeShapeType="1"/>
            </p:cNvSpPr>
            <p:nvPr/>
          </p:nvSpPr>
          <p:spPr bwMode="auto">
            <a:xfrm>
              <a:off x="431" y="2770"/>
              <a:ext cx="0" cy="66"/>
            </a:xfrm>
            <a:prstGeom prst="line">
              <a:avLst/>
            </a:prstGeom>
            <a:noFill/>
            <a:ln w="12700">
              <a:solidFill>
                <a:srgbClr val="FFFFFF"/>
              </a:solidFill>
              <a:round/>
              <a:headEnd type="none" w="sm" len="sm"/>
              <a:tailEnd type="none" w="sm" len="sm"/>
            </a:ln>
          </p:spPr>
          <p:txBody>
            <a:bodyPr wrap="none" anchor="ctr"/>
            <a:lstStyle/>
            <a:p>
              <a:endParaRPr lang="en-US"/>
            </a:p>
          </p:txBody>
        </p:sp>
        <p:sp>
          <p:nvSpPr>
            <p:cNvPr id="240711" name="Line 18"/>
            <p:cNvSpPr>
              <a:spLocks noChangeShapeType="1"/>
            </p:cNvSpPr>
            <p:nvPr/>
          </p:nvSpPr>
          <p:spPr bwMode="auto">
            <a:xfrm>
              <a:off x="431" y="2911"/>
              <a:ext cx="0" cy="46"/>
            </a:xfrm>
            <a:prstGeom prst="line">
              <a:avLst/>
            </a:prstGeom>
            <a:noFill/>
            <a:ln w="12700">
              <a:solidFill>
                <a:srgbClr val="FFFFFF"/>
              </a:solidFill>
              <a:round/>
              <a:headEnd type="none" w="sm" len="sm"/>
              <a:tailEnd type="none" w="sm" len="sm"/>
            </a:ln>
          </p:spPr>
          <p:txBody>
            <a:bodyPr wrap="none" anchor="ctr"/>
            <a:lstStyle/>
            <a:p>
              <a:endParaRPr lang="en-US"/>
            </a:p>
          </p:txBody>
        </p:sp>
        <p:sp>
          <p:nvSpPr>
            <p:cNvPr id="240712" name="Line 19"/>
            <p:cNvSpPr>
              <a:spLocks noChangeShapeType="1"/>
            </p:cNvSpPr>
            <p:nvPr/>
          </p:nvSpPr>
          <p:spPr bwMode="auto">
            <a:xfrm flipH="1">
              <a:off x="395" y="2957"/>
              <a:ext cx="73" cy="0"/>
            </a:xfrm>
            <a:prstGeom prst="line">
              <a:avLst/>
            </a:prstGeom>
            <a:noFill/>
            <a:ln w="12700">
              <a:solidFill>
                <a:srgbClr val="FFFFFF"/>
              </a:solidFill>
              <a:round/>
              <a:headEnd type="none" w="sm" len="sm"/>
              <a:tailEnd type="none" w="sm" len="sm"/>
            </a:ln>
          </p:spPr>
          <p:txBody>
            <a:bodyPr wrap="none" anchor="ctr"/>
            <a:lstStyle/>
            <a:p>
              <a:endParaRPr lang="en-US"/>
            </a:p>
          </p:txBody>
        </p:sp>
        <p:sp>
          <p:nvSpPr>
            <p:cNvPr id="240713" name="Line 20"/>
            <p:cNvSpPr>
              <a:spLocks noChangeShapeType="1"/>
            </p:cNvSpPr>
            <p:nvPr/>
          </p:nvSpPr>
          <p:spPr bwMode="auto">
            <a:xfrm flipH="1">
              <a:off x="410" y="2974"/>
              <a:ext cx="42" cy="0"/>
            </a:xfrm>
            <a:prstGeom prst="line">
              <a:avLst/>
            </a:prstGeom>
            <a:noFill/>
            <a:ln w="12700">
              <a:solidFill>
                <a:srgbClr val="FFFFFF"/>
              </a:solidFill>
              <a:round/>
              <a:headEnd type="none" w="sm" len="sm"/>
              <a:tailEnd type="none" w="sm" len="sm"/>
            </a:ln>
          </p:spPr>
          <p:txBody>
            <a:bodyPr wrap="none" anchor="ctr"/>
            <a:lstStyle/>
            <a:p>
              <a:endParaRPr lang="en-US"/>
            </a:p>
          </p:txBody>
        </p:sp>
        <p:sp>
          <p:nvSpPr>
            <p:cNvPr id="240714" name="Line 21"/>
            <p:cNvSpPr>
              <a:spLocks noChangeShapeType="1"/>
            </p:cNvSpPr>
            <p:nvPr/>
          </p:nvSpPr>
          <p:spPr bwMode="auto">
            <a:xfrm flipH="1">
              <a:off x="423" y="2991"/>
              <a:ext cx="17" cy="0"/>
            </a:xfrm>
            <a:prstGeom prst="line">
              <a:avLst/>
            </a:prstGeom>
            <a:noFill/>
            <a:ln w="12700">
              <a:solidFill>
                <a:srgbClr val="FFFFFF"/>
              </a:solidFill>
              <a:round/>
              <a:headEnd type="none" w="sm" len="sm"/>
              <a:tailEnd type="none" w="sm" len="sm"/>
            </a:ln>
          </p:spPr>
          <p:txBody>
            <a:bodyPr wrap="none" anchor="ctr"/>
            <a:lstStyle/>
            <a:p>
              <a:endParaRPr lang="en-US"/>
            </a:p>
          </p:txBody>
        </p:sp>
        <p:sp>
          <p:nvSpPr>
            <p:cNvPr id="240715" name="Line 22"/>
            <p:cNvSpPr>
              <a:spLocks noChangeShapeType="1"/>
            </p:cNvSpPr>
            <p:nvPr/>
          </p:nvSpPr>
          <p:spPr bwMode="auto">
            <a:xfrm>
              <a:off x="361" y="2887"/>
              <a:ext cx="42" cy="0"/>
            </a:xfrm>
            <a:prstGeom prst="line">
              <a:avLst/>
            </a:prstGeom>
            <a:noFill/>
            <a:ln w="12700">
              <a:solidFill>
                <a:srgbClr val="FFFFFF"/>
              </a:solidFill>
              <a:round/>
              <a:headEnd type="none" w="sm" len="sm"/>
              <a:tailEnd type="none" w="sm" len="sm"/>
            </a:ln>
          </p:spPr>
          <p:txBody>
            <a:bodyPr wrap="none" anchor="ctr"/>
            <a:lstStyle/>
            <a:p>
              <a:endParaRPr lang="en-US"/>
            </a:p>
          </p:txBody>
        </p:sp>
        <p:sp>
          <p:nvSpPr>
            <p:cNvPr id="240716" name="Line 23"/>
            <p:cNvSpPr>
              <a:spLocks noChangeShapeType="1"/>
            </p:cNvSpPr>
            <p:nvPr/>
          </p:nvSpPr>
          <p:spPr bwMode="auto">
            <a:xfrm flipV="1">
              <a:off x="403" y="2863"/>
              <a:ext cx="0" cy="24"/>
            </a:xfrm>
            <a:prstGeom prst="line">
              <a:avLst/>
            </a:prstGeom>
            <a:noFill/>
            <a:ln w="12700">
              <a:solidFill>
                <a:srgbClr val="FFFFFF"/>
              </a:solidFill>
              <a:round/>
              <a:headEnd type="none" w="sm" len="sm"/>
              <a:tailEnd type="none" w="sm" len="sm"/>
            </a:ln>
          </p:spPr>
          <p:txBody>
            <a:bodyPr wrap="none" anchor="ctr"/>
            <a:lstStyle/>
            <a:p>
              <a:endParaRPr lang="en-US"/>
            </a:p>
          </p:txBody>
        </p:sp>
        <p:sp>
          <p:nvSpPr>
            <p:cNvPr id="240717" name="Line 24"/>
            <p:cNvSpPr>
              <a:spLocks noChangeShapeType="1"/>
            </p:cNvSpPr>
            <p:nvPr/>
          </p:nvSpPr>
          <p:spPr bwMode="auto">
            <a:xfrm>
              <a:off x="403" y="2861"/>
              <a:ext cx="50" cy="0"/>
            </a:xfrm>
            <a:prstGeom prst="line">
              <a:avLst/>
            </a:prstGeom>
            <a:noFill/>
            <a:ln w="12700">
              <a:solidFill>
                <a:srgbClr val="FFFFFF"/>
              </a:solidFill>
              <a:round/>
              <a:headEnd type="none" w="sm" len="sm"/>
              <a:tailEnd type="none" w="sm" len="sm"/>
            </a:ln>
          </p:spPr>
          <p:txBody>
            <a:bodyPr wrap="none" anchor="ctr"/>
            <a:lstStyle/>
            <a:p>
              <a:endParaRPr lang="en-US"/>
            </a:p>
          </p:txBody>
        </p:sp>
        <p:sp>
          <p:nvSpPr>
            <p:cNvPr id="240718" name="Line 25"/>
            <p:cNvSpPr>
              <a:spLocks noChangeShapeType="1"/>
            </p:cNvSpPr>
            <p:nvPr/>
          </p:nvSpPr>
          <p:spPr bwMode="auto">
            <a:xfrm>
              <a:off x="453" y="2861"/>
              <a:ext cx="0" cy="26"/>
            </a:xfrm>
            <a:prstGeom prst="line">
              <a:avLst/>
            </a:prstGeom>
            <a:noFill/>
            <a:ln w="12700">
              <a:solidFill>
                <a:srgbClr val="FFFFFF"/>
              </a:solidFill>
              <a:round/>
              <a:headEnd type="none" w="sm" len="sm"/>
              <a:tailEnd type="none" w="sm" len="sm"/>
            </a:ln>
          </p:spPr>
          <p:txBody>
            <a:bodyPr wrap="none" anchor="ctr"/>
            <a:lstStyle/>
            <a:p>
              <a:endParaRPr lang="en-US"/>
            </a:p>
          </p:txBody>
        </p:sp>
        <p:sp>
          <p:nvSpPr>
            <p:cNvPr id="240719" name="Line 26"/>
            <p:cNvSpPr>
              <a:spLocks noChangeShapeType="1"/>
            </p:cNvSpPr>
            <p:nvPr/>
          </p:nvSpPr>
          <p:spPr bwMode="auto">
            <a:xfrm>
              <a:off x="453" y="2887"/>
              <a:ext cx="35" cy="0"/>
            </a:xfrm>
            <a:prstGeom prst="line">
              <a:avLst/>
            </a:prstGeom>
            <a:noFill/>
            <a:ln w="12700">
              <a:solidFill>
                <a:srgbClr val="FFFFFF"/>
              </a:solidFill>
              <a:round/>
              <a:headEnd type="none" w="sm" len="sm"/>
              <a:tailEnd type="none" w="sm" len="sm"/>
            </a:ln>
          </p:spPr>
          <p:txBody>
            <a:bodyPr wrap="none" anchor="ctr"/>
            <a:lstStyle/>
            <a:p>
              <a:endParaRPr lang="en-US"/>
            </a:p>
          </p:txBody>
        </p:sp>
      </p:grpSp>
      <p:grpSp>
        <p:nvGrpSpPr>
          <p:cNvPr id="240648" name="Group 27"/>
          <p:cNvGrpSpPr>
            <a:grpSpLocks/>
          </p:cNvGrpSpPr>
          <p:nvPr/>
        </p:nvGrpSpPr>
        <p:grpSpPr bwMode="auto">
          <a:xfrm>
            <a:off x="723900" y="1852613"/>
            <a:ext cx="1036638" cy="809625"/>
            <a:chOff x="127" y="1666"/>
            <a:chExt cx="653" cy="510"/>
          </a:xfrm>
        </p:grpSpPr>
        <p:sp>
          <p:nvSpPr>
            <p:cNvPr id="240685" name="Freeform 28"/>
            <p:cNvSpPr>
              <a:spLocks/>
            </p:cNvSpPr>
            <p:nvPr/>
          </p:nvSpPr>
          <p:spPr bwMode="auto">
            <a:xfrm flipH="1">
              <a:off x="279" y="1791"/>
              <a:ext cx="93" cy="118"/>
            </a:xfrm>
            <a:custGeom>
              <a:avLst/>
              <a:gdLst>
                <a:gd name="T0" fmla="*/ 1 w 126"/>
                <a:gd name="T1" fmla="*/ 1 h 188"/>
                <a:gd name="T2" fmla="*/ 0 w 126"/>
                <a:gd name="T3" fmla="*/ 0 h 188"/>
                <a:gd name="T4" fmla="*/ 1 w 126"/>
                <a:gd name="T5" fmla="*/ 1 h 188"/>
                <a:gd name="T6" fmla="*/ 1 w 126"/>
                <a:gd name="T7" fmla="*/ 1 h 188"/>
                <a:gd name="T8" fmla="*/ 1 w 126"/>
                <a:gd name="T9" fmla="*/ 1 h 188"/>
                <a:gd name="T10" fmla="*/ 0 w 126"/>
                <a:gd name="T11" fmla="*/ 1 h 188"/>
                <a:gd name="T12" fmla="*/ 1 w 126"/>
                <a:gd name="T13" fmla="*/ 1 h 188"/>
                <a:gd name="T14" fmla="*/ 1 w 126"/>
                <a:gd name="T15" fmla="*/ 1 h 188"/>
                <a:gd name="T16" fmla="*/ 0 60000 65536"/>
                <a:gd name="T17" fmla="*/ 0 60000 65536"/>
                <a:gd name="T18" fmla="*/ 0 60000 65536"/>
                <a:gd name="T19" fmla="*/ 0 60000 65536"/>
                <a:gd name="T20" fmla="*/ 0 60000 65536"/>
                <a:gd name="T21" fmla="*/ 0 60000 65536"/>
                <a:gd name="T22" fmla="*/ 0 60000 65536"/>
                <a:gd name="T23" fmla="*/ 0 60000 65536"/>
                <a:gd name="T24" fmla="*/ 0 w 126"/>
                <a:gd name="T25" fmla="*/ 0 h 188"/>
                <a:gd name="T26" fmla="*/ 126 w 126"/>
                <a:gd name="T27" fmla="*/ 188 h 18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6" h="188">
                  <a:moveTo>
                    <a:pt x="2" y="187"/>
                  </a:moveTo>
                  <a:lnTo>
                    <a:pt x="0" y="0"/>
                  </a:lnTo>
                  <a:lnTo>
                    <a:pt x="2" y="1"/>
                  </a:lnTo>
                  <a:lnTo>
                    <a:pt x="125" y="96"/>
                  </a:lnTo>
                  <a:lnTo>
                    <a:pt x="125" y="97"/>
                  </a:lnTo>
                  <a:lnTo>
                    <a:pt x="0" y="187"/>
                  </a:lnTo>
                  <a:lnTo>
                    <a:pt x="2" y="187"/>
                  </a:lnTo>
                </a:path>
              </a:pathLst>
            </a:custGeom>
            <a:noFill/>
            <a:ln w="12700" cap="rnd">
              <a:solidFill>
                <a:srgbClr val="FFFFFF"/>
              </a:solidFill>
              <a:round/>
              <a:headEnd type="none" w="sm" len="sm"/>
              <a:tailEnd type="none" w="sm" len="sm"/>
            </a:ln>
          </p:spPr>
          <p:txBody>
            <a:bodyPr/>
            <a:lstStyle/>
            <a:p>
              <a:endParaRPr lang="en-US"/>
            </a:p>
          </p:txBody>
        </p:sp>
        <p:sp>
          <p:nvSpPr>
            <p:cNvPr id="240686" name="Line 29"/>
            <p:cNvSpPr>
              <a:spLocks noChangeShapeType="1"/>
            </p:cNvSpPr>
            <p:nvPr/>
          </p:nvSpPr>
          <p:spPr bwMode="auto">
            <a:xfrm>
              <a:off x="146" y="1853"/>
              <a:ext cx="135" cy="0"/>
            </a:xfrm>
            <a:prstGeom prst="line">
              <a:avLst/>
            </a:prstGeom>
            <a:noFill/>
            <a:ln w="12700">
              <a:solidFill>
                <a:srgbClr val="FFFFFF"/>
              </a:solidFill>
              <a:round/>
              <a:headEnd type="none" w="sm" len="sm"/>
              <a:tailEnd type="none" w="sm" len="sm"/>
            </a:ln>
          </p:spPr>
          <p:txBody>
            <a:bodyPr wrap="none" anchor="ctr"/>
            <a:lstStyle/>
            <a:p>
              <a:endParaRPr lang="en-US"/>
            </a:p>
          </p:txBody>
        </p:sp>
        <p:sp>
          <p:nvSpPr>
            <p:cNvPr id="240687" name="Line 30"/>
            <p:cNvSpPr>
              <a:spLocks noChangeShapeType="1"/>
            </p:cNvSpPr>
            <p:nvPr/>
          </p:nvSpPr>
          <p:spPr bwMode="auto">
            <a:xfrm>
              <a:off x="369" y="1826"/>
              <a:ext cx="411" cy="0"/>
            </a:xfrm>
            <a:prstGeom prst="line">
              <a:avLst/>
            </a:prstGeom>
            <a:noFill/>
            <a:ln w="12700">
              <a:solidFill>
                <a:srgbClr val="FFFFFF"/>
              </a:solidFill>
              <a:round/>
              <a:headEnd type="none" w="sm" len="sm"/>
              <a:tailEnd type="none" w="sm" len="sm"/>
            </a:ln>
          </p:spPr>
          <p:txBody>
            <a:bodyPr wrap="none" anchor="ctr"/>
            <a:lstStyle/>
            <a:p>
              <a:endParaRPr lang="en-US"/>
            </a:p>
          </p:txBody>
        </p:sp>
        <p:sp>
          <p:nvSpPr>
            <p:cNvPr id="240688" name="Line 31"/>
            <p:cNvSpPr>
              <a:spLocks noChangeShapeType="1"/>
            </p:cNvSpPr>
            <p:nvPr/>
          </p:nvSpPr>
          <p:spPr bwMode="auto">
            <a:xfrm flipH="1">
              <a:off x="773" y="1826"/>
              <a:ext cx="0" cy="350"/>
            </a:xfrm>
            <a:prstGeom prst="line">
              <a:avLst/>
            </a:prstGeom>
            <a:noFill/>
            <a:ln w="12700">
              <a:solidFill>
                <a:srgbClr val="FFFFFF"/>
              </a:solidFill>
              <a:round/>
              <a:headEnd type="none" w="sm" len="sm"/>
              <a:tailEnd type="none" w="sm" len="sm"/>
            </a:ln>
          </p:spPr>
          <p:txBody>
            <a:bodyPr wrap="none" anchor="ctr"/>
            <a:lstStyle/>
            <a:p>
              <a:endParaRPr lang="en-US"/>
            </a:p>
          </p:txBody>
        </p:sp>
        <p:sp>
          <p:nvSpPr>
            <p:cNvPr id="240689" name="Line 32"/>
            <p:cNvSpPr>
              <a:spLocks noChangeShapeType="1"/>
            </p:cNvSpPr>
            <p:nvPr/>
          </p:nvSpPr>
          <p:spPr bwMode="auto">
            <a:xfrm>
              <a:off x="369" y="1876"/>
              <a:ext cx="93" cy="0"/>
            </a:xfrm>
            <a:prstGeom prst="line">
              <a:avLst/>
            </a:prstGeom>
            <a:noFill/>
            <a:ln w="12700">
              <a:solidFill>
                <a:srgbClr val="FFFFFF"/>
              </a:solidFill>
              <a:round/>
              <a:headEnd type="none" w="sm" len="sm"/>
              <a:tailEnd type="none" w="sm" len="sm"/>
            </a:ln>
          </p:spPr>
          <p:txBody>
            <a:bodyPr wrap="none" anchor="ctr"/>
            <a:lstStyle/>
            <a:p>
              <a:endParaRPr lang="en-US"/>
            </a:p>
          </p:txBody>
        </p:sp>
        <p:sp>
          <p:nvSpPr>
            <p:cNvPr id="240690" name="Line 33"/>
            <p:cNvSpPr>
              <a:spLocks noChangeShapeType="1"/>
            </p:cNvSpPr>
            <p:nvPr/>
          </p:nvSpPr>
          <p:spPr bwMode="auto">
            <a:xfrm flipH="1">
              <a:off x="462" y="1876"/>
              <a:ext cx="0" cy="64"/>
            </a:xfrm>
            <a:prstGeom prst="line">
              <a:avLst/>
            </a:prstGeom>
            <a:noFill/>
            <a:ln w="12700">
              <a:solidFill>
                <a:srgbClr val="FFFFFF"/>
              </a:solidFill>
              <a:round/>
              <a:headEnd type="none" w="sm" len="sm"/>
              <a:tailEnd type="none" w="sm" len="sm"/>
            </a:ln>
          </p:spPr>
          <p:txBody>
            <a:bodyPr wrap="none" anchor="ctr"/>
            <a:lstStyle/>
            <a:p>
              <a:endParaRPr lang="en-US"/>
            </a:p>
          </p:txBody>
        </p:sp>
        <p:sp>
          <p:nvSpPr>
            <p:cNvPr id="240691" name="Line 34"/>
            <p:cNvSpPr>
              <a:spLocks noChangeShapeType="1"/>
            </p:cNvSpPr>
            <p:nvPr/>
          </p:nvSpPr>
          <p:spPr bwMode="auto">
            <a:xfrm>
              <a:off x="426" y="1941"/>
              <a:ext cx="69" cy="0"/>
            </a:xfrm>
            <a:prstGeom prst="line">
              <a:avLst/>
            </a:prstGeom>
            <a:noFill/>
            <a:ln w="12700">
              <a:solidFill>
                <a:srgbClr val="FFFFFF"/>
              </a:solidFill>
              <a:round/>
              <a:headEnd type="none" w="sm" len="sm"/>
              <a:tailEnd type="none" w="sm" len="sm"/>
            </a:ln>
          </p:spPr>
          <p:txBody>
            <a:bodyPr wrap="none" anchor="ctr"/>
            <a:lstStyle/>
            <a:p>
              <a:endParaRPr lang="en-US"/>
            </a:p>
          </p:txBody>
        </p:sp>
        <p:sp>
          <p:nvSpPr>
            <p:cNvPr id="240692" name="Line 35"/>
            <p:cNvSpPr>
              <a:spLocks noChangeShapeType="1"/>
            </p:cNvSpPr>
            <p:nvPr/>
          </p:nvSpPr>
          <p:spPr bwMode="auto">
            <a:xfrm>
              <a:off x="448" y="1956"/>
              <a:ext cx="34" cy="0"/>
            </a:xfrm>
            <a:prstGeom prst="line">
              <a:avLst/>
            </a:prstGeom>
            <a:noFill/>
            <a:ln w="12700">
              <a:solidFill>
                <a:srgbClr val="FFFFFF"/>
              </a:solidFill>
              <a:round/>
              <a:headEnd type="none" w="sm" len="sm"/>
              <a:tailEnd type="none" w="sm" len="sm"/>
            </a:ln>
          </p:spPr>
          <p:txBody>
            <a:bodyPr wrap="none" anchor="ctr"/>
            <a:lstStyle/>
            <a:p>
              <a:endParaRPr lang="en-US"/>
            </a:p>
          </p:txBody>
        </p:sp>
        <p:sp>
          <p:nvSpPr>
            <p:cNvPr id="240693" name="Line 36"/>
            <p:cNvSpPr>
              <a:spLocks noChangeShapeType="1"/>
            </p:cNvSpPr>
            <p:nvPr/>
          </p:nvSpPr>
          <p:spPr bwMode="auto">
            <a:xfrm>
              <a:off x="459" y="1969"/>
              <a:ext cx="10" cy="0"/>
            </a:xfrm>
            <a:prstGeom prst="line">
              <a:avLst/>
            </a:prstGeom>
            <a:noFill/>
            <a:ln w="12700">
              <a:solidFill>
                <a:srgbClr val="FFFFFF"/>
              </a:solidFill>
              <a:round/>
              <a:headEnd type="none" w="sm" len="sm"/>
              <a:tailEnd type="none" w="sm" len="sm"/>
            </a:ln>
          </p:spPr>
          <p:txBody>
            <a:bodyPr wrap="none" anchor="ctr"/>
            <a:lstStyle/>
            <a:p>
              <a:endParaRPr lang="en-US"/>
            </a:p>
          </p:txBody>
        </p:sp>
        <p:sp>
          <p:nvSpPr>
            <p:cNvPr id="240694" name="Line 37"/>
            <p:cNvSpPr>
              <a:spLocks noChangeShapeType="1"/>
            </p:cNvSpPr>
            <p:nvPr/>
          </p:nvSpPr>
          <p:spPr bwMode="auto">
            <a:xfrm flipH="1">
              <a:off x="233" y="1717"/>
              <a:ext cx="0" cy="136"/>
            </a:xfrm>
            <a:prstGeom prst="line">
              <a:avLst/>
            </a:prstGeom>
            <a:noFill/>
            <a:ln w="12700">
              <a:solidFill>
                <a:srgbClr val="FFFFFF"/>
              </a:solidFill>
              <a:round/>
              <a:headEnd type="none" w="sm" len="sm"/>
              <a:tailEnd type="none" w="sm" len="sm"/>
            </a:ln>
          </p:spPr>
          <p:txBody>
            <a:bodyPr wrap="none" anchor="ctr"/>
            <a:lstStyle/>
            <a:p>
              <a:endParaRPr lang="en-US"/>
            </a:p>
          </p:txBody>
        </p:sp>
        <p:sp>
          <p:nvSpPr>
            <p:cNvPr id="240695" name="Line 38"/>
            <p:cNvSpPr>
              <a:spLocks noChangeShapeType="1"/>
            </p:cNvSpPr>
            <p:nvPr/>
          </p:nvSpPr>
          <p:spPr bwMode="auto">
            <a:xfrm>
              <a:off x="233" y="1717"/>
              <a:ext cx="103" cy="0"/>
            </a:xfrm>
            <a:prstGeom prst="line">
              <a:avLst/>
            </a:prstGeom>
            <a:noFill/>
            <a:ln w="12700">
              <a:solidFill>
                <a:srgbClr val="FFFFFF"/>
              </a:solidFill>
              <a:round/>
              <a:headEnd type="none" w="sm" len="sm"/>
              <a:tailEnd type="none" w="sm" len="sm"/>
            </a:ln>
          </p:spPr>
          <p:txBody>
            <a:bodyPr wrap="none" anchor="ctr"/>
            <a:lstStyle/>
            <a:p>
              <a:endParaRPr lang="en-US"/>
            </a:p>
          </p:txBody>
        </p:sp>
        <p:grpSp>
          <p:nvGrpSpPr>
            <p:cNvPr id="240696" name="Group 39"/>
            <p:cNvGrpSpPr>
              <a:grpSpLocks/>
            </p:cNvGrpSpPr>
            <p:nvPr/>
          </p:nvGrpSpPr>
          <p:grpSpPr bwMode="auto">
            <a:xfrm>
              <a:off x="336" y="1666"/>
              <a:ext cx="112" cy="88"/>
              <a:chOff x="1265" y="1988"/>
              <a:chExt cx="171" cy="39"/>
            </a:xfrm>
          </p:grpSpPr>
          <p:sp>
            <p:nvSpPr>
              <p:cNvPr id="240700" name="Line 40"/>
              <p:cNvSpPr>
                <a:spLocks noChangeShapeType="1"/>
              </p:cNvSpPr>
              <p:nvPr/>
            </p:nvSpPr>
            <p:spPr bwMode="auto">
              <a:xfrm flipV="1">
                <a:off x="1265" y="1988"/>
                <a:ext cx="22" cy="26"/>
              </a:xfrm>
              <a:prstGeom prst="line">
                <a:avLst/>
              </a:prstGeom>
              <a:noFill/>
              <a:ln w="12700">
                <a:solidFill>
                  <a:srgbClr val="FFFFFF"/>
                </a:solidFill>
                <a:round/>
                <a:headEnd type="none" w="sm" len="sm"/>
                <a:tailEnd type="none" w="sm" len="sm"/>
              </a:ln>
            </p:spPr>
            <p:txBody>
              <a:bodyPr wrap="none" anchor="ctr"/>
              <a:lstStyle/>
              <a:p>
                <a:endParaRPr lang="en-US"/>
              </a:p>
            </p:txBody>
          </p:sp>
          <p:sp>
            <p:nvSpPr>
              <p:cNvPr id="240701" name="Line 41"/>
              <p:cNvSpPr>
                <a:spLocks noChangeShapeType="1"/>
              </p:cNvSpPr>
              <p:nvPr/>
            </p:nvSpPr>
            <p:spPr bwMode="auto">
              <a:xfrm>
                <a:off x="1287" y="1988"/>
                <a:ext cx="35" cy="39"/>
              </a:xfrm>
              <a:prstGeom prst="line">
                <a:avLst/>
              </a:prstGeom>
              <a:noFill/>
              <a:ln w="12700">
                <a:solidFill>
                  <a:srgbClr val="FFFFFF"/>
                </a:solidFill>
                <a:round/>
                <a:headEnd type="none" w="sm" len="sm"/>
                <a:tailEnd type="none" w="sm" len="sm"/>
              </a:ln>
            </p:spPr>
            <p:txBody>
              <a:bodyPr wrap="none" anchor="ctr"/>
              <a:lstStyle/>
              <a:p>
                <a:endParaRPr lang="en-US"/>
              </a:p>
            </p:txBody>
          </p:sp>
          <p:sp>
            <p:nvSpPr>
              <p:cNvPr id="240702" name="Line 42"/>
              <p:cNvSpPr>
                <a:spLocks noChangeShapeType="1"/>
              </p:cNvSpPr>
              <p:nvPr/>
            </p:nvSpPr>
            <p:spPr bwMode="auto">
              <a:xfrm flipV="1">
                <a:off x="1322" y="1988"/>
                <a:ext cx="32" cy="39"/>
              </a:xfrm>
              <a:prstGeom prst="line">
                <a:avLst/>
              </a:prstGeom>
              <a:noFill/>
              <a:ln w="12700">
                <a:solidFill>
                  <a:srgbClr val="FFFFFF"/>
                </a:solidFill>
                <a:round/>
                <a:headEnd type="none" w="sm" len="sm"/>
                <a:tailEnd type="none" w="sm" len="sm"/>
              </a:ln>
            </p:spPr>
            <p:txBody>
              <a:bodyPr wrap="none" anchor="ctr"/>
              <a:lstStyle/>
              <a:p>
                <a:endParaRPr lang="en-US"/>
              </a:p>
            </p:txBody>
          </p:sp>
          <p:sp>
            <p:nvSpPr>
              <p:cNvPr id="240703" name="Line 43"/>
              <p:cNvSpPr>
                <a:spLocks noChangeShapeType="1"/>
              </p:cNvSpPr>
              <p:nvPr/>
            </p:nvSpPr>
            <p:spPr bwMode="auto">
              <a:xfrm>
                <a:off x="1354" y="1988"/>
                <a:ext cx="30" cy="35"/>
              </a:xfrm>
              <a:prstGeom prst="line">
                <a:avLst/>
              </a:prstGeom>
              <a:noFill/>
              <a:ln w="12700">
                <a:solidFill>
                  <a:srgbClr val="FFFFFF"/>
                </a:solidFill>
                <a:round/>
                <a:headEnd type="none" w="sm" len="sm"/>
                <a:tailEnd type="none" w="sm" len="sm"/>
              </a:ln>
            </p:spPr>
            <p:txBody>
              <a:bodyPr wrap="none" anchor="ctr"/>
              <a:lstStyle/>
              <a:p>
                <a:endParaRPr lang="en-US"/>
              </a:p>
            </p:txBody>
          </p:sp>
          <p:sp>
            <p:nvSpPr>
              <p:cNvPr id="240704" name="Line 44"/>
              <p:cNvSpPr>
                <a:spLocks noChangeShapeType="1"/>
              </p:cNvSpPr>
              <p:nvPr/>
            </p:nvSpPr>
            <p:spPr bwMode="auto">
              <a:xfrm flipV="1">
                <a:off x="1384" y="1988"/>
                <a:ext cx="34" cy="35"/>
              </a:xfrm>
              <a:prstGeom prst="line">
                <a:avLst/>
              </a:prstGeom>
              <a:noFill/>
              <a:ln w="12700">
                <a:solidFill>
                  <a:srgbClr val="FFFFFF"/>
                </a:solidFill>
                <a:round/>
                <a:headEnd type="none" w="sm" len="sm"/>
                <a:tailEnd type="none" w="sm" len="sm"/>
              </a:ln>
            </p:spPr>
            <p:txBody>
              <a:bodyPr wrap="none" anchor="ctr"/>
              <a:lstStyle/>
              <a:p>
                <a:endParaRPr lang="en-US"/>
              </a:p>
            </p:txBody>
          </p:sp>
          <p:sp>
            <p:nvSpPr>
              <p:cNvPr id="240705" name="Line 45"/>
              <p:cNvSpPr>
                <a:spLocks noChangeShapeType="1"/>
              </p:cNvSpPr>
              <p:nvPr/>
            </p:nvSpPr>
            <p:spPr bwMode="auto">
              <a:xfrm>
                <a:off x="1418" y="1988"/>
                <a:ext cx="18" cy="21"/>
              </a:xfrm>
              <a:prstGeom prst="line">
                <a:avLst/>
              </a:prstGeom>
              <a:noFill/>
              <a:ln w="12700">
                <a:solidFill>
                  <a:srgbClr val="FFFFFF"/>
                </a:solidFill>
                <a:round/>
                <a:headEnd type="none" w="sm" len="sm"/>
                <a:tailEnd type="none" w="sm" len="sm"/>
              </a:ln>
            </p:spPr>
            <p:txBody>
              <a:bodyPr wrap="none" anchor="ctr"/>
              <a:lstStyle/>
              <a:p>
                <a:endParaRPr lang="en-US"/>
              </a:p>
            </p:txBody>
          </p:sp>
        </p:grpSp>
        <p:sp>
          <p:nvSpPr>
            <p:cNvPr id="240697" name="Line 46"/>
            <p:cNvSpPr>
              <a:spLocks noChangeShapeType="1"/>
            </p:cNvSpPr>
            <p:nvPr/>
          </p:nvSpPr>
          <p:spPr bwMode="auto">
            <a:xfrm>
              <a:off x="448" y="1714"/>
              <a:ext cx="69" cy="0"/>
            </a:xfrm>
            <a:prstGeom prst="line">
              <a:avLst/>
            </a:prstGeom>
            <a:noFill/>
            <a:ln w="12700">
              <a:solidFill>
                <a:srgbClr val="FFFFFF"/>
              </a:solidFill>
              <a:round/>
              <a:headEnd type="none" w="sm" len="sm"/>
              <a:tailEnd type="none" w="sm" len="sm"/>
            </a:ln>
          </p:spPr>
          <p:txBody>
            <a:bodyPr wrap="none" anchor="ctr"/>
            <a:lstStyle/>
            <a:p>
              <a:endParaRPr lang="en-US"/>
            </a:p>
          </p:txBody>
        </p:sp>
        <p:sp>
          <p:nvSpPr>
            <p:cNvPr id="240698" name="Line 47"/>
            <p:cNvSpPr>
              <a:spLocks noChangeShapeType="1"/>
            </p:cNvSpPr>
            <p:nvPr/>
          </p:nvSpPr>
          <p:spPr bwMode="auto">
            <a:xfrm flipH="1">
              <a:off x="517" y="1714"/>
              <a:ext cx="0" cy="112"/>
            </a:xfrm>
            <a:prstGeom prst="line">
              <a:avLst/>
            </a:prstGeom>
            <a:noFill/>
            <a:ln w="12700">
              <a:solidFill>
                <a:srgbClr val="FFFFFF"/>
              </a:solidFill>
              <a:round/>
              <a:headEnd type="none" w="sm" len="sm"/>
              <a:tailEnd type="none" w="sm" len="sm"/>
            </a:ln>
          </p:spPr>
          <p:txBody>
            <a:bodyPr wrap="none" anchor="ctr"/>
            <a:lstStyle/>
            <a:p>
              <a:endParaRPr lang="en-US"/>
            </a:p>
          </p:txBody>
        </p:sp>
        <p:sp>
          <p:nvSpPr>
            <p:cNvPr id="240699" name="Freeform 48"/>
            <p:cNvSpPr>
              <a:spLocks/>
            </p:cNvSpPr>
            <p:nvPr/>
          </p:nvSpPr>
          <p:spPr bwMode="auto">
            <a:xfrm flipH="1">
              <a:off x="127" y="1834"/>
              <a:ext cx="35" cy="35"/>
            </a:xfrm>
            <a:custGeom>
              <a:avLst/>
              <a:gdLst>
                <a:gd name="T0" fmla="*/ 11434 w 31"/>
                <a:gd name="T1" fmla="*/ 6 h 38"/>
                <a:gd name="T2" fmla="*/ 10991 w 31"/>
                <a:gd name="T3" fmla="*/ 6 h 38"/>
                <a:gd name="T4" fmla="*/ 10127 w 31"/>
                <a:gd name="T5" fmla="*/ 6 h 38"/>
                <a:gd name="T6" fmla="*/ 9861 w 31"/>
                <a:gd name="T7" fmla="*/ 6 h 38"/>
                <a:gd name="T8" fmla="*/ 8734 w 31"/>
                <a:gd name="T9" fmla="*/ 6 h 38"/>
                <a:gd name="T10" fmla="*/ 7736 w 31"/>
                <a:gd name="T11" fmla="*/ 6 h 38"/>
                <a:gd name="T12" fmla="*/ 6069 w 31"/>
                <a:gd name="T13" fmla="*/ 6 h 38"/>
                <a:gd name="T14" fmla="*/ 5521 w 31"/>
                <a:gd name="T15" fmla="*/ 6 h 38"/>
                <a:gd name="T16" fmla="*/ 4761 w 31"/>
                <a:gd name="T17" fmla="*/ 6 h 38"/>
                <a:gd name="T18" fmla="*/ 2930 w 31"/>
                <a:gd name="T19" fmla="*/ 6 h 38"/>
                <a:gd name="T20" fmla="*/ 2035 w 31"/>
                <a:gd name="T21" fmla="*/ 6 h 38"/>
                <a:gd name="T22" fmla="*/ 2 w 31"/>
                <a:gd name="T23" fmla="*/ 6 h 38"/>
                <a:gd name="T24" fmla="*/ 0 w 31"/>
                <a:gd name="T25" fmla="*/ 6 h 38"/>
                <a:gd name="T26" fmla="*/ 0 w 31"/>
                <a:gd name="T27" fmla="*/ 6 h 38"/>
                <a:gd name="T28" fmla="*/ 0 w 31"/>
                <a:gd name="T29" fmla="*/ 6 h 38"/>
                <a:gd name="T30" fmla="*/ 0 w 31"/>
                <a:gd name="T31" fmla="*/ 6 h 38"/>
                <a:gd name="T32" fmla="*/ 0 w 31"/>
                <a:gd name="T33" fmla="*/ 6 h 38"/>
                <a:gd name="T34" fmla="*/ 2 w 31"/>
                <a:gd name="T35" fmla="*/ 6 h 38"/>
                <a:gd name="T36" fmla="*/ 2035 w 31"/>
                <a:gd name="T37" fmla="*/ 4 h 38"/>
                <a:gd name="T38" fmla="*/ 2930 w 31"/>
                <a:gd name="T39" fmla="*/ 3 h 38"/>
                <a:gd name="T40" fmla="*/ 4761 w 31"/>
                <a:gd name="T41" fmla="*/ 1 h 38"/>
                <a:gd name="T42" fmla="*/ 5521 w 31"/>
                <a:gd name="T43" fmla="*/ 0 h 38"/>
                <a:gd name="T44" fmla="*/ 6069 w 31"/>
                <a:gd name="T45" fmla="*/ 1 h 38"/>
                <a:gd name="T46" fmla="*/ 7736 w 31"/>
                <a:gd name="T47" fmla="*/ 3 h 38"/>
                <a:gd name="T48" fmla="*/ 8734 w 31"/>
                <a:gd name="T49" fmla="*/ 4 h 38"/>
                <a:gd name="T50" fmla="*/ 9861 w 31"/>
                <a:gd name="T51" fmla="*/ 6 h 38"/>
                <a:gd name="T52" fmla="*/ 10127 w 31"/>
                <a:gd name="T53" fmla="*/ 6 h 38"/>
                <a:gd name="T54" fmla="*/ 10991 w 31"/>
                <a:gd name="T55" fmla="*/ 6 h 38"/>
                <a:gd name="T56" fmla="*/ 11434 w 31"/>
                <a:gd name="T57" fmla="*/ 6 h 38"/>
                <a:gd name="T58" fmla="*/ 11434 w 31"/>
                <a:gd name="T59" fmla="*/ 6 h 3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1"/>
                <a:gd name="T91" fmla="*/ 0 h 38"/>
                <a:gd name="T92" fmla="*/ 31 w 31"/>
                <a:gd name="T93" fmla="*/ 38 h 3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31" h="38">
                  <a:moveTo>
                    <a:pt x="30" y="18"/>
                  </a:moveTo>
                  <a:lnTo>
                    <a:pt x="28" y="21"/>
                  </a:lnTo>
                  <a:lnTo>
                    <a:pt x="27" y="26"/>
                  </a:lnTo>
                  <a:lnTo>
                    <a:pt x="26" y="30"/>
                  </a:lnTo>
                  <a:lnTo>
                    <a:pt x="23" y="33"/>
                  </a:lnTo>
                  <a:lnTo>
                    <a:pt x="20" y="37"/>
                  </a:lnTo>
                  <a:lnTo>
                    <a:pt x="16" y="37"/>
                  </a:lnTo>
                  <a:lnTo>
                    <a:pt x="15" y="37"/>
                  </a:lnTo>
                  <a:lnTo>
                    <a:pt x="12" y="37"/>
                  </a:lnTo>
                  <a:lnTo>
                    <a:pt x="8" y="37"/>
                  </a:lnTo>
                  <a:lnTo>
                    <a:pt x="5" y="33"/>
                  </a:lnTo>
                  <a:lnTo>
                    <a:pt x="2" y="30"/>
                  </a:lnTo>
                  <a:lnTo>
                    <a:pt x="0" y="26"/>
                  </a:lnTo>
                  <a:lnTo>
                    <a:pt x="0" y="21"/>
                  </a:lnTo>
                  <a:lnTo>
                    <a:pt x="0" y="18"/>
                  </a:lnTo>
                  <a:lnTo>
                    <a:pt x="0" y="16"/>
                  </a:lnTo>
                  <a:lnTo>
                    <a:pt x="0" y="12"/>
                  </a:lnTo>
                  <a:lnTo>
                    <a:pt x="2" y="7"/>
                  </a:lnTo>
                  <a:lnTo>
                    <a:pt x="5" y="4"/>
                  </a:lnTo>
                  <a:lnTo>
                    <a:pt x="8" y="3"/>
                  </a:lnTo>
                  <a:lnTo>
                    <a:pt x="12" y="1"/>
                  </a:lnTo>
                  <a:lnTo>
                    <a:pt x="15" y="0"/>
                  </a:lnTo>
                  <a:lnTo>
                    <a:pt x="16" y="1"/>
                  </a:lnTo>
                  <a:lnTo>
                    <a:pt x="20" y="3"/>
                  </a:lnTo>
                  <a:lnTo>
                    <a:pt x="23" y="4"/>
                  </a:lnTo>
                  <a:lnTo>
                    <a:pt x="26" y="7"/>
                  </a:lnTo>
                  <a:lnTo>
                    <a:pt x="27" y="12"/>
                  </a:lnTo>
                  <a:lnTo>
                    <a:pt x="28" y="16"/>
                  </a:lnTo>
                  <a:lnTo>
                    <a:pt x="30" y="18"/>
                  </a:lnTo>
                </a:path>
              </a:pathLst>
            </a:custGeom>
            <a:solidFill>
              <a:srgbClr val="FFFFFF"/>
            </a:solidFill>
            <a:ln w="12700" cap="rnd">
              <a:solidFill>
                <a:srgbClr val="FFFFFF"/>
              </a:solidFill>
              <a:round/>
              <a:headEnd type="none" w="sm" len="sm"/>
              <a:tailEnd type="none" w="sm" len="sm"/>
            </a:ln>
          </p:spPr>
          <p:txBody>
            <a:bodyPr/>
            <a:lstStyle/>
            <a:p>
              <a:endParaRPr lang="en-US"/>
            </a:p>
          </p:txBody>
        </p:sp>
      </p:grpSp>
      <p:sp>
        <p:nvSpPr>
          <p:cNvPr id="326705" name="Rectangle 49"/>
          <p:cNvSpPr>
            <a:spLocks noChangeArrowheads="1"/>
          </p:cNvSpPr>
          <p:nvPr/>
        </p:nvSpPr>
        <p:spPr bwMode="auto">
          <a:xfrm>
            <a:off x="357188" y="4379913"/>
            <a:ext cx="1619250" cy="641350"/>
          </a:xfrm>
          <a:prstGeom prst="rect">
            <a:avLst/>
          </a:prstGeom>
          <a:noFill/>
          <a:ln w="9525">
            <a:noFill/>
            <a:miter lim="800000"/>
            <a:headEnd/>
            <a:tailEnd/>
          </a:ln>
          <a:effectLst/>
        </p:spPr>
        <p:txBody>
          <a:bodyPr wrap="none" lIns="92075" tIns="46038" rIns="92075" bIns="46038">
            <a:spAutoFit/>
          </a:bodyPr>
          <a:lstStyle/>
          <a:p>
            <a:pPr algn="ctr" eaLnBrk="0" hangingPunct="0">
              <a:defRPr/>
            </a:pPr>
            <a:r>
              <a:rPr lang="en-US" sz="1800" b="1">
                <a:solidFill>
                  <a:srgbClr val="FFFFFF"/>
                </a:solidFill>
                <a:latin typeface="Arial" charset="0"/>
                <a:cs typeface="Arial" charset="0"/>
              </a:rPr>
              <a:t>Experimental</a:t>
            </a:r>
          </a:p>
          <a:p>
            <a:pPr algn="ctr" eaLnBrk="0" hangingPunct="0">
              <a:defRPr/>
            </a:pPr>
            <a:r>
              <a:rPr lang="en-US" sz="1800" b="1">
                <a:solidFill>
                  <a:srgbClr val="FFFFFF"/>
                </a:solidFill>
                <a:latin typeface="Arial" charset="0"/>
                <a:cs typeface="Arial" charset="0"/>
              </a:rPr>
              <a:t>Chamber</a:t>
            </a:r>
            <a:endParaRPr lang="en-US" sz="1800" b="1">
              <a:solidFill>
                <a:srgbClr val="FFFFFF"/>
              </a:solidFill>
              <a:effectLst>
                <a:outerShdw blurRad="38100" dist="38100" dir="2700000" algn="tl">
                  <a:srgbClr val="000000"/>
                </a:outerShdw>
              </a:effectLst>
              <a:latin typeface="Arial" charset="0"/>
              <a:cs typeface="Arial" charset="0"/>
            </a:endParaRPr>
          </a:p>
        </p:txBody>
      </p:sp>
      <p:pic>
        <p:nvPicPr>
          <p:cNvPr id="240650" name="Picture 50" descr="Flash Chamber very close"/>
          <p:cNvPicPr>
            <a:picLocks noChangeAspect="1" noChangeArrowheads="1"/>
          </p:cNvPicPr>
          <p:nvPr/>
        </p:nvPicPr>
        <p:blipFill>
          <a:blip r:embed="rId5" cstate="print">
            <a:clrChange>
              <a:clrFrom>
                <a:srgbClr val="000080"/>
              </a:clrFrom>
              <a:clrTo>
                <a:srgbClr val="000080">
                  <a:alpha val="0"/>
                </a:srgbClr>
              </a:clrTo>
            </a:clrChange>
          </a:blip>
          <a:srcRect/>
          <a:stretch>
            <a:fillRect/>
          </a:stretch>
        </p:blipFill>
        <p:spPr bwMode="auto">
          <a:xfrm>
            <a:off x="2430463" y="4273550"/>
            <a:ext cx="2063750" cy="1547813"/>
          </a:xfrm>
          <a:prstGeom prst="rect">
            <a:avLst/>
          </a:prstGeom>
          <a:noFill/>
          <a:ln w="9525">
            <a:noFill/>
            <a:miter lim="800000"/>
            <a:headEnd/>
            <a:tailEnd/>
          </a:ln>
        </p:spPr>
      </p:pic>
      <p:sp>
        <p:nvSpPr>
          <p:cNvPr id="240651" name="AutoShape 51"/>
          <p:cNvSpPr>
            <a:spLocks noChangeArrowheads="1"/>
          </p:cNvSpPr>
          <p:nvPr/>
        </p:nvSpPr>
        <p:spPr bwMode="auto">
          <a:xfrm>
            <a:off x="4786313" y="1962150"/>
            <a:ext cx="1163637" cy="1871663"/>
          </a:xfrm>
          <a:prstGeom prst="wedgeRoundRectCallout">
            <a:avLst>
              <a:gd name="adj1" fmla="val -177560"/>
              <a:gd name="adj2" fmla="val 111324"/>
              <a:gd name="adj3" fmla="val 16667"/>
            </a:avLst>
          </a:prstGeom>
          <a:solidFill>
            <a:srgbClr val="003399"/>
          </a:solidFill>
          <a:ln w="12700">
            <a:solidFill>
              <a:srgbClr val="FFFFFF"/>
            </a:solidFill>
            <a:miter lim="800000"/>
            <a:headEnd type="none" w="sm" len="sm"/>
            <a:tailEnd type="none" w="sm" len="sm"/>
          </a:ln>
        </p:spPr>
        <p:txBody>
          <a:bodyPr/>
          <a:lstStyle/>
          <a:p>
            <a:pPr algn="ctr" eaLnBrk="0" hangingPunct="0"/>
            <a:endParaRPr lang="en-US" sz="1000">
              <a:solidFill>
                <a:srgbClr val="FFFFFF"/>
              </a:solidFill>
            </a:endParaRPr>
          </a:p>
        </p:txBody>
      </p:sp>
      <p:sp>
        <p:nvSpPr>
          <p:cNvPr id="326708" name="Rectangle 52"/>
          <p:cNvSpPr>
            <a:spLocks noChangeArrowheads="1"/>
          </p:cNvSpPr>
          <p:nvPr/>
        </p:nvSpPr>
        <p:spPr bwMode="auto">
          <a:xfrm>
            <a:off x="4846638" y="2376488"/>
            <a:ext cx="776287" cy="476250"/>
          </a:xfrm>
          <a:prstGeom prst="rect">
            <a:avLst/>
          </a:prstGeom>
          <a:noFill/>
          <a:ln w="9525">
            <a:noFill/>
            <a:miter lim="800000"/>
            <a:headEnd/>
            <a:tailEnd/>
          </a:ln>
          <a:effectLst/>
        </p:spPr>
        <p:txBody>
          <a:bodyPr wrap="none" lIns="92075" tIns="46038" rIns="92075" bIns="46038">
            <a:spAutoFit/>
          </a:bodyPr>
          <a:lstStyle/>
          <a:p>
            <a:pPr algn="ctr" eaLnBrk="0" hangingPunct="0">
              <a:lnSpc>
                <a:spcPct val="90000"/>
              </a:lnSpc>
              <a:defRPr/>
            </a:pPr>
            <a:r>
              <a:rPr lang="en-US" sz="1400" b="1">
                <a:solidFill>
                  <a:srgbClr val="FFFFFF"/>
                </a:solidFill>
                <a:latin typeface="Arial" charset="0"/>
                <a:cs typeface="Arial" charset="0"/>
              </a:rPr>
              <a:t>Planar</a:t>
            </a:r>
          </a:p>
          <a:p>
            <a:pPr algn="ctr" eaLnBrk="0" hangingPunct="0">
              <a:lnSpc>
                <a:spcPct val="90000"/>
              </a:lnSpc>
              <a:defRPr/>
            </a:pPr>
            <a:r>
              <a:rPr lang="en-US" sz="1400" b="1">
                <a:solidFill>
                  <a:srgbClr val="FFFFFF"/>
                </a:solidFill>
                <a:latin typeface="Arial" charset="0"/>
                <a:cs typeface="Arial" charset="0"/>
              </a:rPr>
              <a:t>Bilayer</a:t>
            </a:r>
            <a:endParaRPr lang="en-US" sz="1400" b="1">
              <a:solidFill>
                <a:srgbClr val="FFFFFF"/>
              </a:solidFill>
              <a:effectLst>
                <a:outerShdw blurRad="38100" dist="38100" dir="2700000" algn="tl">
                  <a:srgbClr val="000000"/>
                </a:outerShdw>
              </a:effectLst>
              <a:latin typeface="Arial" charset="0"/>
              <a:cs typeface="Arial" charset="0"/>
            </a:endParaRPr>
          </a:p>
        </p:txBody>
      </p:sp>
      <p:sp>
        <p:nvSpPr>
          <p:cNvPr id="240653" name="AutoShape 53"/>
          <p:cNvSpPr>
            <a:spLocks noChangeArrowheads="1"/>
          </p:cNvSpPr>
          <p:nvPr/>
        </p:nvSpPr>
        <p:spPr bwMode="auto">
          <a:xfrm>
            <a:off x="5649913" y="3182938"/>
            <a:ext cx="104775" cy="88900"/>
          </a:xfrm>
          <a:prstGeom prst="triangle">
            <a:avLst>
              <a:gd name="adj" fmla="val 50000"/>
            </a:avLst>
          </a:prstGeom>
          <a:solidFill>
            <a:srgbClr val="FFFFFF"/>
          </a:solidFill>
          <a:ln w="12700">
            <a:solidFill>
              <a:srgbClr val="FFFFFF"/>
            </a:solidFill>
            <a:miter lim="800000"/>
            <a:headEnd type="none" w="sm" len="sm"/>
            <a:tailEnd type="none" w="sm" len="sm"/>
          </a:ln>
        </p:spPr>
        <p:txBody>
          <a:bodyPr wrap="none" anchor="ctr"/>
          <a:lstStyle/>
          <a:p>
            <a:pPr algn="ctr" eaLnBrk="0" hangingPunct="0"/>
            <a:endParaRPr lang="en-US" sz="2000" b="1">
              <a:solidFill>
                <a:srgbClr val="FFFFFF"/>
              </a:solidFill>
              <a:latin typeface="Times New Roman" pitchFamily="18" charset="0"/>
            </a:endParaRPr>
          </a:p>
        </p:txBody>
      </p:sp>
      <p:sp>
        <p:nvSpPr>
          <p:cNvPr id="240654" name="AutoShape 54"/>
          <p:cNvSpPr>
            <a:spLocks noChangeArrowheads="1"/>
          </p:cNvSpPr>
          <p:nvPr/>
        </p:nvSpPr>
        <p:spPr bwMode="auto">
          <a:xfrm rot="10800000" flipH="1">
            <a:off x="5649913" y="2524125"/>
            <a:ext cx="104775" cy="88900"/>
          </a:xfrm>
          <a:prstGeom prst="triangle">
            <a:avLst>
              <a:gd name="adj" fmla="val 50000"/>
            </a:avLst>
          </a:prstGeom>
          <a:solidFill>
            <a:srgbClr val="F5FFFF"/>
          </a:solidFill>
          <a:ln w="12700">
            <a:solidFill>
              <a:srgbClr val="FFFFFF"/>
            </a:solidFill>
            <a:miter lim="800000"/>
            <a:headEnd type="none" w="sm" len="sm"/>
            <a:tailEnd type="none" w="sm" len="sm"/>
          </a:ln>
        </p:spPr>
        <p:txBody>
          <a:bodyPr wrap="none" anchor="ctr"/>
          <a:lstStyle/>
          <a:p>
            <a:pPr algn="ctr" eaLnBrk="0" hangingPunct="0"/>
            <a:endParaRPr lang="en-US" sz="2000" b="1">
              <a:solidFill>
                <a:srgbClr val="FFFFFF"/>
              </a:solidFill>
              <a:latin typeface="Times New Roman" pitchFamily="18" charset="0"/>
            </a:endParaRPr>
          </a:p>
        </p:txBody>
      </p:sp>
      <p:sp>
        <p:nvSpPr>
          <p:cNvPr id="240655" name="Line 55"/>
          <p:cNvSpPr>
            <a:spLocks noChangeShapeType="1"/>
          </p:cNvSpPr>
          <p:nvPr/>
        </p:nvSpPr>
        <p:spPr bwMode="auto">
          <a:xfrm flipV="1">
            <a:off x="5703888" y="2582863"/>
            <a:ext cx="0" cy="650875"/>
          </a:xfrm>
          <a:prstGeom prst="line">
            <a:avLst/>
          </a:prstGeom>
          <a:noFill/>
          <a:ln w="12700">
            <a:solidFill>
              <a:srgbClr val="FFFFFF"/>
            </a:solidFill>
            <a:round/>
            <a:headEnd type="none" w="sm" len="sm"/>
            <a:tailEnd type="none" w="sm" len="sm"/>
          </a:ln>
        </p:spPr>
        <p:txBody>
          <a:bodyPr wrap="none" anchor="ctr"/>
          <a:lstStyle/>
          <a:p>
            <a:endParaRPr lang="en-US"/>
          </a:p>
        </p:txBody>
      </p:sp>
      <p:sp>
        <p:nvSpPr>
          <p:cNvPr id="240656" name="Rectangle 56"/>
          <p:cNvSpPr>
            <a:spLocks noChangeArrowheads="1"/>
          </p:cNvSpPr>
          <p:nvPr/>
        </p:nvSpPr>
        <p:spPr bwMode="auto">
          <a:xfrm>
            <a:off x="5634038" y="1970088"/>
            <a:ext cx="136525" cy="561975"/>
          </a:xfrm>
          <a:prstGeom prst="rect">
            <a:avLst/>
          </a:prstGeom>
          <a:solidFill>
            <a:srgbClr val="969696"/>
          </a:solidFill>
          <a:ln w="12700">
            <a:noFill/>
            <a:miter lim="800000"/>
            <a:headEnd type="none" w="sm" len="sm"/>
            <a:tailEnd type="none" w="sm" len="sm"/>
          </a:ln>
        </p:spPr>
        <p:txBody>
          <a:bodyPr wrap="none" anchor="ctr"/>
          <a:lstStyle/>
          <a:p>
            <a:pPr algn="ctr" eaLnBrk="0" hangingPunct="0"/>
            <a:endParaRPr lang="en-US" sz="2000" b="1">
              <a:solidFill>
                <a:srgbClr val="FFFFFF"/>
              </a:solidFill>
              <a:latin typeface="Times New Roman" pitchFamily="18" charset="0"/>
            </a:endParaRPr>
          </a:p>
        </p:txBody>
      </p:sp>
      <p:sp>
        <p:nvSpPr>
          <p:cNvPr id="240657" name="Rectangle 57"/>
          <p:cNvSpPr>
            <a:spLocks noChangeArrowheads="1"/>
          </p:cNvSpPr>
          <p:nvPr/>
        </p:nvSpPr>
        <p:spPr bwMode="auto">
          <a:xfrm>
            <a:off x="5634038" y="3271838"/>
            <a:ext cx="136525" cy="561975"/>
          </a:xfrm>
          <a:prstGeom prst="rect">
            <a:avLst/>
          </a:prstGeom>
          <a:solidFill>
            <a:srgbClr val="969696"/>
          </a:solidFill>
          <a:ln w="12700">
            <a:noFill/>
            <a:miter lim="800000"/>
            <a:headEnd type="none" w="sm" len="sm"/>
            <a:tailEnd type="none" w="sm" len="sm"/>
          </a:ln>
        </p:spPr>
        <p:txBody>
          <a:bodyPr wrap="none" anchor="ctr"/>
          <a:lstStyle/>
          <a:p>
            <a:pPr algn="ctr" eaLnBrk="0" hangingPunct="0"/>
            <a:endParaRPr lang="en-US" sz="2000" b="1">
              <a:solidFill>
                <a:srgbClr val="FFFFFF"/>
              </a:solidFill>
              <a:latin typeface="Times New Roman" pitchFamily="18" charset="0"/>
            </a:endParaRPr>
          </a:p>
        </p:txBody>
      </p:sp>
      <p:sp>
        <p:nvSpPr>
          <p:cNvPr id="326714" name="Rectangle 58"/>
          <p:cNvSpPr>
            <a:spLocks noChangeArrowheads="1"/>
          </p:cNvSpPr>
          <p:nvPr/>
        </p:nvSpPr>
        <p:spPr bwMode="auto">
          <a:xfrm>
            <a:off x="2736850" y="5989638"/>
            <a:ext cx="1035050" cy="476250"/>
          </a:xfrm>
          <a:prstGeom prst="rect">
            <a:avLst/>
          </a:prstGeom>
          <a:noFill/>
          <a:ln w="9525">
            <a:noFill/>
            <a:miter lim="800000"/>
            <a:headEnd/>
            <a:tailEnd/>
          </a:ln>
          <a:effectLst/>
        </p:spPr>
        <p:txBody>
          <a:bodyPr wrap="none" lIns="92075" tIns="46038" rIns="92075" bIns="46038">
            <a:spAutoFit/>
          </a:bodyPr>
          <a:lstStyle/>
          <a:p>
            <a:pPr algn="ctr" eaLnBrk="0" hangingPunct="0">
              <a:lnSpc>
                <a:spcPct val="90000"/>
              </a:lnSpc>
              <a:defRPr/>
            </a:pPr>
            <a:r>
              <a:rPr lang="en-US" sz="1400" b="1">
                <a:solidFill>
                  <a:srgbClr val="FFFFFF"/>
                </a:solidFill>
                <a:latin typeface="Arial" charset="0"/>
                <a:cs typeface="Arial" charset="0"/>
              </a:rPr>
              <a:t>80-100 µM</a:t>
            </a:r>
          </a:p>
          <a:p>
            <a:pPr algn="ctr" eaLnBrk="0" hangingPunct="0">
              <a:lnSpc>
                <a:spcPct val="90000"/>
              </a:lnSpc>
              <a:defRPr/>
            </a:pPr>
            <a:r>
              <a:rPr lang="en-US" sz="1400" b="1">
                <a:solidFill>
                  <a:srgbClr val="FFFFFF"/>
                </a:solidFill>
                <a:latin typeface="Arial" charset="0"/>
                <a:cs typeface="Arial" charset="0"/>
              </a:rPr>
              <a:t>Diameter</a:t>
            </a:r>
            <a:endParaRPr lang="en-US" sz="1400" b="1">
              <a:solidFill>
                <a:srgbClr val="FFFFFF"/>
              </a:solidFill>
              <a:effectLst>
                <a:outerShdw blurRad="38100" dist="38100" dir="2700000" algn="tl">
                  <a:srgbClr val="000000"/>
                </a:outerShdw>
              </a:effectLst>
              <a:latin typeface="Arial" charset="0"/>
              <a:cs typeface="Arial" charset="0"/>
            </a:endParaRPr>
          </a:p>
        </p:txBody>
      </p:sp>
      <p:sp>
        <p:nvSpPr>
          <p:cNvPr id="240659" name="Line 59"/>
          <p:cNvSpPr>
            <a:spLocks noChangeShapeType="1"/>
          </p:cNvSpPr>
          <p:nvPr/>
        </p:nvSpPr>
        <p:spPr bwMode="auto">
          <a:xfrm flipV="1">
            <a:off x="3216275" y="5159375"/>
            <a:ext cx="0" cy="804863"/>
          </a:xfrm>
          <a:prstGeom prst="line">
            <a:avLst/>
          </a:prstGeom>
          <a:noFill/>
          <a:ln w="22225">
            <a:solidFill>
              <a:srgbClr val="FFFFFF"/>
            </a:solidFill>
            <a:round/>
            <a:headEnd type="none" w="sm" len="sm"/>
            <a:tailEnd type="triangle" w="sm" len="lg"/>
          </a:ln>
        </p:spPr>
        <p:txBody>
          <a:bodyPr/>
          <a:lstStyle/>
          <a:p>
            <a:endParaRPr lang="en-US"/>
          </a:p>
        </p:txBody>
      </p:sp>
      <p:sp>
        <p:nvSpPr>
          <p:cNvPr id="326716" name="Rectangle 60"/>
          <p:cNvSpPr>
            <a:spLocks noChangeArrowheads="1"/>
          </p:cNvSpPr>
          <p:nvPr/>
        </p:nvSpPr>
        <p:spPr bwMode="auto">
          <a:xfrm>
            <a:off x="3625850" y="5326063"/>
            <a:ext cx="714375" cy="476250"/>
          </a:xfrm>
          <a:prstGeom prst="rect">
            <a:avLst/>
          </a:prstGeom>
          <a:noFill/>
          <a:ln w="9525">
            <a:noFill/>
            <a:miter lim="800000"/>
            <a:headEnd/>
            <a:tailEnd/>
          </a:ln>
          <a:effectLst/>
        </p:spPr>
        <p:txBody>
          <a:bodyPr wrap="none" lIns="92075" tIns="46038" rIns="92075" bIns="46038">
            <a:spAutoFit/>
          </a:bodyPr>
          <a:lstStyle/>
          <a:p>
            <a:pPr algn="ctr" eaLnBrk="0" hangingPunct="0">
              <a:lnSpc>
                <a:spcPct val="90000"/>
              </a:lnSpc>
              <a:defRPr/>
            </a:pPr>
            <a:r>
              <a:rPr lang="en-US" sz="1400" b="1">
                <a:solidFill>
                  <a:srgbClr val="000020"/>
                </a:solidFill>
                <a:latin typeface="Arial" charset="0"/>
                <a:cs typeface="Arial" charset="0"/>
              </a:rPr>
              <a:t>Teflon</a:t>
            </a:r>
          </a:p>
          <a:p>
            <a:pPr algn="ctr" eaLnBrk="0" hangingPunct="0">
              <a:lnSpc>
                <a:spcPct val="90000"/>
              </a:lnSpc>
              <a:defRPr/>
            </a:pPr>
            <a:r>
              <a:rPr lang="en-US" sz="1400" b="1">
                <a:solidFill>
                  <a:srgbClr val="000020"/>
                </a:solidFill>
                <a:latin typeface="Arial" charset="0"/>
                <a:cs typeface="Arial" charset="0"/>
              </a:rPr>
              <a:t>Septa</a:t>
            </a:r>
            <a:endParaRPr lang="en-US" sz="1400" b="1">
              <a:solidFill>
                <a:srgbClr val="000020"/>
              </a:solidFill>
              <a:effectLst>
                <a:outerShdw blurRad="38100" dist="38100" dir="2700000" algn="tl">
                  <a:srgbClr val="000000"/>
                </a:outerShdw>
              </a:effectLst>
              <a:latin typeface="Arial" charset="0"/>
              <a:cs typeface="Arial" charset="0"/>
            </a:endParaRPr>
          </a:p>
        </p:txBody>
      </p:sp>
      <p:sp>
        <p:nvSpPr>
          <p:cNvPr id="240661" name="AutoShape 61"/>
          <p:cNvSpPr>
            <a:spLocks noChangeArrowheads="1"/>
          </p:cNvSpPr>
          <p:nvPr/>
        </p:nvSpPr>
        <p:spPr bwMode="auto">
          <a:xfrm flipH="1">
            <a:off x="6940550" y="1550988"/>
            <a:ext cx="1849438" cy="2176462"/>
          </a:xfrm>
          <a:prstGeom prst="wedgeRoundRectCallout">
            <a:avLst>
              <a:gd name="adj1" fmla="val 113176"/>
              <a:gd name="adj2" fmla="val 9810"/>
              <a:gd name="adj3" fmla="val 16667"/>
            </a:avLst>
          </a:prstGeom>
          <a:solidFill>
            <a:srgbClr val="0033CC"/>
          </a:solidFill>
          <a:ln w="12700">
            <a:solidFill>
              <a:srgbClr val="FFFFFF"/>
            </a:solidFill>
            <a:miter lim="800000"/>
            <a:headEnd type="none" w="sm" len="sm"/>
            <a:tailEnd type="none" w="sm" len="sm"/>
          </a:ln>
        </p:spPr>
        <p:txBody>
          <a:bodyPr/>
          <a:lstStyle/>
          <a:p>
            <a:pPr algn="ctr" eaLnBrk="0" hangingPunct="0"/>
            <a:endParaRPr lang="en-US" sz="1000">
              <a:solidFill>
                <a:srgbClr val="FFFFFF"/>
              </a:solidFill>
            </a:endParaRPr>
          </a:p>
        </p:txBody>
      </p:sp>
      <p:sp>
        <p:nvSpPr>
          <p:cNvPr id="240662" name="Line 62"/>
          <p:cNvSpPr>
            <a:spLocks noChangeShapeType="1"/>
          </p:cNvSpPr>
          <p:nvPr/>
        </p:nvSpPr>
        <p:spPr bwMode="auto">
          <a:xfrm>
            <a:off x="7337425" y="2597150"/>
            <a:ext cx="982663" cy="0"/>
          </a:xfrm>
          <a:prstGeom prst="line">
            <a:avLst/>
          </a:prstGeom>
          <a:noFill/>
          <a:ln w="19050">
            <a:solidFill>
              <a:srgbClr val="00FF00"/>
            </a:solidFill>
            <a:round/>
            <a:headEnd type="none" w="sm" len="sm"/>
            <a:tailEnd type="triangle" w="sm" len="sm"/>
          </a:ln>
        </p:spPr>
        <p:txBody>
          <a:bodyPr/>
          <a:lstStyle/>
          <a:p>
            <a:endParaRPr lang="en-US"/>
          </a:p>
        </p:txBody>
      </p:sp>
      <p:sp>
        <p:nvSpPr>
          <p:cNvPr id="240663" name="Line 63"/>
          <p:cNvSpPr>
            <a:spLocks noChangeShapeType="1"/>
          </p:cNvSpPr>
          <p:nvPr/>
        </p:nvSpPr>
        <p:spPr bwMode="auto">
          <a:xfrm>
            <a:off x="7804150" y="2927350"/>
            <a:ext cx="103188" cy="65088"/>
          </a:xfrm>
          <a:prstGeom prst="line">
            <a:avLst/>
          </a:prstGeom>
          <a:noFill/>
          <a:ln w="9525">
            <a:noFill/>
            <a:round/>
            <a:headEnd type="none" w="sm" len="sm"/>
            <a:tailEnd type="none" w="sm" len="sm"/>
          </a:ln>
        </p:spPr>
        <p:txBody>
          <a:bodyPr wrap="none" anchor="ctr"/>
          <a:lstStyle/>
          <a:p>
            <a:endParaRPr lang="en-US"/>
          </a:p>
        </p:txBody>
      </p:sp>
      <p:sp>
        <p:nvSpPr>
          <p:cNvPr id="326720" name="Rectangle 64"/>
          <p:cNvSpPr>
            <a:spLocks noChangeArrowheads="1"/>
          </p:cNvSpPr>
          <p:nvPr/>
        </p:nvSpPr>
        <p:spPr bwMode="auto">
          <a:xfrm>
            <a:off x="7427913" y="3155950"/>
            <a:ext cx="795337" cy="476250"/>
          </a:xfrm>
          <a:prstGeom prst="rect">
            <a:avLst/>
          </a:prstGeom>
          <a:noFill/>
          <a:ln w="9525">
            <a:noFill/>
            <a:miter lim="800000"/>
            <a:headEnd/>
            <a:tailEnd/>
          </a:ln>
          <a:effectLst/>
        </p:spPr>
        <p:txBody>
          <a:bodyPr wrap="none" lIns="92075" tIns="46038" rIns="92075" bIns="46038">
            <a:spAutoFit/>
          </a:bodyPr>
          <a:lstStyle/>
          <a:p>
            <a:pPr algn="ctr" eaLnBrk="0" hangingPunct="0">
              <a:lnSpc>
                <a:spcPct val="90000"/>
              </a:lnSpc>
              <a:defRPr/>
            </a:pPr>
            <a:r>
              <a:rPr lang="en-US" sz="1400" b="1">
                <a:solidFill>
                  <a:srgbClr val="FFFFFF"/>
                </a:solidFill>
                <a:latin typeface="Arial" charset="0"/>
                <a:cs typeface="Arial" charset="0"/>
              </a:rPr>
              <a:t>Fused</a:t>
            </a:r>
          </a:p>
          <a:p>
            <a:pPr algn="ctr" eaLnBrk="0" hangingPunct="0">
              <a:lnSpc>
                <a:spcPct val="90000"/>
              </a:lnSpc>
              <a:defRPr/>
            </a:pPr>
            <a:r>
              <a:rPr lang="en-US" sz="1400" b="1">
                <a:solidFill>
                  <a:srgbClr val="FFFFFF"/>
                </a:solidFill>
                <a:latin typeface="Arial" charset="0"/>
                <a:cs typeface="Arial" charset="0"/>
              </a:rPr>
              <a:t>Vesicle</a:t>
            </a:r>
            <a:endParaRPr lang="en-US" sz="1400" b="1">
              <a:solidFill>
                <a:srgbClr val="FFFFFF"/>
              </a:solidFill>
              <a:effectLst>
                <a:outerShdw blurRad="38100" dist="38100" dir="2700000" algn="tl">
                  <a:srgbClr val="000000"/>
                </a:outerShdw>
              </a:effectLst>
              <a:latin typeface="Arial" charset="0"/>
              <a:cs typeface="Arial" charset="0"/>
            </a:endParaRPr>
          </a:p>
        </p:txBody>
      </p:sp>
      <p:sp>
        <p:nvSpPr>
          <p:cNvPr id="240665" name="Text Box 65"/>
          <p:cNvSpPr txBox="1">
            <a:spLocks noChangeArrowheads="1"/>
          </p:cNvSpPr>
          <p:nvPr/>
        </p:nvSpPr>
        <p:spPr bwMode="auto">
          <a:xfrm>
            <a:off x="6834188" y="2417763"/>
            <a:ext cx="631825" cy="336550"/>
          </a:xfrm>
          <a:prstGeom prst="rect">
            <a:avLst/>
          </a:prstGeom>
          <a:noFill/>
          <a:ln w="12700">
            <a:noFill/>
            <a:miter lim="800000"/>
            <a:headEnd type="none" w="sm" len="sm"/>
            <a:tailEnd type="none" w="sm" len="sm"/>
          </a:ln>
        </p:spPr>
        <p:txBody>
          <a:bodyPr>
            <a:spAutoFit/>
          </a:bodyPr>
          <a:lstStyle/>
          <a:p>
            <a:pPr algn="ctr" eaLnBrk="0" hangingPunct="0">
              <a:spcBef>
                <a:spcPct val="50000"/>
              </a:spcBef>
            </a:pPr>
            <a:r>
              <a:rPr lang="en-US">
                <a:solidFill>
                  <a:srgbClr val="66FF33"/>
                </a:solidFill>
              </a:rPr>
              <a:t>Ca</a:t>
            </a:r>
          </a:p>
        </p:txBody>
      </p:sp>
      <p:pic>
        <p:nvPicPr>
          <p:cNvPr id="240666" name="Picture 66" descr="ryr-side-flipped"/>
          <p:cNvPicPr>
            <a:picLocks noChangeAspect="1" noChangeArrowheads="1"/>
          </p:cNvPicPr>
          <p:nvPr/>
        </p:nvPicPr>
        <p:blipFill>
          <a:blip r:embed="rId6" cstate="print">
            <a:clrChange>
              <a:clrFrom>
                <a:srgbClr val="0000CC"/>
              </a:clrFrom>
              <a:clrTo>
                <a:srgbClr val="0000CC">
                  <a:alpha val="0"/>
                </a:srgbClr>
              </a:clrTo>
            </a:clrChange>
          </a:blip>
          <a:srcRect/>
          <a:stretch>
            <a:fillRect/>
          </a:stretch>
        </p:blipFill>
        <p:spPr bwMode="auto">
          <a:xfrm>
            <a:off x="7786688" y="2320925"/>
            <a:ext cx="296862" cy="522288"/>
          </a:xfrm>
          <a:prstGeom prst="rect">
            <a:avLst/>
          </a:prstGeom>
          <a:noFill/>
          <a:ln w="9525">
            <a:noFill/>
            <a:miter lim="800000"/>
            <a:headEnd/>
            <a:tailEnd/>
          </a:ln>
        </p:spPr>
      </p:pic>
      <p:pic>
        <p:nvPicPr>
          <p:cNvPr id="240667" name="Picture 67" descr="ryr-side-flipped-XX"/>
          <p:cNvPicPr>
            <a:picLocks noChangeAspect="1" noChangeArrowheads="1"/>
          </p:cNvPicPr>
          <p:nvPr/>
        </p:nvPicPr>
        <p:blipFill>
          <a:blip r:embed="rId7" cstate="print">
            <a:clrChange>
              <a:clrFrom>
                <a:srgbClr val="0000CC"/>
              </a:clrFrom>
              <a:clrTo>
                <a:srgbClr val="0000CC">
                  <a:alpha val="0"/>
                </a:srgbClr>
              </a:clrTo>
            </a:clrChange>
          </a:blip>
          <a:srcRect/>
          <a:stretch>
            <a:fillRect/>
          </a:stretch>
        </p:blipFill>
        <p:spPr bwMode="auto">
          <a:xfrm>
            <a:off x="8262938" y="3017838"/>
            <a:ext cx="461962" cy="263525"/>
          </a:xfrm>
          <a:prstGeom prst="rect">
            <a:avLst/>
          </a:prstGeom>
          <a:noFill/>
          <a:ln w="9525">
            <a:noFill/>
            <a:miter lim="800000"/>
            <a:headEnd/>
            <a:tailEnd/>
          </a:ln>
        </p:spPr>
      </p:pic>
      <p:pic>
        <p:nvPicPr>
          <p:cNvPr id="240668" name="Picture 68" descr="ryr-side-flipped-X"/>
          <p:cNvPicPr>
            <a:picLocks noChangeAspect="1" noChangeArrowheads="1"/>
          </p:cNvPicPr>
          <p:nvPr/>
        </p:nvPicPr>
        <p:blipFill>
          <a:blip r:embed="rId8" cstate="print">
            <a:clrChange>
              <a:clrFrom>
                <a:srgbClr val="0000CC"/>
              </a:clrFrom>
              <a:clrTo>
                <a:srgbClr val="0000CC">
                  <a:alpha val="0"/>
                </a:srgbClr>
              </a:clrTo>
            </a:clrChange>
          </a:blip>
          <a:srcRect/>
          <a:stretch>
            <a:fillRect/>
          </a:stretch>
        </p:blipFill>
        <p:spPr bwMode="auto">
          <a:xfrm>
            <a:off x="7988300" y="1739900"/>
            <a:ext cx="557213" cy="558800"/>
          </a:xfrm>
          <a:prstGeom prst="rect">
            <a:avLst/>
          </a:prstGeom>
          <a:noFill/>
          <a:ln w="9525">
            <a:noFill/>
            <a:miter lim="800000"/>
            <a:headEnd/>
            <a:tailEnd/>
          </a:ln>
        </p:spPr>
      </p:pic>
      <p:sp>
        <p:nvSpPr>
          <p:cNvPr id="240669" name="Oval 69"/>
          <p:cNvSpPr>
            <a:spLocks noChangeArrowheads="1"/>
          </p:cNvSpPr>
          <p:nvPr/>
        </p:nvSpPr>
        <p:spPr bwMode="auto">
          <a:xfrm>
            <a:off x="8274050" y="2709863"/>
            <a:ext cx="441325" cy="388937"/>
          </a:xfrm>
          <a:prstGeom prst="ellipse">
            <a:avLst/>
          </a:prstGeom>
          <a:noFill/>
          <a:ln w="25400">
            <a:solidFill>
              <a:srgbClr val="FFFFFF"/>
            </a:solidFill>
            <a:round/>
            <a:headEnd type="none" w="sm" len="sm"/>
            <a:tailEnd type="none" w="sm" len="sm"/>
          </a:ln>
        </p:spPr>
        <p:txBody>
          <a:bodyPr wrap="none" anchor="ctr"/>
          <a:lstStyle/>
          <a:p>
            <a:pPr algn="ctr" eaLnBrk="0" hangingPunct="0"/>
            <a:endParaRPr lang="en-US" sz="2000" b="1">
              <a:solidFill>
                <a:srgbClr val="FFFFFF"/>
              </a:solidFill>
              <a:latin typeface="Times New Roman" pitchFamily="18" charset="0"/>
            </a:endParaRPr>
          </a:p>
        </p:txBody>
      </p:sp>
      <p:sp>
        <p:nvSpPr>
          <p:cNvPr id="240670" name="Freeform 70"/>
          <p:cNvSpPr>
            <a:spLocks/>
          </p:cNvSpPr>
          <p:nvPr/>
        </p:nvSpPr>
        <p:spPr bwMode="auto">
          <a:xfrm>
            <a:off x="7434263" y="1560513"/>
            <a:ext cx="454025" cy="2171700"/>
          </a:xfrm>
          <a:custGeom>
            <a:avLst/>
            <a:gdLst>
              <a:gd name="T0" fmla="*/ 2147483647 w 212"/>
              <a:gd name="T1" fmla="*/ 2147483647 h 1032"/>
              <a:gd name="T2" fmla="*/ 2147483647 w 212"/>
              <a:gd name="T3" fmla="*/ 2147483647 h 1032"/>
              <a:gd name="T4" fmla="*/ 2147483647 w 212"/>
              <a:gd name="T5" fmla="*/ 2147483647 h 1032"/>
              <a:gd name="T6" fmla="*/ 2147483647 w 212"/>
              <a:gd name="T7" fmla="*/ 2147483647 h 1032"/>
              <a:gd name="T8" fmla="*/ 2147483647 w 212"/>
              <a:gd name="T9" fmla="*/ 2147483647 h 1032"/>
              <a:gd name="T10" fmla="*/ 2147483647 w 212"/>
              <a:gd name="T11" fmla="*/ 2147483647 h 1032"/>
              <a:gd name="T12" fmla="*/ 2147483647 w 212"/>
              <a:gd name="T13" fmla="*/ 2147483647 h 1032"/>
              <a:gd name="T14" fmla="*/ 2147483647 w 212"/>
              <a:gd name="T15" fmla="*/ 2147483647 h 1032"/>
              <a:gd name="T16" fmla="*/ 2147483647 w 212"/>
              <a:gd name="T17" fmla="*/ 2147483647 h 1032"/>
              <a:gd name="T18" fmla="*/ 2147483647 w 212"/>
              <a:gd name="T19" fmla="*/ 0 h 103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12"/>
              <a:gd name="T31" fmla="*/ 0 h 1032"/>
              <a:gd name="T32" fmla="*/ 212 w 212"/>
              <a:gd name="T33" fmla="*/ 1032 h 103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2" h="1032">
                <a:moveTo>
                  <a:pt x="9" y="1032"/>
                </a:moveTo>
                <a:cubicBezTo>
                  <a:pt x="4" y="846"/>
                  <a:pt x="0" y="660"/>
                  <a:pt x="15" y="606"/>
                </a:cubicBezTo>
                <a:cubicBezTo>
                  <a:pt x="30" y="552"/>
                  <a:pt x="70" y="696"/>
                  <a:pt x="99" y="708"/>
                </a:cubicBezTo>
                <a:cubicBezTo>
                  <a:pt x="128" y="720"/>
                  <a:pt x="171" y="725"/>
                  <a:pt x="189" y="678"/>
                </a:cubicBezTo>
                <a:cubicBezTo>
                  <a:pt x="207" y="631"/>
                  <a:pt x="206" y="492"/>
                  <a:pt x="207" y="426"/>
                </a:cubicBezTo>
                <a:cubicBezTo>
                  <a:pt x="208" y="360"/>
                  <a:pt x="212" y="308"/>
                  <a:pt x="195" y="282"/>
                </a:cubicBezTo>
                <a:cubicBezTo>
                  <a:pt x="178" y="256"/>
                  <a:pt x="128" y="261"/>
                  <a:pt x="105" y="270"/>
                </a:cubicBezTo>
                <a:cubicBezTo>
                  <a:pt x="82" y="279"/>
                  <a:pt x="73" y="327"/>
                  <a:pt x="57" y="336"/>
                </a:cubicBezTo>
                <a:cubicBezTo>
                  <a:pt x="41" y="345"/>
                  <a:pt x="17" y="380"/>
                  <a:pt x="9" y="324"/>
                </a:cubicBezTo>
                <a:cubicBezTo>
                  <a:pt x="1" y="268"/>
                  <a:pt x="5" y="134"/>
                  <a:pt x="9" y="0"/>
                </a:cubicBezTo>
              </a:path>
            </a:pathLst>
          </a:custGeom>
          <a:noFill/>
          <a:ln w="38100">
            <a:solidFill>
              <a:srgbClr val="FFFFFF"/>
            </a:solidFill>
            <a:round/>
            <a:headEnd type="none" w="sm" len="sm"/>
            <a:tailEnd type="none" w="sm" len="sm"/>
          </a:ln>
        </p:spPr>
        <p:txBody>
          <a:bodyPr/>
          <a:lstStyle/>
          <a:p>
            <a:endParaRPr lang="en-US"/>
          </a:p>
        </p:txBody>
      </p:sp>
      <p:sp>
        <p:nvSpPr>
          <p:cNvPr id="240671" name="Oval 71"/>
          <p:cNvSpPr>
            <a:spLocks noChangeArrowheads="1"/>
          </p:cNvSpPr>
          <p:nvPr/>
        </p:nvSpPr>
        <p:spPr bwMode="auto">
          <a:xfrm rot="18328861" flipH="1">
            <a:off x="8256588" y="1609725"/>
            <a:ext cx="344488" cy="496887"/>
          </a:xfrm>
          <a:prstGeom prst="ellipse">
            <a:avLst/>
          </a:prstGeom>
          <a:noFill/>
          <a:ln w="25400">
            <a:solidFill>
              <a:srgbClr val="FFFFFF"/>
            </a:solidFill>
            <a:round/>
            <a:headEnd type="none" w="sm" len="sm"/>
            <a:tailEnd type="none" w="sm" len="sm"/>
          </a:ln>
        </p:spPr>
        <p:txBody>
          <a:bodyPr wrap="none" anchor="ctr"/>
          <a:lstStyle/>
          <a:p>
            <a:pPr algn="ctr" eaLnBrk="0" hangingPunct="0"/>
            <a:endParaRPr lang="en-US" sz="2000" b="1">
              <a:solidFill>
                <a:srgbClr val="FFFFFF"/>
              </a:solidFill>
              <a:latin typeface="Times New Roman" pitchFamily="18" charset="0"/>
            </a:endParaRPr>
          </a:p>
        </p:txBody>
      </p:sp>
      <p:grpSp>
        <p:nvGrpSpPr>
          <p:cNvPr id="240672" name="Group 72"/>
          <p:cNvGrpSpPr>
            <a:grpSpLocks/>
          </p:cNvGrpSpPr>
          <p:nvPr/>
        </p:nvGrpSpPr>
        <p:grpSpPr bwMode="auto">
          <a:xfrm>
            <a:off x="4941888" y="4060825"/>
            <a:ext cx="3787775" cy="930275"/>
            <a:chOff x="3032" y="709"/>
            <a:chExt cx="2386" cy="586"/>
          </a:xfrm>
        </p:grpSpPr>
        <p:sp>
          <p:nvSpPr>
            <p:cNvPr id="240682" name="AutoShape 74"/>
            <p:cNvSpPr>
              <a:spLocks noChangeArrowheads="1"/>
            </p:cNvSpPr>
            <p:nvPr/>
          </p:nvSpPr>
          <p:spPr bwMode="auto">
            <a:xfrm>
              <a:off x="3504" y="906"/>
              <a:ext cx="1914" cy="372"/>
            </a:xfrm>
            <a:prstGeom prst="roundRect">
              <a:avLst>
                <a:gd name="adj" fmla="val 16667"/>
              </a:avLst>
            </a:prstGeom>
            <a:solidFill>
              <a:srgbClr val="000000"/>
            </a:solidFill>
            <a:ln w="12700">
              <a:solidFill>
                <a:srgbClr val="FFFFFF"/>
              </a:solidFill>
              <a:round/>
              <a:headEnd type="none" w="sm" len="sm"/>
              <a:tailEnd type="none" w="sm" len="sm"/>
            </a:ln>
          </p:spPr>
          <p:txBody>
            <a:bodyPr wrap="none" anchor="ctr"/>
            <a:lstStyle/>
            <a:p>
              <a:pPr algn="ctr" eaLnBrk="0" hangingPunct="0"/>
              <a:endParaRPr lang="en-US" sz="2000" b="1">
                <a:solidFill>
                  <a:srgbClr val="FFFFFF"/>
                </a:solidFill>
                <a:latin typeface="Times New Roman" pitchFamily="18" charset="0"/>
              </a:endParaRPr>
            </a:p>
          </p:txBody>
        </p:sp>
        <p:sp>
          <p:nvSpPr>
            <p:cNvPr id="240683" name="Text Box 76"/>
            <p:cNvSpPr txBox="1">
              <a:spLocks noChangeArrowheads="1"/>
            </p:cNvSpPr>
            <p:nvPr/>
          </p:nvSpPr>
          <p:spPr bwMode="auto">
            <a:xfrm>
              <a:off x="3811" y="709"/>
              <a:ext cx="1277" cy="192"/>
            </a:xfrm>
            <a:prstGeom prst="rect">
              <a:avLst/>
            </a:prstGeom>
            <a:noFill/>
            <a:ln w="12700">
              <a:noFill/>
              <a:miter lim="800000"/>
              <a:headEnd type="none" w="sm" len="sm"/>
              <a:tailEnd type="none" w="sm" len="sm"/>
            </a:ln>
          </p:spPr>
          <p:txBody>
            <a:bodyPr wrap="none">
              <a:spAutoFit/>
            </a:bodyPr>
            <a:lstStyle/>
            <a:p>
              <a:pPr algn="ctr" eaLnBrk="0" hangingPunct="0"/>
              <a:r>
                <a:rPr lang="en-US" sz="1400">
                  <a:solidFill>
                    <a:srgbClr val="66FF33"/>
                  </a:solidFill>
                </a:rPr>
                <a:t>Single Channel Current</a:t>
              </a:r>
            </a:p>
          </p:txBody>
        </p:sp>
        <p:sp>
          <p:nvSpPr>
            <p:cNvPr id="240684" name="Text Box 77"/>
            <p:cNvSpPr txBox="1">
              <a:spLocks noChangeArrowheads="1"/>
            </p:cNvSpPr>
            <p:nvPr/>
          </p:nvSpPr>
          <p:spPr bwMode="auto">
            <a:xfrm>
              <a:off x="3032" y="835"/>
              <a:ext cx="439" cy="460"/>
            </a:xfrm>
            <a:prstGeom prst="rect">
              <a:avLst/>
            </a:prstGeom>
            <a:noFill/>
            <a:ln w="12700">
              <a:noFill/>
              <a:miter lim="800000"/>
              <a:headEnd type="none" w="sm" len="sm"/>
              <a:tailEnd type="none" w="sm" len="sm"/>
            </a:ln>
          </p:spPr>
          <p:txBody>
            <a:bodyPr wrap="none">
              <a:spAutoFit/>
            </a:bodyPr>
            <a:lstStyle/>
            <a:p>
              <a:pPr algn="r" eaLnBrk="0" hangingPunct="0">
                <a:lnSpc>
                  <a:spcPct val="150000"/>
                </a:lnSpc>
              </a:pPr>
              <a:r>
                <a:rPr lang="en-US" sz="1400">
                  <a:solidFill>
                    <a:srgbClr val="66FF33"/>
                  </a:solidFill>
                </a:rPr>
                <a:t>open</a:t>
              </a:r>
            </a:p>
            <a:p>
              <a:pPr algn="r" eaLnBrk="0" hangingPunct="0">
                <a:lnSpc>
                  <a:spcPct val="150000"/>
                </a:lnSpc>
              </a:pPr>
              <a:r>
                <a:rPr lang="en-US" sz="1400">
                  <a:solidFill>
                    <a:srgbClr val="66FF33"/>
                  </a:solidFill>
                </a:rPr>
                <a:t>closed</a:t>
              </a:r>
            </a:p>
          </p:txBody>
        </p:sp>
      </p:grpSp>
      <p:sp>
        <p:nvSpPr>
          <p:cNvPr id="240673" name="Line 79"/>
          <p:cNvSpPr>
            <a:spLocks noChangeShapeType="1"/>
          </p:cNvSpPr>
          <p:nvPr/>
        </p:nvSpPr>
        <p:spPr bwMode="auto">
          <a:xfrm flipH="1" flipV="1">
            <a:off x="1765300" y="3184525"/>
            <a:ext cx="93663" cy="1022350"/>
          </a:xfrm>
          <a:prstGeom prst="line">
            <a:avLst/>
          </a:prstGeom>
          <a:noFill/>
          <a:ln w="3175">
            <a:solidFill>
              <a:srgbClr val="EEDCCA"/>
            </a:solidFill>
            <a:round/>
            <a:headEnd type="none" w="sm" len="sm"/>
            <a:tailEnd type="none" w="sm" len="sm"/>
          </a:ln>
        </p:spPr>
        <p:txBody>
          <a:bodyPr/>
          <a:lstStyle/>
          <a:p>
            <a:endParaRPr lang="en-US"/>
          </a:p>
        </p:txBody>
      </p:sp>
      <p:sp>
        <p:nvSpPr>
          <p:cNvPr id="240674" name="Line 80"/>
          <p:cNvSpPr>
            <a:spLocks noChangeShapeType="1"/>
          </p:cNvSpPr>
          <p:nvPr/>
        </p:nvSpPr>
        <p:spPr bwMode="auto">
          <a:xfrm flipV="1">
            <a:off x="1768475" y="3048000"/>
            <a:ext cx="563563" cy="139700"/>
          </a:xfrm>
          <a:prstGeom prst="line">
            <a:avLst/>
          </a:prstGeom>
          <a:noFill/>
          <a:ln w="3175">
            <a:solidFill>
              <a:srgbClr val="EEDCCA"/>
            </a:solidFill>
            <a:round/>
            <a:headEnd type="none" w="sm" len="sm"/>
            <a:tailEnd type="none" w="sm" len="sm"/>
          </a:ln>
        </p:spPr>
        <p:txBody>
          <a:bodyPr/>
          <a:lstStyle/>
          <a:p>
            <a:endParaRPr lang="en-US"/>
          </a:p>
        </p:txBody>
      </p:sp>
      <p:sp>
        <p:nvSpPr>
          <p:cNvPr id="240675" name="Line 81"/>
          <p:cNvSpPr>
            <a:spLocks noChangeShapeType="1"/>
          </p:cNvSpPr>
          <p:nvPr/>
        </p:nvSpPr>
        <p:spPr bwMode="auto">
          <a:xfrm flipH="1" flipV="1">
            <a:off x="1139825" y="2641600"/>
            <a:ext cx="625475" cy="542925"/>
          </a:xfrm>
          <a:prstGeom prst="line">
            <a:avLst/>
          </a:prstGeom>
          <a:noFill/>
          <a:ln w="3175">
            <a:solidFill>
              <a:srgbClr val="EEDCCA"/>
            </a:solidFill>
            <a:round/>
            <a:headEnd type="none" w="sm" len="sm"/>
            <a:tailEnd type="none" w="sm" len="sm"/>
          </a:ln>
        </p:spPr>
        <p:txBody>
          <a:bodyPr/>
          <a:lstStyle/>
          <a:p>
            <a:endParaRPr lang="en-US"/>
          </a:p>
        </p:txBody>
      </p:sp>
      <p:sp>
        <p:nvSpPr>
          <p:cNvPr id="240676" name="Text Box 84"/>
          <p:cNvSpPr txBox="1">
            <a:spLocks noChangeArrowheads="1"/>
          </p:cNvSpPr>
          <p:nvPr/>
        </p:nvSpPr>
        <p:spPr bwMode="auto">
          <a:xfrm>
            <a:off x="0" y="2286000"/>
            <a:ext cx="1076325" cy="457200"/>
          </a:xfrm>
          <a:prstGeom prst="rect">
            <a:avLst/>
          </a:prstGeom>
          <a:noFill/>
          <a:ln w="9525" algn="ctr">
            <a:noFill/>
            <a:miter lim="800000"/>
            <a:headEnd/>
            <a:tailEnd/>
          </a:ln>
        </p:spPr>
        <p:txBody>
          <a:bodyPr>
            <a:spAutoFit/>
          </a:bodyPr>
          <a:lstStyle/>
          <a:p>
            <a:pPr algn="ctr" eaLnBrk="0" hangingPunct="0">
              <a:spcBef>
                <a:spcPct val="50000"/>
              </a:spcBef>
            </a:pPr>
            <a:r>
              <a:rPr lang="en-US" sz="1200" b="1" i="1">
                <a:solidFill>
                  <a:srgbClr val="FF0000"/>
                </a:solidFill>
              </a:rPr>
              <a:t>Designed </a:t>
            </a:r>
            <a:br>
              <a:rPr lang="en-US" sz="1200" b="1" i="1">
                <a:solidFill>
                  <a:srgbClr val="FF0000"/>
                </a:solidFill>
              </a:rPr>
            </a:br>
            <a:r>
              <a:rPr lang="en-US" sz="1200" b="1" i="1">
                <a:solidFill>
                  <a:srgbClr val="FF0000"/>
                </a:solidFill>
              </a:rPr>
              <a:t> at Rush</a:t>
            </a:r>
            <a:endParaRPr lang="en-US" sz="1200" b="1">
              <a:solidFill>
                <a:srgbClr val="FF0000"/>
              </a:solidFill>
            </a:endParaRPr>
          </a:p>
        </p:txBody>
      </p:sp>
      <p:sp>
        <p:nvSpPr>
          <p:cNvPr id="240677" name="Oval 85"/>
          <p:cNvSpPr>
            <a:spLocks noChangeArrowheads="1"/>
          </p:cNvSpPr>
          <p:nvPr/>
        </p:nvSpPr>
        <p:spPr bwMode="auto">
          <a:xfrm>
            <a:off x="0" y="2209800"/>
            <a:ext cx="1095375" cy="571500"/>
          </a:xfrm>
          <a:prstGeom prst="ellipse">
            <a:avLst/>
          </a:prstGeom>
          <a:noFill/>
          <a:ln w="15875" algn="ctr">
            <a:solidFill>
              <a:srgbClr val="B40000"/>
            </a:solidFill>
            <a:round/>
            <a:headEnd/>
            <a:tailEnd/>
          </a:ln>
        </p:spPr>
        <p:txBody>
          <a:bodyPr wrap="none" anchor="ctr"/>
          <a:lstStyle/>
          <a:p>
            <a:pPr algn="ctr" eaLnBrk="0" hangingPunct="0">
              <a:spcBef>
                <a:spcPct val="50000"/>
              </a:spcBef>
            </a:pPr>
            <a:endParaRPr lang="en-US" sz="2800" b="1">
              <a:solidFill>
                <a:srgbClr val="E0E0E0"/>
              </a:solidFill>
            </a:endParaRPr>
          </a:p>
        </p:txBody>
      </p:sp>
      <p:grpSp>
        <p:nvGrpSpPr>
          <p:cNvPr id="240678" name="Group 87"/>
          <p:cNvGrpSpPr>
            <a:grpSpLocks/>
          </p:cNvGrpSpPr>
          <p:nvPr/>
        </p:nvGrpSpPr>
        <p:grpSpPr bwMode="auto">
          <a:xfrm>
            <a:off x="6138863" y="5276850"/>
            <a:ext cx="1708150" cy="1219200"/>
            <a:chOff x="165" y="3462"/>
            <a:chExt cx="1076" cy="768"/>
          </a:xfrm>
        </p:grpSpPr>
        <p:sp>
          <p:nvSpPr>
            <p:cNvPr id="240680" name="Text Box 82"/>
            <p:cNvSpPr txBox="1">
              <a:spLocks noChangeArrowheads="1"/>
            </p:cNvSpPr>
            <p:nvPr/>
          </p:nvSpPr>
          <p:spPr bwMode="auto">
            <a:xfrm>
              <a:off x="165" y="3590"/>
              <a:ext cx="1076" cy="597"/>
            </a:xfrm>
            <a:prstGeom prst="rect">
              <a:avLst/>
            </a:prstGeom>
            <a:noFill/>
            <a:ln w="25400" algn="ctr">
              <a:noFill/>
              <a:miter lim="800000"/>
              <a:headEnd/>
              <a:tailEnd/>
            </a:ln>
          </p:spPr>
          <p:txBody>
            <a:bodyPr>
              <a:spAutoFit/>
            </a:bodyPr>
            <a:lstStyle/>
            <a:p>
              <a:pPr algn="ctr" eaLnBrk="0" hangingPunct="0">
                <a:spcBef>
                  <a:spcPct val="50000"/>
                </a:spcBef>
              </a:pPr>
              <a:r>
                <a:rPr lang="en-US" b="1" i="1">
                  <a:solidFill>
                    <a:srgbClr val="E0E0E0"/>
                  </a:solidFill>
                </a:rPr>
                <a:t>Slide from </a:t>
              </a:r>
              <a:br>
                <a:rPr lang="en-US" b="1" i="1">
                  <a:solidFill>
                    <a:srgbClr val="E0E0E0"/>
                  </a:solidFill>
                </a:rPr>
              </a:br>
              <a:r>
                <a:rPr lang="en-US" b="1" i="1">
                  <a:solidFill>
                    <a:srgbClr val="E0E0E0"/>
                  </a:solidFill>
                </a:rPr>
                <a:t>Mike Fill</a:t>
              </a:r>
            </a:p>
            <a:p>
              <a:pPr algn="ctr" eaLnBrk="0" hangingPunct="0">
                <a:spcBef>
                  <a:spcPct val="50000"/>
                </a:spcBef>
              </a:pPr>
              <a:r>
                <a:rPr lang="en-US" b="1" i="1">
                  <a:solidFill>
                    <a:srgbClr val="E0E0E0"/>
                  </a:solidFill>
                </a:rPr>
                <a:t>Thanks!</a:t>
              </a:r>
            </a:p>
          </p:txBody>
        </p:sp>
        <p:sp>
          <p:nvSpPr>
            <p:cNvPr id="240681" name="Oval 86"/>
            <p:cNvSpPr>
              <a:spLocks noChangeArrowheads="1"/>
            </p:cNvSpPr>
            <p:nvPr/>
          </p:nvSpPr>
          <p:spPr bwMode="auto">
            <a:xfrm>
              <a:off x="204" y="3462"/>
              <a:ext cx="942" cy="768"/>
            </a:xfrm>
            <a:prstGeom prst="ellipse">
              <a:avLst/>
            </a:prstGeom>
            <a:solidFill>
              <a:schemeClr val="accent1">
                <a:alpha val="56862"/>
              </a:schemeClr>
            </a:solidFill>
            <a:ln w="9525" algn="ctr">
              <a:solidFill>
                <a:srgbClr val="000000"/>
              </a:solidFill>
              <a:round/>
              <a:headEnd/>
              <a:tailEnd/>
            </a:ln>
          </p:spPr>
          <p:txBody>
            <a:bodyPr wrap="none" anchor="ctr"/>
            <a:lstStyle/>
            <a:p>
              <a:pPr algn="ctr" eaLnBrk="0" hangingPunct="0">
                <a:spcBef>
                  <a:spcPct val="50000"/>
                </a:spcBef>
              </a:pPr>
              <a:endParaRPr lang="en-US" sz="2800" b="1">
                <a:solidFill>
                  <a:srgbClr val="E0E0E0"/>
                </a:solidFill>
              </a:endParaRPr>
            </a:p>
          </p:txBody>
        </p:sp>
      </p:grpSp>
      <p:pic>
        <p:nvPicPr>
          <p:cNvPr id="86" name="Bob Green Thick (3x,10s@600ms).avi">
            <a:hlinkClick r:id="" action="ppaction://media"/>
          </p:cNvPr>
          <p:cNvPicPr>
            <a:picLocks noRot="1" noChangeAspect="1"/>
          </p:cNvPicPr>
          <p:nvPr>
            <a:videoFile r:link="rId1"/>
          </p:nvPr>
        </p:nvPicPr>
        <p:blipFill>
          <a:blip r:embed="rId9" cstate="print"/>
          <a:srcRect/>
          <a:stretch>
            <a:fillRect/>
          </a:stretch>
        </p:blipFill>
        <p:spPr bwMode="auto">
          <a:xfrm>
            <a:off x="5734050" y="4391025"/>
            <a:ext cx="2947988" cy="53816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6200" fill="hold"/>
                                        <p:tgtEl>
                                          <p:spTgt spid="8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86"/>
                </p:tgtEl>
              </p:cMediaNode>
            </p:video>
            <p:seq concurrent="1" nextAc="seek">
              <p:cTn id="8" restart="whenNotActive" fill="hold" evtFilter="cancelBubble" nodeType="interactiveSeq">
                <p:stCondLst>
                  <p:cond evt="onClick" delay="0">
                    <p:tgtEl>
                      <p:spTgt spid="8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86"/>
                                        </p:tgtEl>
                                      </p:cBhvr>
                                    </p:cmd>
                                  </p:childTnLst>
                                </p:cTn>
                              </p:par>
                            </p:childTnLst>
                          </p:cTn>
                        </p:par>
                      </p:childTnLst>
                    </p:cTn>
                  </p:par>
                </p:childTnLst>
              </p:cTn>
              <p:nextCondLst>
                <p:cond evt="onClick" delay="0">
                  <p:tgtEl>
                    <p:spTgt spid="86"/>
                  </p:tgtEl>
                </p:cond>
              </p:nextCondLst>
            </p:seq>
          </p:childTnLst>
        </p:cTn>
      </p:par>
    </p:tnLst>
  </p:timing>
</p:sld>
</file>

<file path=ppt/slides/slide112.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alpha val="0"/>
          </a:schemeClr>
        </a:solidFill>
        <a:effectLst/>
      </p:bgPr>
    </p:bg>
    <p:spTree>
      <p:nvGrpSpPr>
        <p:cNvPr id="1" name=""/>
        <p:cNvGrpSpPr/>
        <p:nvPr/>
      </p:nvGrpSpPr>
      <p:grpSpPr>
        <a:xfrm>
          <a:off x="0" y="0"/>
          <a:ext cx="0" cy="0"/>
          <a:chOff x="0" y="0"/>
          <a:chExt cx="0" cy="0"/>
        </a:xfrm>
      </p:grpSpPr>
      <p:graphicFrame>
        <p:nvGraphicFramePr>
          <p:cNvPr id="24578" name="Object 2"/>
          <p:cNvGraphicFramePr>
            <a:graphicFrameLocks/>
          </p:cNvGraphicFramePr>
          <p:nvPr/>
        </p:nvGraphicFramePr>
        <p:xfrm>
          <a:off x="850900" y="1371600"/>
          <a:ext cx="7454900" cy="4711700"/>
        </p:xfrm>
        <a:graphic>
          <a:graphicData uri="http://schemas.openxmlformats.org/presentationml/2006/ole">
            <p:oleObj spid="_x0000_s24578" name="Document" r:id="rId4" imgW="9334500" imgH="5905500" progId="Word.Document.8">
              <p:embed/>
            </p:oleObj>
          </a:graphicData>
        </a:graphic>
      </p:graphicFrame>
      <p:sp>
        <p:nvSpPr>
          <p:cNvPr id="24580" name="Text Box 4"/>
          <p:cNvSpPr txBox="1">
            <a:spLocks noChangeArrowheads="1"/>
          </p:cNvSpPr>
          <p:nvPr/>
        </p:nvSpPr>
        <p:spPr bwMode="auto">
          <a:xfrm>
            <a:off x="368300" y="5991225"/>
            <a:ext cx="5129213" cy="609600"/>
          </a:xfrm>
          <a:prstGeom prst="rect">
            <a:avLst/>
          </a:prstGeom>
          <a:noFill/>
          <a:ln w="9525">
            <a:noFill/>
            <a:miter lim="800000"/>
            <a:headEnd/>
            <a:tailEnd/>
          </a:ln>
        </p:spPr>
        <p:txBody>
          <a:bodyPr wrap="none">
            <a:spAutoFit/>
          </a:bodyPr>
          <a:lstStyle/>
          <a:p>
            <a:pPr eaLnBrk="0" hangingPunct="0"/>
            <a:r>
              <a:rPr lang="en-US" sz="3400" b="1">
                <a:solidFill>
                  <a:srgbClr val="663300"/>
                </a:solidFill>
                <a:latin typeface="Helvetica" pitchFamily="34" charset="0"/>
              </a:rPr>
              <a:t>Gating is Time Behavior</a:t>
            </a:r>
          </a:p>
        </p:txBody>
      </p:sp>
      <p:sp>
        <p:nvSpPr>
          <p:cNvPr id="24581" name="Text Box 5"/>
          <p:cNvSpPr txBox="1">
            <a:spLocks noChangeArrowheads="1"/>
          </p:cNvSpPr>
          <p:nvPr/>
        </p:nvSpPr>
        <p:spPr bwMode="auto">
          <a:xfrm>
            <a:off x="6122988" y="4840288"/>
            <a:ext cx="2076450" cy="1679575"/>
          </a:xfrm>
          <a:prstGeom prst="rect">
            <a:avLst/>
          </a:prstGeom>
          <a:noFill/>
          <a:ln w="9525">
            <a:noFill/>
            <a:miter lim="800000"/>
            <a:headEnd/>
            <a:tailEnd/>
          </a:ln>
        </p:spPr>
        <p:txBody>
          <a:bodyPr wrap="none">
            <a:spAutoFit/>
          </a:bodyPr>
          <a:lstStyle/>
          <a:p>
            <a:pPr algn="ctr" eaLnBrk="0" hangingPunct="0"/>
            <a:r>
              <a:rPr lang="en-US" sz="2600" b="1">
                <a:solidFill>
                  <a:srgbClr val="663300"/>
                </a:solidFill>
                <a:latin typeface="Helvetica" pitchFamily="34" charset="0"/>
              </a:rPr>
              <a:t>Selectivity,</a:t>
            </a:r>
            <a:br>
              <a:rPr lang="en-US" sz="2600" b="1">
                <a:solidFill>
                  <a:srgbClr val="663300"/>
                </a:solidFill>
                <a:latin typeface="Helvetica" pitchFamily="34" charset="0"/>
              </a:rPr>
            </a:br>
            <a:r>
              <a:rPr lang="en-US" sz="2600" b="1">
                <a:solidFill>
                  <a:srgbClr val="663300"/>
                </a:solidFill>
                <a:latin typeface="Helvetica" pitchFamily="34" charset="0"/>
              </a:rPr>
              <a:t>Permeation </a:t>
            </a:r>
            <a:br>
              <a:rPr lang="en-US" sz="2600" b="1">
                <a:solidFill>
                  <a:srgbClr val="663300"/>
                </a:solidFill>
                <a:latin typeface="Helvetica" pitchFamily="34" charset="0"/>
              </a:rPr>
            </a:br>
            <a:r>
              <a:rPr lang="en-US" sz="2600" b="1">
                <a:solidFill>
                  <a:srgbClr val="663300"/>
                </a:solidFill>
                <a:latin typeface="Helvetica" pitchFamily="34" charset="0"/>
              </a:rPr>
              <a:t>are</a:t>
            </a:r>
            <a:br>
              <a:rPr lang="en-US" sz="2600" b="1">
                <a:solidFill>
                  <a:srgbClr val="663300"/>
                </a:solidFill>
                <a:latin typeface="Helvetica" pitchFamily="34" charset="0"/>
              </a:rPr>
            </a:br>
            <a:r>
              <a:rPr lang="en-US" sz="2600" b="1">
                <a:solidFill>
                  <a:srgbClr val="663300"/>
                </a:solidFill>
                <a:latin typeface="Helvetica" pitchFamily="34" charset="0"/>
              </a:rPr>
              <a:t> Amplitude</a:t>
            </a:r>
          </a:p>
        </p:txBody>
      </p:sp>
      <p:grpSp>
        <p:nvGrpSpPr>
          <p:cNvPr id="24582" name="Group 9"/>
          <p:cNvGrpSpPr>
            <a:grpSpLocks/>
          </p:cNvGrpSpPr>
          <p:nvPr/>
        </p:nvGrpSpPr>
        <p:grpSpPr bwMode="auto">
          <a:xfrm>
            <a:off x="5813425" y="2381250"/>
            <a:ext cx="65088" cy="4219575"/>
            <a:chOff x="3662" y="1500"/>
            <a:chExt cx="41" cy="2658"/>
          </a:xfrm>
        </p:grpSpPr>
        <p:sp>
          <p:nvSpPr>
            <p:cNvPr id="24584" name="Line 6"/>
            <p:cNvSpPr>
              <a:spLocks noChangeShapeType="1"/>
            </p:cNvSpPr>
            <p:nvPr/>
          </p:nvSpPr>
          <p:spPr bwMode="auto">
            <a:xfrm>
              <a:off x="3662" y="1500"/>
              <a:ext cx="0" cy="2658"/>
            </a:xfrm>
            <a:prstGeom prst="line">
              <a:avLst/>
            </a:prstGeom>
            <a:noFill/>
            <a:ln w="25400">
              <a:solidFill>
                <a:srgbClr val="993300"/>
              </a:solidFill>
              <a:round/>
              <a:headEnd/>
              <a:tailEnd type="none" w="lg" len="lg"/>
            </a:ln>
          </p:spPr>
          <p:txBody>
            <a:bodyPr/>
            <a:lstStyle/>
            <a:p>
              <a:endParaRPr lang="en-US"/>
            </a:p>
          </p:txBody>
        </p:sp>
        <p:sp>
          <p:nvSpPr>
            <p:cNvPr id="24585" name="Line 7"/>
            <p:cNvSpPr>
              <a:spLocks noChangeShapeType="1"/>
            </p:cNvSpPr>
            <p:nvPr/>
          </p:nvSpPr>
          <p:spPr bwMode="auto">
            <a:xfrm flipH="1">
              <a:off x="3699" y="1501"/>
              <a:ext cx="4" cy="2657"/>
            </a:xfrm>
            <a:prstGeom prst="line">
              <a:avLst/>
            </a:prstGeom>
            <a:noFill/>
            <a:ln w="25400">
              <a:solidFill>
                <a:srgbClr val="993300"/>
              </a:solidFill>
              <a:round/>
              <a:headEnd/>
              <a:tailEnd type="none" w="lg" len="lg"/>
            </a:ln>
          </p:spPr>
          <p:txBody>
            <a:bodyPr/>
            <a:lstStyle/>
            <a:p>
              <a:endParaRPr lang="en-US"/>
            </a:p>
          </p:txBody>
        </p:sp>
      </p:grpSp>
      <p:sp>
        <p:nvSpPr>
          <p:cNvPr id="24583" name="TextBox 10"/>
          <p:cNvSpPr txBox="1">
            <a:spLocks noChangeArrowheads="1"/>
          </p:cNvSpPr>
          <p:nvPr/>
        </p:nvSpPr>
        <p:spPr bwMode="auto">
          <a:xfrm>
            <a:off x="1304925" y="176213"/>
            <a:ext cx="6364288" cy="769937"/>
          </a:xfrm>
          <a:prstGeom prst="rect">
            <a:avLst/>
          </a:prstGeom>
          <a:noFill/>
          <a:ln w="9525">
            <a:noFill/>
            <a:miter lim="800000"/>
            <a:headEnd/>
            <a:tailEnd/>
          </a:ln>
        </p:spPr>
        <p:txBody>
          <a:bodyPr wrap="none">
            <a:spAutoFit/>
          </a:bodyPr>
          <a:lstStyle/>
          <a:p>
            <a:r>
              <a:rPr lang="en-US" sz="4400" b="1">
                <a:solidFill>
                  <a:schemeClr val="bg2"/>
                </a:solidFill>
              </a:rPr>
              <a:t>Gating and Permeation</a:t>
            </a:r>
            <a:endParaRPr lang="en-US" b="1">
              <a:solidFill>
                <a:schemeClr val="bg2"/>
              </a:solidFill>
            </a:endParaRPr>
          </a:p>
        </p:txBody>
      </p:sp>
    </p:spTree>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effectLst/>
      </p:bgPr>
    </p:bg>
    <p:spTree>
      <p:nvGrpSpPr>
        <p:cNvPr id="1" name=""/>
        <p:cNvGrpSpPr/>
        <p:nvPr/>
      </p:nvGrpSpPr>
      <p:grpSpPr>
        <a:xfrm>
          <a:off x="0" y="0"/>
          <a:ext cx="0" cy="0"/>
          <a:chOff x="0" y="0"/>
          <a:chExt cx="0" cy="0"/>
        </a:xfrm>
      </p:grpSpPr>
      <p:sp>
        <p:nvSpPr>
          <p:cNvPr id="241666" name="Rectangle 2"/>
          <p:cNvSpPr>
            <a:spLocks noGrp="1" noChangeArrowheads="1"/>
          </p:cNvSpPr>
          <p:nvPr>
            <p:ph idx="1"/>
          </p:nvPr>
        </p:nvSpPr>
        <p:spPr>
          <a:xfrm>
            <a:off x="0" y="857250"/>
            <a:ext cx="9258300" cy="1120775"/>
          </a:xfrm>
        </p:spPr>
        <p:txBody>
          <a:bodyPr/>
          <a:lstStyle/>
          <a:p>
            <a:pPr algn="ctr" eaLnBrk="1" hangingPunct="1">
              <a:buFontTx/>
              <a:buNone/>
            </a:pPr>
            <a:r>
              <a:rPr lang="en-US" b="1" smtClean="0"/>
              <a:t>Central Problem </a:t>
            </a:r>
          </a:p>
          <a:p>
            <a:pPr algn="ctr" eaLnBrk="1" hangingPunct="1">
              <a:buFontTx/>
              <a:buNone/>
            </a:pPr>
            <a:r>
              <a:rPr lang="en-US" b="1" u="sng" smtClean="0"/>
              <a:t>How does the channel control Selectivity</a:t>
            </a:r>
            <a:r>
              <a:rPr lang="en-US" b="1" smtClean="0"/>
              <a:t>?</a:t>
            </a:r>
          </a:p>
          <a:p>
            <a:pPr algn="ctr" eaLnBrk="1" hangingPunct="1">
              <a:buFontTx/>
              <a:buNone/>
            </a:pPr>
            <a:endParaRPr lang="en-US" sz="2800" b="1" smtClean="0"/>
          </a:p>
          <a:p>
            <a:pPr algn="ctr" eaLnBrk="1" hangingPunct="1">
              <a:buFontTx/>
              <a:buNone/>
            </a:pPr>
            <a:r>
              <a:rPr lang="en-US" sz="4000" b="1" smtClean="0"/>
              <a:t>Inverse Problem for Selectivity</a:t>
            </a:r>
            <a:endParaRPr lang="en-US" sz="2000" b="1" smtClean="0"/>
          </a:p>
          <a:p>
            <a:pPr algn="ctr" eaLnBrk="1" hangingPunct="1">
              <a:buFontTx/>
              <a:buNone/>
            </a:pPr>
            <a:r>
              <a:rPr lang="en-US" sz="2400" smtClean="0"/>
              <a:t>Badly posed, </a:t>
            </a:r>
            <a:r>
              <a:rPr lang="en-US" sz="2400" u="sng" smtClean="0"/>
              <a:t>many answers are possible</a:t>
            </a:r>
            <a:r>
              <a:rPr lang="en-US" sz="2400" i="1" smtClean="0"/>
              <a:t>,</a:t>
            </a:r>
            <a:r>
              <a:rPr lang="en-US" sz="2400" smtClean="0"/>
              <a:t/>
            </a:r>
            <a:br>
              <a:rPr lang="en-US" sz="2400" smtClean="0"/>
            </a:br>
            <a:r>
              <a:rPr lang="en-US" sz="2400" smtClean="0"/>
              <a:t>simultaneously over </a:t>
            </a:r>
            <a:r>
              <a:rPr lang="en-US" sz="1800" smtClean="0"/>
              <a:t>and </a:t>
            </a:r>
            <a:r>
              <a:rPr lang="en-US" sz="2400" smtClean="0"/>
              <a:t>under determined</a:t>
            </a:r>
          </a:p>
          <a:p>
            <a:pPr algn="ctr" eaLnBrk="1" hangingPunct="1">
              <a:buFontTx/>
              <a:buNone/>
            </a:pPr>
            <a:r>
              <a:rPr lang="en-US" sz="2400" smtClean="0"/>
              <a:t>with noise and systematic error</a:t>
            </a:r>
          </a:p>
          <a:p>
            <a:pPr algn="ctr" eaLnBrk="1" hangingPunct="1">
              <a:buFontTx/>
              <a:buNone/>
            </a:pPr>
            <a:r>
              <a:rPr lang="en-US" sz="2400" b="1" smtClean="0"/>
              <a:t>Core Math Problem has actually been solved</a:t>
            </a:r>
          </a:p>
          <a:p>
            <a:pPr algn="ctr" eaLnBrk="1" hangingPunct="1">
              <a:buFontTx/>
              <a:buNone/>
            </a:pPr>
            <a:r>
              <a:rPr lang="en-US" sz="2400" smtClean="0"/>
              <a:t>using methods for the </a:t>
            </a:r>
            <a:r>
              <a:rPr lang="en-US" b="1" smtClean="0"/>
              <a:t/>
            </a:r>
            <a:br>
              <a:rPr lang="en-US" b="1" smtClean="0"/>
            </a:br>
            <a:r>
              <a:rPr lang="en-US" sz="2400" b="1" smtClean="0"/>
              <a:t>Inverse Problem of a Blast Furnace</a:t>
            </a:r>
            <a:r>
              <a:rPr lang="en-US" sz="2400" smtClean="0"/>
              <a:t> </a:t>
            </a:r>
            <a:br>
              <a:rPr lang="en-US" sz="2400" smtClean="0"/>
            </a:br>
            <a:endParaRPr lang="en-US" smtClean="0"/>
          </a:p>
          <a:p>
            <a:pPr algn="ctr" eaLnBrk="1" hangingPunct="1">
              <a:buFontTx/>
              <a:buNone/>
            </a:pPr>
            <a:endParaRPr lang="en-US" sz="4400" b="1" smtClean="0"/>
          </a:p>
        </p:txBody>
      </p:sp>
      <p:sp>
        <p:nvSpPr>
          <p:cNvPr id="241667" name="Slide Number Placeholder 5"/>
          <p:cNvSpPr>
            <a:spLocks noGrp="1"/>
          </p:cNvSpPr>
          <p:nvPr>
            <p:ph type="sldNum" sz="quarter" idx="12"/>
          </p:nvPr>
        </p:nvSpPr>
        <p:spPr>
          <a:noFill/>
        </p:spPr>
        <p:txBody>
          <a:bodyPr/>
          <a:lstStyle/>
          <a:p>
            <a:fld id="{41040DF7-BD3A-4AF6-8C24-CE3888520FC8}" type="slidenum">
              <a:rPr lang="en-US" smtClean="0">
                <a:cs typeface="Arial" pitchFamily="34" charset="0"/>
              </a:rPr>
              <a:pPr/>
              <a:t>113</a:t>
            </a:fld>
            <a:endParaRPr lang="en-US" smtClean="0">
              <a:cs typeface="Arial" pitchFamily="34" charset="0"/>
            </a:endParaRPr>
          </a:p>
        </p:txBody>
      </p:sp>
      <p:sp>
        <p:nvSpPr>
          <p:cNvPr id="241668" name="TextBox 3"/>
          <p:cNvSpPr txBox="1">
            <a:spLocks noChangeArrowheads="1"/>
          </p:cNvSpPr>
          <p:nvPr/>
        </p:nvSpPr>
        <p:spPr bwMode="auto">
          <a:xfrm>
            <a:off x="1036638" y="5864225"/>
            <a:ext cx="7493000" cy="339725"/>
          </a:xfrm>
          <a:prstGeom prst="rect">
            <a:avLst/>
          </a:prstGeom>
          <a:noFill/>
          <a:ln w="9525">
            <a:noFill/>
            <a:miter lim="800000"/>
            <a:headEnd/>
            <a:tailEnd/>
          </a:ln>
        </p:spPr>
        <p:txBody>
          <a:bodyPr>
            <a:spAutoFit/>
          </a:bodyPr>
          <a:lstStyle/>
          <a:p>
            <a:pPr algn="ctr"/>
            <a:r>
              <a:rPr lang="en-US" b="1" i="1">
                <a:solidFill>
                  <a:srgbClr val="2D2D8A"/>
                </a:solidFill>
              </a:rPr>
              <a:t>Burger, Eisenberg and Engl (2007) SIAM J Applied Math 67: 960-989</a:t>
            </a:r>
            <a:endParaRPr lang="en-US">
              <a:solidFill>
                <a:srgbClr val="000000"/>
              </a:solidFill>
            </a:endParaRPr>
          </a:p>
        </p:txBody>
      </p:sp>
      <p:sp>
        <p:nvSpPr>
          <p:cNvPr id="241669" name="TextBox 4"/>
          <p:cNvSpPr txBox="1">
            <a:spLocks noChangeArrowheads="1"/>
          </p:cNvSpPr>
          <p:nvPr/>
        </p:nvSpPr>
        <p:spPr bwMode="auto">
          <a:xfrm>
            <a:off x="1219200" y="295275"/>
            <a:ext cx="7499350" cy="338138"/>
          </a:xfrm>
          <a:prstGeom prst="rect">
            <a:avLst/>
          </a:prstGeom>
          <a:noFill/>
          <a:ln w="9525">
            <a:noFill/>
            <a:miter lim="800000"/>
            <a:headEnd/>
            <a:tailEnd/>
          </a:ln>
        </p:spPr>
        <p:txBody>
          <a:bodyPr>
            <a:spAutoFit/>
          </a:bodyPr>
          <a:lstStyle/>
          <a:p>
            <a:r>
              <a:rPr lang="en-US" b="1" i="1">
                <a:solidFill>
                  <a:srgbClr val="700000"/>
                </a:solidFill>
              </a:rPr>
              <a:t>For Modelers and Mathematicians:</a:t>
            </a:r>
            <a:r>
              <a:rPr lang="en-US">
                <a:solidFill>
                  <a:srgbClr val="700000"/>
                </a:solidFill>
              </a:rPr>
              <a:t> </a:t>
            </a:r>
            <a:r>
              <a:rPr lang="en-US" b="1" u="sng">
                <a:solidFill>
                  <a:srgbClr val="700000"/>
                </a:solidFill>
              </a:rPr>
              <a:t>This is reverse engineering</a:t>
            </a:r>
            <a:r>
              <a:rPr lang="en-US" b="1">
                <a:solidFill>
                  <a:srgbClr val="700000"/>
                </a:solidFill>
              </a:rPr>
              <a:t>!</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effectLst/>
      </p:bgPr>
    </p:bg>
    <p:spTree>
      <p:nvGrpSpPr>
        <p:cNvPr id="1" name=""/>
        <p:cNvGrpSpPr/>
        <p:nvPr/>
      </p:nvGrpSpPr>
      <p:grpSpPr>
        <a:xfrm>
          <a:off x="0" y="0"/>
          <a:ext cx="0" cy="0"/>
          <a:chOff x="0" y="0"/>
          <a:chExt cx="0" cy="0"/>
        </a:xfrm>
      </p:grpSpPr>
      <p:sp>
        <p:nvSpPr>
          <p:cNvPr id="242690" name="Slide Number Placeholder 5"/>
          <p:cNvSpPr>
            <a:spLocks noGrp="1"/>
          </p:cNvSpPr>
          <p:nvPr>
            <p:ph type="sldNum" sz="quarter" idx="12"/>
          </p:nvPr>
        </p:nvSpPr>
        <p:spPr>
          <a:noFill/>
        </p:spPr>
        <p:txBody>
          <a:bodyPr/>
          <a:lstStyle/>
          <a:p>
            <a:fld id="{D70A6DFA-0981-498E-8EA8-812F71AB0967}" type="slidenum">
              <a:rPr lang="en-US" smtClean="0">
                <a:cs typeface="Arial" pitchFamily="34" charset="0"/>
              </a:rPr>
              <a:pPr/>
              <a:t>114</a:t>
            </a:fld>
            <a:endParaRPr lang="en-US" smtClean="0">
              <a:cs typeface="Arial" pitchFamily="34" charset="0"/>
            </a:endParaRPr>
          </a:p>
        </p:txBody>
      </p:sp>
      <p:sp>
        <p:nvSpPr>
          <p:cNvPr id="242691" name="Text Box 2"/>
          <p:cNvSpPr txBox="1">
            <a:spLocks noChangeArrowheads="1"/>
          </p:cNvSpPr>
          <p:nvPr/>
        </p:nvSpPr>
        <p:spPr bwMode="auto">
          <a:xfrm>
            <a:off x="561975" y="1801813"/>
            <a:ext cx="8018463" cy="3292475"/>
          </a:xfrm>
          <a:prstGeom prst="rect">
            <a:avLst/>
          </a:prstGeom>
          <a:noFill/>
          <a:ln w="9525">
            <a:noFill/>
            <a:miter lim="800000"/>
            <a:headEnd/>
            <a:tailEnd/>
          </a:ln>
        </p:spPr>
        <p:txBody>
          <a:bodyPr>
            <a:spAutoFit/>
          </a:bodyPr>
          <a:lstStyle/>
          <a:p>
            <a:pPr algn="ctr"/>
            <a:r>
              <a:rPr lang="en-US" altLang="ko-KR" sz="4400" b="1">
                <a:solidFill>
                  <a:srgbClr val="000066"/>
                </a:solidFill>
                <a:ea typeface="Gulim" pitchFamily="34" charset="-127"/>
              </a:rPr>
              <a:t>Different Types of Channels</a:t>
            </a:r>
          </a:p>
          <a:p>
            <a:pPr algn="ctr"/>
            <a:r>
              <a:rPr lang="en-US" altLang="ko-KR" sz="2800" b="1">
                <a:solidFill>
                  <a:srgbClr val="000066"/>
                </a:solidFill>
                <a:ea typeface="Gulim" pitchFamily="34" charset="-127"/>
              </a:rPr>
              <a:t>use</a:t>
            </a:r>
          </a:p>
          <a:p>
            <a:pPr algn="ctr"/>
            <a:r>
              <a:rPr lang="en-US" sz="4400" b="1">
                <a:solidFill>
                  <a:srgbClr val="000066"/>
                </a:solidFill>
                <a:ea typeface="Gulim" pitchFamily="34" charset="-127"/>
              </a:rPr>
              <a:t>Different Types of Ions</a:t>
            </a:r>
            <a:br>
              <a:rPr lang="en-US" sz="4400" b="1">
                <a:solidFill>
                  <a:srgbClr val="000066"/>
                </a:solidFill>
                <a:ea typeface="Gulim" pitchFamily="34" charset="-127"/>
              </a:rPr>
            </a:br>
            <a:r>
              <a:rPr lang="en-US" sz="4400" b="1">
                <a:solidFill>
                  <a:srgbClr val="000066"/>
                </a:solidFill>
                <a:ea typeface="Gulim" pitchFamily="34" charset="-127"/>
              </a:rPr>
              <a:t> </a:t>
            </a:r>
            <a:r>
              <a:rPr lang="en-US" sz="3200" b="1">
                <a:solidFill>
                  <a:srgbClr val="000066"/>
                </a:solidFill>
                <a:ea typeface="Gulim" pitchFamily="34" charset="-127"/>
              </a:rPr>
              <a:t>for</a:t>
            </a:r>
            <a:endParaRPr lang="en-US" sz="4400" b="1">
              <a:solidFill>
                <a:srgbClr val="000066"/>
              </a:solidFill>
              <a:ea typeface="Gulim" pitchFamily="34" charset="-127"/>
            </a:endParaRPr>
          </a:p>
          <a:p>
            <a:pPr algn="ctr"/>
            <a:r>
              <a:rPr lang="en-US" sz="4400" b="1">
                <a:solidFill>
                  <a:srgbClr val="000066"/>
                </a:solidFill>
                <a:ea typeface="Gulim" pitchFamily="34" charset="-127"/>
              </a:rPr>
              <a:t>Different Information </a:t>
            </a:r>
          </a:p>
        </p:txBody>
      </p:sp>
      <p:sp>
        <p:nvSpPr>
          <p:cNvPr id="242692" name="Text Box 6"/>
          <p:cNvSpPr txBox="1">
            <a:spLocks noChangeArrowheads="1"/>
          </p:cNvSpPr>
          <p:nvPr/>
        </p:nvSpPr>
        <p:spPr bwMode="auto">
          <a:xfrm>
            <a:off x="0" y="188913"/>
            <a:ext cx="9144000" cy="584200"/>
          </a:xfrm>
          <a:prstGeom prst="rect">
            <a:avLst/>
          </a:prstGeom>
          <a:noFill/>
          <a:ln w="9525">
            <a:noFill/>
            <a:miter lim="800000"/>
            <a:headEnd/>
            <a:tailEnd/>
          </a:ln>
        </p:spPr>
        <p:txBody>
          <a:bodyPr>
            <a:spAutoFit/>
          </a:bodyPr>
          <a:lstStyle/>
          <a:p>
            <a:pPr algn="ctr"/>
            <a:r>
              <a:rPr lang="en-US" altLang="ko-KR" sz="3200" b="1" i="1">
                <a:solidFill>
                  <a:srgbClr val="990000"/>
                </a:solidFill>
                <a:ea typeface="Gulim" pitchFamily="34" charset="-127"/>
              </a:rPr>
              <a:t>Channels are Selective </a:t>
            </a:r>
            <a:endParaRPr lang="en-US" altLang="ko-KR" sz="2800" b="1">
              <a:solidFill>
                <a:srgbClr val="990000"/>
              </a:solidFill>
              <a:ea typeface="Gulim" pitchFamily="34" charset="-127"/>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bg>
      <p:bgPr>
        <a:gradFill>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a:effectLst/>
      </p:bgPr>
    </p:bg>
    <p:spTree>
      <p:nvGrpSpPr>
        <p:cNvPr id="1" name=""/>
        <p:cNvGrpSpPr/>
        <p:nvPr/>
      </p:nvGrpSpPr>
      <p:grpSpPr>
        <a:xfrm>
          <a:off x="0" y="0"/>
          <a:ext cx="0" cy="0"/>
          <a:chOff x="0" y="0"/>
          <a:chExt cx="0" cy="0"/>
        </a:xfrm>
      </p:grpSpPr>
      <p:sp>
        <p:nvSpPr>
          <p:cNvPr id="243714" name="Slide Number Placeholder 1"/>
          <p:cNvSpPr>
            <a:spLocks noGrp="1"/>
          </p:cNvSpPr>
          <p:nvPr>
            <p:ph type="sldNum" sz="quarter" idx="12"/>
          </p:nvPr>
        </p:nvSpPr>
        <p:spPr>
          <a:xfrm>
            <a:off x="685800" y="6248400"/>
            <a:ext cx="1905000" cy="457200"/>
          </a:xfrm>
          <a:noFill/>
        </p:spPr>
        <p:txBody>
          <a:bodyPr/>
          <a:lstStyle/>
          <a:p>
            <a:pPr algn="l"/>
            <a:r>
              <a:rPr lang="en-US" smtClean="0">
                <a:cs typeface="Arial" pitchFamily="34" charset="0"/>
              </a:rPr>
              <a:t>Page </a:t>
            </a:r>
            <a:fld id="{028DE01D-2730-435F-A25B-265F64D62DB3}" type="slidenum">
              <a:rPr lang="en-US" smtClean="0">
                <a:cs typeface="Arial" pitchFamily="34" charset="0"/>
              </a:rPr>
              <a:pPr algn="l"/>
              <a:t>115</a:t>
            </a:fld>
            <a:endParaRPr lang="en-US" smtClean="0">
              <a:cs typeface="Arial" pitchFamily="34" charset="0"/>
            </a:endParaRPr>
          </a:p>
        </p:txBody>
      </p:sp>
      <p:sp>
        <p:nvSpPr>
          <p:cNvPr id="243715" name="TextBox 3"/>
          <p:cNvSpPr txBox="1">
            <a:spLocks noChangeArrowheads="1"/>
          </p:cNvSpPr>
          <p:nvPr/>
        </p:nvSpPr>
        <p:spPr bwMode="auto">
          <a:xfrm>
            <a:off x="565150" y="231775"/>
            <a:ext cx="7945438" cy="4570413"/>
          </a:xfrm>
          <a:prstGeom prst="rect">
            <a:avLst/>
          </a:prstGeom>
          <a:noFill/>
          <a:ln w="9525">
            <a:noFill/>
            <a:miter lim="800000"/>
            <a:headEnd/>
            <a:tailEnd/>
          </a:ln>
        </p:spPr>
        <p:txBody>
          <a:bodyPr>
            <a:spAutoFit/>
          </a:bodyPr>
          <a:lstStyle/>
          <a:p>
            <a:pPr algn="ctr" eaLnBrk="0" hangingPunct="0">
              <a:spcBef>
                <a:spcPct val="50000"/>
              </a:spcBef>
            </a:pPr>
            <a:r>
              <a:rPr lang="en-US" sz="2000" b="1" u="sng">
                <a:solidFill>
                  <a:srgbClr val="262673"/>
                </a:solidFill>
                <a:latin typeface="Calibri" pitchFamily="34" charset="0"/>
              </a:rPr>
              <a:t>Energetic Variational Analysis </a:t>
            </a:r>
            <a:r>
              <a:rPr lang="en-US" b="1" u="sng">
                <a:solidFill>
                  <a:srgbClr val="000000"/>
                </a:solidFill>
                <a:latin typeface="Calibri" pitchFamily="34" charset="0"/>
              </a:rPr>
              <a:t/>
            </a:r>
            <a:br>
              <a:rPr lang="en-US" b="1" u="sng">
                <a:solidFill>
                  <a:srgbClr val="000000"/>
                </a:solidFill>
                <a:latin typeface="Calibri" pitchFamily="34" charset="0"/>
              </a:rPr>
            </a:br>
            <a:r>
              <a:rPr lang="en-US" sz="2000" i="1">
                <a:solidFill>
                  <a:srgbClr val="262673"/>
                </a:solidFill>
                <a:latin typeface="Calibri" pitchFamily="34" charset="0"/>
              </a:rPr>
              <a:t>EnVarA</a:t>
            </a:r>
            <a:r>
              <a:rPr lang="en-US" sz="1400" b="1" i="1">
                <a:solidFill>
                  <a:srgbClr val="000000"/>
                </a:solidFill>
                <a:latin typeface="Calibri" pitchFamily="34" charset="0"/>
              </a:rPr>
              <a:t/>
            </a:r>
            <a:br>
              <a:rPr lang="en-US" sz="1400" b="1" i="1">
                <a:solidFill>
                  <a:srgbClr val="000000"/>
                </a:solidFill>
                <a:latin typeface="Calibri" pitchFamily="34" charset="0"/>
              </a:rPr>
            </a:br>
            <a:r>
              <a:rPr lang="en-US" sz="1100" u="sng">
                <a:solidFill>
                  <a:srgbClr val="000000"/>
                </a:solidFill>
                <a:latin typeface="Calibri" pitchFamily="34" charset="0"/>
              </a:rPr>
              <a:t>Chun Liu</a:t>
            </a:r>
            <a:r>
              <a:rPr lang="en-US" sz="1100">
                <a:solidFill>
                  <a:srgbClr val="000000"/>
                </a:solidFill>
                <a:latin typeface="Calibri" pitchFamily="34" charset="0"/>
              </a:rPr>
              <a:t>, Yunkyong Hyon and Bob Eisenberg</a:t>
            </a:r>
          </a:p>
          <a:p>
            <a:pPr algn="ctr" eaLnBrk="0" hangingPunct="0">
              <a:spcBef>
                <a:spcPct val="50000"/>
              </a:spcBef>
            </a:pPr>
            <a:r>
              <a:rPr lang="en-US" sz="4800" b="1">
                <a:solidFill>
                  <a:srgbClr val="000000"/>
                </a:solidFill>
                <a:latin typeface="Calibri" pitchFamily="34" charset="0"/>
              </a:rPr>
              <a:t>New Interpretations</a:t>
            </a:r>
            <a:br>
              <a:rPr lang="en-US" sz="4800" b="1">
                <a:solidFill>
                  <a:srgbClr val="000000"/>
                </a:solidFill>
                <a:latin typeface="Calibri" pitchFamily="34" charset="0"/>
              </a:rPr>
            </a:br>
            <a:r>
              <a:rPr lang="en-US" sz="3600">
                <a:solidFill>
                  <a:srgbClr val="000000"/>
                </a:solidFill>
                <a:latin typeface="Calibri" pitchFamily="34" charset="0"/>
              </a:rPr>
              <a:t>likely to be </a:t>
            </a:r>
            <a:r>
              <a:rPr lang="en-US" sz="3600" b="1">
                <a:solidFill>
                  <a:srgbClr val="000000"/>
                </a:solidFill>
                <a:latin typeface="Calibri" pitchFamily="34" charset="0"/>
              </a:rPr>
              <a:t/>
            </a:r>
            <a:br>
              <a:rPr lang="en-US" sz="3600" b="1">
                <a:solidFill>
                  <a:srgbClr val="000000"/>
                </a:solidFill>
                <a:latin typeface="Calibri" pitchFamily="34" charset="0"/>
              </a:rPr>
            </a:br>
            <a:r>
              <a:rPr lang="en-US" sz="4800" b="1">
                <a:solidFill>
                  <a:srgbClr val="000000"/>
                </a:solidFill>
                <a:latin typeface="Calibri" pitchFamily="34" charset="0"/>
              </a:rPr>
              <a:t>Controversial </a:t>
            </a:r>
            <a:r>
              <a:rPr lang="en-US" sz="3600" b="1">
                <a:solidFill>
                  <a:srgbClr val="000000"/>
                </a:solidFill>
                <a:latin typeface="Calibri" pitchFamily="34" charset="0"/>
              </a:rPr>
              <a:t/>
            </a:r>
            <a:br>
              <a:rPr lang="en-US" sz="3600" b="1">
                <a:solidFill>
                  <a:srgbClr val="000000"/>
                </a:solidFill>
                <a:latin typeface="Calibri" pitchFamily="34" charset="0"/>
              </a:rPr>
            </a:br>
            <a:r>
              <a:rPr lang="en-US" sz="3600">
                <a:solidFill>
                  <a:srgbClr val="000000"/>
                </a:solidFill>
                <a:latin typeface="Calibri" pitchFamily="34" charset="0"/>
              </a:rPr>
              <a:t>but </a:t>
            </a:r>
            <a:r>
              <a:rPr lang="en-US" sz="3600" b="1">
                <a:solidFill>
                  <a:srgbClr val="000000"/>
                </a:solidFill>
                <a:latin typeface="Calibri" pitchFamily="34" charset="0"/>
              </a:rPr>
              <a:t/>
            </a:r>
            <a:br>
              <a:rPr lang="en-US" sz="3600" b="1">
                <a:solidFill>
                  <a:srgbClr val="000000"/>
                </a:solidFill>
                <a:latin typeface="Calibri" pitchFamily="34" charset="0"/>
              </a:rPr>
            </a:br>
            <a:r>
              <a:rPr lang="en-US" sz="4800" b="1" u="sng">
                <a:solidFill>
                  <a:srgbClr val="000000"/>
                </a:solidFill>
                <a:latin typeface="Calibri" pitchFamily="34" charset="0"/>
              </a:rPr>
              <a:t>Quantitative</a:t>
            </a:r>
            <a:r>
              <a:rPr lang="en-US" sz="3600" b="1">
                <a:solidFill>
                  <a:srgbClr val="000000"/>
                </a:solidFill>
                <a:latin typeface="Calibri" pitchFamily="34" charset="0"/>
              </a:rPr>
              <a:t> and </a:t>
            </a:r>
            <a:r>
              <a:rPr lang="en-US" sz="4800" b="1" u="sng">
                <a:solidFill>
                  <a:srgbClr val="000000"/>
                </a:solidFill>
                <a:latin typeface="Calibri" pitchFamily="34" charset="0"/>
              </a:rPr>
              <a:t>Testable</a:t>
            </a:r>
          </a:p>
        </p:txBody>
      </p:sp>
    </p:spTree>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bg>
      <p:bgPr>
        <a:gradFill>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a:effectLst/>
      </p:bgPr>
    </p:bg>
    <p:spTree>
      <p:nvGrpSpPr>
        <p:cNvPr id="1" name=""/>
        <p:cNvGrpSpPr/>
        <p:nvPr/>
      </p:nvGrpSpPr>
      <p:grpSpPr>
        <a:xfrm>
          <a:off x="0" y="0"/>
          <a:ext cx="0" cy="0"/>
          <a:chOff x="0" y="0"/>
          <a:chExt cx="0" cy="0"/>
        </a:xfrm>
      </p:grpSpPr>
      <p:sp>
        <p:nvSpPr>
          <p:cNvPr id="244738" name="Slide Number Placeholder 1"/>
          <p:cNvSpPr>
            <a:spLocks noGrp="1"/>
          </p:cNvSpPr>
          <p:nvPr>
            <p:ph type="sldNum" sz="quarter" idx="12"/>
          </p:nvPr>
        </p:nvSpPr>
        <p:spPr>
          <a:xfrm>
            <a:off x="685800" y="6248400"/>
            <a:ext cx="1905000" cy="457200"/>
          </a:xfrm>
          <a:noFill/>
        </p:spPr>
        <p:txBody>
          <a:bodyPr/>
          <a:lstStyle/>
          <a:p>
            <a:pPr algn="l"/>
            <a:r>
              <a:rPr lang="en-US" smtClean="0">
                <a:cs typeface="Arial" pitchFamily="34" charset="0"/>
              </a:rPr>
              <a:t>Page </a:t>
            </a:r>
            <a:fld id="{5CB727A3-B555-4039-88A9-B182EDAF83FF}" type="slidenum">
              <a:rPr lang="en-US" smtClean="0">
                <a:cs typeface="Arial" pitchFamily="34" charset="0"/>
              </a:rPr>
              <a:pPr algn="l"/>
              <a:t>116</a:t>
            </a:fld>
            <a:endParaRPr lang="en-US" smtClean="0">
              <a:cs typeface="Arial" pitchFamily="34" charset="0"/>
            </a:endParaRPr>
          </a:p>
        </p:txBody>
      </p:sp>
      <p:sp>
        <p:nvSpPr>
          <p:cNvPr id="244739" name="TextBox 3"/>
          <p:cNvSpPr txBox="1">
            <a:spLocks noChangeArrowheads="1"/>
          </p:cNvSpPr>
          <p:nvPr/>
        </p:nvSpPr>
        <p:spPr bwMode="auto">
          <a:xfrm>
            <a:off x="393700" y="271463"/>
            <a:ext cx="8345488" cy="2001837"/>
          </a:xfrm>
          <a:prstGeom prst="rect">
            <a:avLst/>
          </a:prstGeom>
          <a:noFill/>
          <a:ln w="9525">
            <a:noFill/>
            <a:miter lim="800000"/>
            <a:headEnd/>
            <a:tailEnd/>
          </a:ln>
        </p:spPr>
        <p:txBody>
          <a:bodyPr>
            <a:spAutoFit/>
          </a:bodyPr>
          <a:lstStyle/>
          <a:p>
            <a:pPr algn="ctr" eaLnBrk="0" hangingPunct="0">
              <a:spcBef>
                <a:spcPct val="50000"/>
              </a:spcBef>
            </a:pPr>
            <a:r>
              <a:rPr lang="en-US" sz="4800" b="1" u="sng">
                <a:solidFill>
                  <a:srgbClr val="262673"/>
                </a:solidFill>
                <a:latin typeface="Calibri" pitchFamily="34" charset="0"/>
              </a:rPr>
              <a:t>Time  Dependence</a:t>
            </a:r>
            <a:r>
              <a:rPr lang="en-US" sz="3600" b="1">
                <a:solidFill>
                  <a:srgbClr val="262673"/>
                </a:solidFill>
                <a:latin typeface="Calibri" pitchFamily="34" charset="0"/>
              </a:rPr>
              <a:t/>
            </a:r>
            <a:br>
              <a:rPr lang="en-US" sz="3600" b="1">
                <a:solidFill>
                  <a:srgbClr val="262673"/>
                </a:solidFill>
                <a:latin typeface="Calibri" pitchFamily="34" charset="0"/>
              </a:rPr>
            </a:br>
            <a:r>
              <a:rPr lang="en-US" sz="3200" b="1">
                <a:solidFill>
                  <a:srgbClr val="262673"/>
                </a:solidFill>
                <a:latin typeface="Calibri" pitchFamily="34" charset="0"/>
              </a:rPr>
              <a:t>is</a:t>
            </a:r>
            <a:r>
              <a:rPr lang="en-US" sz="2400" b="1">
                <a:solidFill>
                  <a:srgbClr val="262673"/>
                </a:solidFill>
                <a:latin typeface="Calibri" pitchFamily="34" charset="0"/>
              </a:rPr>
              <a:t/>
            </a:r>
            <a:br>
              <a:rPr lang="en-US" sz="2400" b="1">
                <a:solidFill>
                  <a:srgbClr val="262673"/>
                </a:solidFill>
                <a:latin typeface="Calibri" pitchFamily="34" charset="0"/>
              </a:rPr>
            </a:br>
            <a:r>
              <a:rPr lang="en-US" sz="2800" b="1">
                <a:solidFill>
                  <a:srgbClr val="262673"/>
                </a:solidFill>
                <a:latin typeface="Calibri" pitchFamily="34" charset="0"/>
              </a:rPr>
              <a:t> </a:t>
            </a:r>
            <a:r>
              <a:rPr lang="en-US" sz="4400" b="1">
                <a:solidFill>
                  <a:srgbClr val="262673"/>
                </a:solidFill>
                <a:latin typeface="Calibri" pitchFamily="34" charset="0"/>
              </a:rPr>
              <a:t>Important</a:t>
            </a:r>
          </a:p>
        </p:txBody>
      </p:sp>
      <p:sp>
        <p:nvSpPr>
          <p:cNvPr id="244740" name="TextBox 3"/>
          <p:cNvSpPr txBox="1">
            <a:spLocks noChangeArrowheads="1"/>
          </p:cNvSpPr>
          <p:nvPr/>
        </p:nvSpPr>
        <p:spPr bwMode="auto">
          <a:xfrm>
            <a:off x="350838" y="2719388"/>
            <a:ext cx="8174037" cy="2030412"/>
          </a:xfrm>
          <a:prstGeom prst="rect">
            <a:avLst/>
          </a:prstGeom>
          <a:noFill/>
          <a:ln w="9525">
            <a:noFill/>
            <a:miter lim="800000"/>
            <a:headEnd/>
            <a:tailEnd/>
          </a:ln>
        </p:spPr>
        <p:txBody>
          <a:bodyPr>
            <a:spAutoFit/>
          </a:bodyPr>
          <a:lstStyle/>
          <a:p>
            <a:pPr algn="ctr" eaLnBrk="0" hangingPunct="0">
              <a:spcBef>
                <a:spcPct val="50000"/>
              </a:spcBef>
            </a:pPr>
            <a:r>
              <a:rPr lang="en-US" sz="3600" b="1">
                <a:solidFill>
                  <a:srgbClr val="000000"/>
                </a:solidFill>
                <a:latin typeface="Calibri" pitchFamily="34" charset="0"/>
              </a:rPr>
              <a:t>Many diseases produced by inactivation</a:t>
            </a:r>
          </a:p>
          <a:p>
            <a:pPr algn="ctr" eaLnBrk="0" hangingPunct="0">
              <a:spcBef>
                <a:spcPct val="50000"/>
              </a:spcBef>
            </a:pPr>
            <a:r>
              <a:rPr lang="en-US" sz="3600" b="1" u="sng">
                <a:solidFill>
                  <a:srgbClr val="000000"/>
                </a:solidFill>
                <a:latin typeface="Calibri" pitchFamily="34" charset="0"/>
              </a:rPr>
              <a:t>Energetics of Brain</a:t>
            </a:r>
            <a:r>
              <a:rPr lang="en-US" sz="3600" b="1">
                <a:solidFill>
                  <a:srgbClr val="000000"/>
                </a:solidFill>
                <a:latin typeface="Calibri" pitchFamily="34" charset="0"/>
              </a:rPr>
              <a:t> </a:t>
            </a:r>
            <a:br>
              <a:rPr lang="en-US" sz="3600" b="1">
                <a:solidFill>
                  <a:srgbClr val="000000"/>
                </a:solidFill>
                <a:latin typeface="Calibri" pitchFamily="34" charset="0"/>
              </a:rPr>
            </a:br>
            <a:r>
              <a:rPr lang="en-US" sz="3600" b="1">
                <a:solidFill>
                  <a:srgbClr val="000000"/>
                </a:solidFill>
                <a:latin typeface="Calibri" pitchFamily="34" charset="0"/>
              </a:rPr>
              <a:t>determined by inactivation* </a:t>
            </a:r>
          </a:p>
        </p:txBody>
      </p:sp>
      <p:sp>
        <p:nvSpPr>
          <p:cNvPr id="244741" name="TextBox 4"/>
          <p:cNvSpPr txBox="1">
            <a:spLocks noChangeArrowheads="1"/>
          </p:cNvSpPr>
          <p:nvPr/>
        </p:nvSpPr>
        <p:spPr bwMode="auto">
          <a:xfrm>
            <a:off x="1330325" y="5010150"/>
            <a:ext cx="6086475" cy="769938"/>
          </a:xfrm>
          <a:prstGeom prst="rect">
            <a:avLst/>
          </a:prstGeom>
          <a:noFill/>
          <a:ln w="9525">
            <a:noFill/>
            <a:miter lim="800000"/>
            <a:headEnd/>
            <a:tailEnd/>
          </a:ln>
        </p:spPr>
        <p:txBody>
          <a:bodyPr>
            <a:spAutoFit/>
          </a:bodyPr>
          <a:lstStyle/>
          <a:p>
            <a:pPr algn="ctr"/>
            <a:r>
              <a:rPr lang="en-US" b="1">
                <a:solidFill>
                  <a:srgbClr val="000000"/>
                </a:solidFill>
              </a:rPr>
              <a:t>*Energetics determined by time overlap of Na and K currents</a:t>
            </a:r>
          </a:p>
          <a:p>
            <a:pPr algn="ctr"/>
            <a:r>
              <a:rPr lang="en-US" sz="1400" i="1">
                <a:solidFill>
                  <a:srgbClr val="000000"/>
                </a:solidFill>
              </a:rPr>
              <a:t>Alle, Roth, and Geiger. Science (2009) 325:1405-8.</a:t>
            </a:r>
          </a:p>
          <a:p>
            <a:pPr algn="ctr"/>
            <a:endParaRPr lang="en-US" sz="1400" i="1">
              <a:solidFill>
                <a:srgbClr val="000000"/>
              </a:solidFill>
            </a:endParaRPr>
          </a:p>
        </p:txBody>
      </p:sp>
    </p:spTree>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bg>
      <p:bgPr>
        <a:solidFill>
          <a:srgbClr val="E2F0F2"/>
        </a:solidFill>
        <a:effectLst/>
      </p:bgPr>
    </p:bg>
    <p:spTree>
      <p:nvGrpSpPr>
        <p:cNvPr id="1" name=""/>
        <p:cNvGrpSpPr/>
        <p:nvPr/>
      </p:nvGrpSpPr>
      <p:grpSpPr>
        <a:xfrm>
          <a:off x="0" y="0"/>
          <a:ext cx="0" cy="0"/>
          <a:chOff x="0" y="0"/>
          <a:chExt cx="0" cy="0"/>
        </a:xfrm>
      </p:grpSpPr>
      <p:sp>
        <p:nvSpPr>
          <p:cNvPr id="245762" name="Slide Number Placeholder 1"/>
          <p:cNvSpPr>
            <a:spLocks noGrp="1"/>
          </p:cNvSpPr>
          <p:nvPr>
            <p:ph type="sldNum" sz="quarter" idx="12"/>
          </p:nvPr>
        </p:nvSpPr>
        <p:spPr>
          <a:xfrm>
            <a:off x="7239000" y="6400800"/>
            <a:ext cx="1905000" cy="457200"/>
          </a:xfrm>
          <a:noFill/>
        </p:spPr>
        <p:txBody>
          <a:bodyPr/>
          <a:lstStyle/>
          <a:p>
            <a:fld id="{55B548D5-B0D3-4A34-9AAF-AC7E4FB3AB19}" type="slidenum">
              <a:rPr lang="en-US" smtClean="0">
                <a:cs typeface="Arial" pitchFamily="34" charset="0"/>
              </a:rPr>
              <a:pPr/>
              <a:t>117</a:t>
            </a:fld>
            <a:endParaRPr lang="en-US" smtClean="0">
              <a:cs typeface="Arial" pitchFamily="34" charset="0"/>
            </a:endParaRPr>
          </a:p>
        </p:txBody>
      </p:sp>
      <p:sp>
        <p:nvSpPr>
          <p:cNvPr id="245763" name="TextBox 7"/>
          <p:cNvSpPr txBox="1">
            <a:spLocks noChangeArrowheads="1"/>
          </p:cNvSpPr>
          <p:nvPr/>
        </p:nvSpPr>
        <p:spPr bwMode="auto">
          <a:xfrm>
            <a:off x="477838" y="146050"/>
            <a:ext cx="7988300" cy="1077913"/>
          </a:xfrm>
          <a:prstGeom prst="rect">
            <a:avLst/>
          </a:prstGeom>
          <a:noFill/>
          <a:ln w="9525">
            <a:noFill/>
            <a:miter lim="800000"/>
            <a:headEnd/>
            <a:tailEnd/>
          </a:ln>
        </p:spPr>
        <p:txBody>
          <a:bodyPr>
            <a:spAutoFit/>
          </a:bodyPr>
          <a:lstStyle/>
          <a:p>
            <a:pPr algn="ctr" eaLnBrk="0" hangingPunct="0">
              <a:spcBef>
                <a:spcPct val="50000"/>
              </a:spcBef>
            </a:pPr>
            <a:r>
              <a:rPr lang="en-US" sz="3200" b="1">
                <a:solidFill>
                  <a:srgbClr val="000000"/>
                </a:solidFill>
              </a:rPr>
              <a:t>Time Dependent Sodium Conductance</a:t>
            </a:r>
            <a:br>
              <a:rPr lang="en-US" sz="3200" b="1">
                <a:solidFill>
                  <a:srgbClr val="000000"/>
                </a:solidFill>
              </a:rPr>
            </a:br>
            <a:r>
              <a:rPr lang="en-US" sz="3200" b="1">
                <a:solidFill>
                  <a:srgbClr val="000000"/>
                </a:solidFill>
              </a:rPr>
              <a:t>          </a:t>
            </a:r>
            <a:r>
              <a:rPr lang="en-US" sz="2000" b="1">
                <a:solidFill>
                  <a:srgbClr val="000000"/>
                </a:solidFill>
              </a:rPr>
              <a:t>Inactivation in Squid Axon </a:t>
            </a:r>
            <a:r>
              <a:rPr lang="en-US">
                <a:solidFill>
                  <a:srgbClr val="000000"/>
                </a:solidFill>
              </a:rPr>
              <a:t>(nerve fiber)</a:t>
            </a:r>
          </a:p>
        </p:txBody>
      </p:sp>
      <p:sp>
        <p:nvSpPr>
          <p:cNvPr id="245764" name="TextBox 17"/>
          <p:cNvSpPr txBox="1">
            <a:spLocks noChangeArrowheads="1"/>
          </p:cNvSpPr>
          <p:nvPr/>
        </p:nvSpPr>
        <p:spPr bwMode="auto">
          <a:xfrm>
            <a:off x="1477963" y="3821113"/>
            <a:ext cx="6302375" cy="339725"/>
          </a:xfrm>
          <a:prstGeom prst="rect">
            <a:avLst/>
          </a:prstGeom>
          <a:noFill/>
          <a:ln w="9525">
            <a:noFill/>
            <a:miter lim="800000"/>
            <a:headEnd/>
            <a:tailEnd/>
          </a:ln>
        </p:spPr>
        <p:txBody>
          <a:bodyPr>
            <a:spAutoFit/>
          </a:bodyPr>
          <a:lstStyle/>
          <a:p>
            <a:pPr algn="ctr" eaLnBrk="0" hangingPunct="0">
              <a:spcBef>
                <a:spcPct val="50000"/>
              </a:spcBef>
            </a:pPr>
            <a:r>
              <a:rPr lang="en-US" b="1" u="sng">
                <a:solidFill>
                  <a:srgbClr val="000000"/>
                </a:solidFill>
              </a:rPr>
              <a:t>Conventional Explanation</a:t>
            </a:r>
            <a:r>
              <a:rPr lang="en-US" b="1">
                <a:solidFill>
                  <a:srgbClr val="000000"/>
                </a:solidFill>
              </a:rPr>
              <a:t>: Elaborate </a:t>
            </a:r>
            <a:r>
              <a:rPr lang="en-US" b="1" u="sng">
                <a:solidFill>
                  <a:srgbClr val="000000"/>
                </a:solidFill>
              </a:rPr>
              <a:t>Structural Change</a:t>
            </a:r>
            <a:endParaRPr lang="en-US" u="sng">
              <a:solidFill>
                <a:srgbClr val="000000"/>
              </a:solidFill>
            </a:endParaRPr>
          </a:p>
        </p:txBody>
      </p:sp>
      <p:grpSp>
        <p:nvGrpSpPr>
          <p:cNvPr id="245765" name="Group 23"/>
          <p:cNvGrpSpPr>
            <a:grpSpLocks/>
          </p:cNvGrpSpPr>
          <p:nvPr/>
        </p:nvGrpSpPr>
        <p:grpSpPr bwMode="auto">
          <a:xfrm>
            <a:off x="563563" y="998538"/>
            <a:ext cx="7981950" cy="2797175"/>
            <a:chOff x="563586" y="997788"/>
            <a:chExt cx="7982316" cy="2797834"/>
          </a:xfrm>
        </p:grpSpPr>
        <p:pic>
          <p:nvPicPr>
            <p:cNvPr id="245780" name="Picture 6" descr="Sodium current Hodgkin 1957 Croonian Lecture.jpg"/>
            <p:cNvPicPr>
              <a:picLocks noChangeAspect="1"/>
            </p:cNvPicPr>
            <p:nvPr/>
          </p:nvPicPr>
          <p:blipFill>
            <a:blip r:embed="rId3" cstate="print"/>
            <a:srcRect/>
            <a:stretch>
              <a:fillRect/>
            </a:stretch>
          </p:blipFill>
          <p:spPr bwMode="auto">
            <a:xfrm>
              <a:off x="563586" y="1337092"/>
              <a:ext cx="7783834" cy="2458530"/>
            </a:xfrm>
            <a:prstGeom prst="rect">
              <a:avLst/>
            </a:prstGeom>
            <a:solidFill>
              <a:schemeClr val="accent1"/>
            </a:solidFill>
            <a:ln w="9525">
              <a:noFill/>
              <a:miter lim="800000"/>
              <a:headEnd/>
              <a:tailEnd/>
            </a:ln>
          </p:spPr>
        </p:pic>
        <p:sp>
          <p:nvSpPr>
            <p:cNvPr id="245781" name="TextBox 11"/>
            <p:cNvSpPr txBox="1">
              <a:spLocks noChangeArrowheads="1"/>
            </p:cNvSpPr>
            <p:nvPr/>
          </p:nvSpPr>
          <p:spPr bwMode="auto">
            <a:xfrm>
              <a:off x="5345502" y="997788"/>
              <a:ext cx="3200400" cy="338554"/>
            </a:xfrm>
            <a:prstGeom prst="rect">
              <a:avLst/>
            </a:prstGeom>
            <a:noFill/>
            <a:ln w="9525">
              <a:noFill/>
              <a:miter lim="800000"/>
              <a:headEnd/>
              <a:tailEnd/>
            </a:ln>
          </p:spPr>
          <p:txBody>
            <a:bodyPr>
              <a:spAutoFit/>
            </a:bodyPr>
            <a:lstStyle/>
            <a:p>
              <a:pPr algn="ctr" eaLnBrk="0" hangingPunct="0">
                <a:spcBef>
                  <a:spcPct val="50000"/>
                </a:spcBef>
              </a:pPr>
              <a:endParaRPr lang="en-US">
                <a:solidFill>
                  <a:srgbClr val="000000"/>
                </a:solidFill>
              </a:endParaRPr>
            </a:p>
          </p:txBody>
        </p:sp>
        <p:grpSp>
          <p:nvGrpSpPr>
            <p:cNvPr id="245782" name="Group 20"/>
            <p:cNvGrpSpPr>
              <a:grpSpLocks/>
            </p:cNvGrpSpPr>
            <p:nvPr/>
          </p:nvGrpSpPr>
          <p:grpSpPr bwMode="auto">
            <a:xfrm>
              <a:off x="5667555" y="1336342"/>
              <a:ext cx="2679865" cy="1764667"/>
              <a:chOff x="5667555" y="1336342"/>
              <a:chExt cx="2679865" cy="1764667"/>
            </a:xfrm>
          </p:grpSpPr>
          <p:pic>
            <p:nvPicPr>
              <p:cNvPr id="245784" name="Picture 1"/>
              <p:cNvPicPr>
                <a:picLocks noChangeAspect="1" noChangeArrowheads="1"/>
              </p:cNvPicPr>
              <p:nvPr/>
            </p:nvPicPr>
            <p:blipFill>
              <a:blip r:embed="rId4" cstate="print"/>
              <a:srcRect/>
              <a:stretch>
                <a:fillRect/>
              </a:stretch>
            </p:blipFill>
            <p:spPr bwMode="auto">
              <a:xfrm>
                <a:off x="6280029" y="1613341"/>
                <a:ext cx="1403301" cy="1087558"/>
              </a:xfrm>
              <a:prstGeom prst="rect">
                <a:avLst/>
              </a:prstGeom>
              <a:noFill/>
              <a:ln w="9525">
                <a:noFill/>
                <a:miter lim="800000"/>
                <a:headEnd/>
                <a:tailEnd/>
              </a:ln>
            </p:spPr>
          </p:pic>
          <p:sp>
            <p:nvSpPr>
              <p:cNvPr id="245785" name="TextBox 10"/>
              <p:cNvSpPr txBox="1">
                <a:spLocks noChangeArrowheads="1"/>
              </p:cNvSpPr>
              <p:nvPr/>
            </p:nvSpPr>
            <p:spPr bwMode="auto">
              <a:xfrm>
                <a:off x="5667555" y="1336342"/>
                <a:ext cx="2679865" cy="276999"/>
              </a:xfrm>
              <a:prstGeom prst="rect">
                <a:avLst/>
              </a:prstGeom>
              <a:solidFill>
                <a:schemeClr val="bg1"/>
              </a:solidFill>
              <a:ln w="9525">
                <a:noFill/>
                <a:miter lim="800000"/>
                <a:headEnd/>
                <a:tailEnd/>
              </a:ln>
            </p:spPr>
            <p:txBody>
              <a:bodyPr>
                <a:spAutoFit/>
              </a:bodyPr>
              <a:lstStyle/>
              <a:p>
                <a:pPr algn="ctr" eaLnBrk="0" hangingPunct="0">
                  <a:spcBef>
                    <a:spcPct val="50000"/>
                  </a:spcBef>
                </a:pPr>
                <a:r>
                  <a:rPr lang="en-US" sz="1200" b="1">
                    <a:solidFill>
                      <a:srgbClr val="000000"/>
                    </a:solidFill>
                  </a:rPr>
                  <a:t>Hodgkin Huxley </a:t>
                </a:r>
              </a:p>
            </p:txBody>
          </p:sp>
          <p:sp>
            <p:nvSpPr>
              <p:cNvPr id="245786" name="TextBox 18"/>
              <p:cNvSpPr txBox="1">
                <a:spLocks noChangeArrowheads="1"/>
              </p:cNvSpPr>
              <p:nvPr/>
            </p:nvSpPr>
            <p:spPr bwMode="auto">
              <a:xfrm>
                <a:off x="6280029" y="2700899"/>
                <a:ext cx="1630394" cy="400110"/>
              </a:xfrm>
              <a:prstGeom prst="rect">
                <a:avLst/>
              </a:prstGeom>
              <a:solidFill>
                <a:schemeClr val="bg1"/>
              </a:solidFill>
              <a:ln w="9525">
                <a:noFill/>
                <a:miter lim="800000"/>
                <a:headEnd/>
                <a:tailEnd/>
              </a:ln>
            </p:spPr>
            <p:txBody>
              <a:bodyPr>
                <a:spAutoFit/>
              </a:bodyPr>
              <a:lstStyle/>
              <a:p>
                <a:pPr algn="ctr" eaLnBrk="0" hangingPunct="0">
                  <a:spcBef>
                    <a:spcPct val="50000"/>
                  </a:spcBef>
                </a:pPr>
                <a:r>
                  <a:rPr lang="en-US" sz="1000" b="1">
                    <a:solidFill>
                      <a:srgbClr val="000000"/>
                    </a:solidFill>
                  </a:rPr>
                  <a:t>J. Physiol (1952)  </a:t>
                </a:r>
                <a:r>
                  <a:rPr lang="en-US" sz="1000">
                    <a:solidFill>
                      <a:srgbClr val="000000"/>
                    </a:solidFill>
                  </a:rPr>
                  <a:t>116:497</a:t>
                </a:r>
                <a:endParaRPr lang="en-US" sz="1200">
                  <a:solidFill>
                    <a:srgbClr val="000000"/>
                  </a:solidFill>
                </a:endParaRPr>
              </a:p>
            </p:txBody>
          </p:sp>
        </p:grpSp>
        <p:pic>
          <p:nvPicPr>
            <p:cNvPr id="245783" name="Picture 2"/>
            <p:cNvPicPr>
              <a:picLocks noChangeAspect="1" noChangeArrowheads="1"/>
            </p:cNvPicPr>
            <p:nvPr/>
          </p:nvPicPr>
          <p:blipFill>
            <a:blip r:embed="rId5" cstate="print"/>
            <a:srcRect/>
            <a:stretch>
              <a:fillRect/>
            </a:stretch>
          </p:blipFill>
          <p:spPr bwMode="auto">
            <a:xfrm>
              <a:off x="3847382" y="1699754"/>
              <a:ext cx="1010591" cy="853667"/>
            </a:xfrm>
            <a:prstGeom prst="rect">
              <a:avLst/>
            </a:prstGeom>
            <a:noFill/>
            <a:ln w="9525">
              <a:noFill/>
              <a:miter lim="800000"/>
              <a:headEnd/>
              <a:tailEnd/>
            </a:ln>
          </p:spPr>
        </p:pic>
      </p:grpSp>
      <p:sp>
        <p:nvSpPr>
          <p:cNvPr id="245766" name="Oval 21"/>
          <p:cNvSpPr>
            <a:spLocks noChangeArrowheads="1"/>
          </p:cNvSpPr>
          <p:nvPr/>
        </p:nvSpPr>
        <p:spPr bwMode="auto">
          <a:xfrm>
            <a:off x="581025" y="838200"/>
            <a:ext cx="666750" cy="735013"/>
          </a:xfrm>
          <a:prstGeom prst="ellipse">
            <a:avLst/>
          </a:prstGeom>
          <a:noFill/>
          <a:ln w="25400" algn="ctr">
            <a:noFill/>
            <a:round/>
            <a:headEnd/>
            <a:tailEnd/>
          </a:ln>
        </p:spPr>
        <p:txBody>
          <a:bodyPr tIns="137160" bIns="137160">
            <a:spAutoFit/>
          </a:bodyPr>
          <a:lstStyle/>
          <a:p>
            <a:pPr algn="ctr" eaLnBrk="0" hangingPunct="0">
              <a:spcBef>
                <a:spcPct val="50000"/>
              </a:spcBef>
            </a:pPr>
            <a:endParaRPr lang="en-US">
              <a:solidFill>
                <a:srgbClr val="000000"/>
              </a:solidFill>
            </a:endParaRPr>
          </a:p>
        </p:txBody>
      </p:sp>
      <p:grpSp>
        <p:nvGrpSpPr>
          <p:cNvPr id="245767" name="Group 27"/>
          <p:cNvGrpSpPr>
            <a:grpSpLocks/>
          </p:cNvGrpSpPr>
          <p:nvPr/>
        </p:nvGrpSpPr>
        <p:grpSpPr bwMode="auto">
          <a:xfrm>
            <a:off x="295275" y="4310063"/>
            <a:ext cx="9632950" cy="2676525"/>
            <a:chOff x="294516" y="4309944"/>
            <a:chExt cx="9634155" cy="2676525"/>
          </a:xfrm>
        </p:grpSpPr>
        <p:grpSp>
          <p:nvGrpSpPr>
            <p:cNvPr id="245768" name="Group 25"/>
            <p:cNvGrpSpPr>
              <a:grpSpLocks/>
            </p:cNvGrpSpPr>
            <p:nvPr/>
          </p:nvGrpSpPr>
          <p:grpSpPr bwMode="auto">
            <a:xfrm>
              <a:off x="294516" y="4309944"/>
              <a:ext cx="9634155" cy="2676525"/>
              <a:chOff x="279402" y="4181475"/>
              <a:chExt cx="9634155" cy="2676525"/>
            </a:xfrm>
          </p:grpSpPr>
          <p:grpSp>
            <p:nvGrpSpPr>
              <p:cNvPr id="245770" name="Group 16"/>
              <p:cNvGrpSpPr>
                <a:grpSpLocks/>
              </p:cNvGrpSpPr>
              <p:nvPr/>
            </p:nvGrpSpPr>
            <p:grpSpPr bwMode="auto">
              <a:xfrm>
                <a:off x="6468813" y="4181475"/>
                <a:ext cx="3444744" cy="2676525"/>
                <a:chOff x="4944723" y="4281681"/>
                <a:chExt cx="3413136" cy="2504397"/>
              </a:xfrm>
            </p:grpSpPr>
            <p:pic>
              <p:nvPicPr>
                <p:cNvPr id="245778" name="Picture 14" descr="Pages from Extended Models Paper 2 JGP.jpg"/>
                <p:cNvPicPr>
                  <a:picLocks noChangeAspect="1"/>
                </p:cNvPicPr>
                <p:nvPr/>
              </p:nvPicPr>
              <p:blipFill>
                <a:blip r:embed="rId6" cstate="print"/>
                <a:srcRect/>
                <a:stretch>
                  <a:fillRect/>
                </a:stretch>
              </p:blipFill>
              <p:spPr bwMode="auto">
                <a:xfrm>
                  <a:off x="4944723" y="4446589"/>
                  <a:ext cx="3413136" cy="2219281"/>
                </a:xfrm>
                <a:prstGeom prst="rect">
                  <a:avLst/>
                </a:prstGeom>
                <a:noFill/>
                <a:ln w="9525">
                  <a:noFill/>
                  <a:miter lim="800000"/>
                  <a:headEnd/>
                  <a:tailEnd/>
                </a:ln>
              </p:spPr>
            </p:pic>
            <p:sp>
              <p:nvSpPr>
                <p:cNvPr id="245779" name="Rectangle 15"/>
                <p:cNvSpPr>
                  <a:spLocks noChangeArrowheads="1"/>
                </p:cNvSpPr>
                <p:nvPr/>
              </p:nvSpPr>
              <p:spPr bwMode="auto">
                <a:xfrm>
                  <a:off x="7045454" y="4281681"/>
                  <a:ext cx="549908" cy="2504397"/>
                </a:xfrm>
                <a:prstGeom prst="rect">
                  <a:avLst/>
                </a:prstGeom>
                <a:solidFill>
                  <a:srgbClr val="E5F1F3"/>
                </a:solidFill>
                <a:ln w="25400" algn="ctr">
                  <a:noFill/>
                  <a:round/>
                  <a:headEnd/>
                  <a:tailEnd/>
                </a:ln>
              </p:spPr>
              <p:txBody>
                <a:bodyPr wrap="none" tIns="137160" bIns="137160"/>
                <a:lstStyle/>
                <a:p>
                  <a:pPr algn="ctr" eaLnBrk="0" hangingPunct="0">
                    <a:spcBef>
                      <a:spcPct val="50000"/>
                    </a:spcBef>
                  </a:pPr>
                  <a:endParaRPr lang="en-US">
                    <a:solidFill>
                      <a:srgbClr val="000000"/>
                    </a:solidFill>
                  </a:endParaRPr>
                </a:p>
              </p:txBody>
            </p:sp>
          </p:grpSp>
          <p:grpSp>
            <p:nvGrpSpPr>
              <p:cNvPr id="245771" name="Group 24"/>
              <p:cNvGrpSpPr>
                <a:grpSpLocks/>
              </p:cNvGrpSpPr>
              <p:nvPr/>
            </p:nvGrpSpPr>
            <p:grpSpPr bwMode="auto">
              <a:xfrm>
                <a:off x="279402" y="4185026"/>
                <a:ext cx="6074481" cy="2177673"/>
                <a:chOff x="279402" y="4185026"/>
                <a:chExt cx="6074481" cy="2177673"/>
              </a:xfrm>
            </p:grpSpPr>
            <p:grpSp>
              <p:nvGrpSpPr>
                <p:cNvPr id="245772" name="Group 9"/>
                <p:cNvGrpSpPr>
                  <a:grpSpLocks/>
                </p:cNvGrpSpPr>
                <p:nvPr/>
              </p:nvGrpSpPr>
              <p:grpSpPr bwMode="auto">
                <a:xfrm>
                  <a:off x="279402" y="4185026"/>
                  <a:ext cx="2803423" cy="2177673"/>
                  <a:chOff x="1739930" y="303917"/>
                  <a:chExt cx="4834768" cy="4732027"/>
                </a:xfrm>
              </p:grpSpPr>
              <p:pic>
                <p:nvPicPr>
                  <p:cNvPr id="245776" name="Picture 12" descr="Fig. 1.jpg"/>
                  <p:cNvPicPr>
                    <a:picLocks noChangeAspect="1"/>
                  </p:cNvPicPr>
                  <p:nvPr/>
                </p:nvPicPr>
                <p:blipFill>
                  <a:blip r:embed="rId7" cstate="print">
                    <a:lum contrast="46000"/>
                  </a:blip>
                  <a:srcRect/>
                  <a:stretch>
                    <a:fillRect/>
                  </a:stretch>
                </p:blipFill>
                <p:spPr bwMode="auto">
                  <a:xfrm>
                    <a:off x="1833015" y="393769"/>
                    <a:ext cx="4741683" cy="4385092"/>
                  </a:xfrm>
                  <a:prstGeom prst="rect">
                    <a:avLst/>
                  </a:prstGeom>
                  <a:noFill/>
                  <a:ln w="9525">
                    <a:noFill/>
                    <a:miter lim="800000"/>
                    <a:headEnd/>
                    <a:tailEnd/>
                  </a:ln>
                </p:spPr>
              </p:pic>
              <p:sp>
                <p:nvSpPr>
                  <p:cNvPr id="245777" name="Rectangle 13"/>
                  <p:cNvSpPr>
                    <a:spLocks noChangeArrowheads="1"/>
                  </p:cNvSpPr>
                  <p:nvPr/>
                </p:nvSpPr>
                <p:spPr bwMode="auto">
                  <a:xfrm>
                    <a:off x="1739930" y="303917"/>
                    <a:ext cx="624841" cy="4732027"/>
                  </a:xfrm>
                  <a:prstGeom prst="rect">
                    <a:avLst/>
                  </a:prstGeom>
                  <a:solidFill>
                    <a:srgbClr val="E5F1F3"/>
                  </a:solidFill>
                  <a:ln w="25400" algn="ctr">
                    <a:noFill/>
                    <a:round/>
                    <a:headEnd/>
                    <a:tailEnd/>
                  </a:ln>
                </p:spPr>
                <p:txBody>
                  <a:bodyPr wrap="none" tIns="137160" bIns="137160"/>
                  <a:lstStyle/>
                  <a:p>
                    <a:pPr algn="ctr" eaLnBrk="0" hangingPunct="0">
                      <a:spcBef>
                        <a:spcPct val="50000"/>
                      </a:spcBef>
                    </a:pPr>
                    <a:endParaRPr lang="en-US">
                      <a:solidFill>
                        <a:srgbClr val="000000"/>
                      </a:solidFill>
                    </a:endParaRPr>
                  </a:p>
                </p:txBody>
              </p:sp>
            </p:grpSp>
            <p:grpSp>
              <p:nvGrpSpPr>
                <p:cNvPr id="245773" name="Group 23"/>
                <p:cNvGrpSpPr>
                  <a:grpSpLocks/>
                </p:cNvGrpSpPr>
                <p:nvPr/>
              </p:nvGrpSpPr>
              <p:grpSpPr bwMode="auto">
                <a:xfrm>
                  <a:off x="3194098" y="4532680"/>
                  <a:ext cx="3159785" cy="1410919"/>
                  <a:chOff x="3194098" y="4532680"/>
                  <a:chExt cx="3159785" cy="1410919"/>
                </a:xfrm>
              </p:grpSpPr>
              <p:pic>
                <p:nvPicPr>
                  <p:cNvPr id="245774" name="Picture 8" descr="Fig. 4.jpg"/>
                  <p:cNvPicPr>
                    <a:picLocks noChangeAspect="1"/>
                  </p:cNvPicPr>
                  <p:nvPr/>
                </p:nvPicPr>
                <p:blipFill>
                  <a:blip r:embed="rId8" cstate="print"/>
                  <a:srcRect/>
                  <a:stretch>
                    <a:fillRect/>
                  </a:stretch>
                </p:blipFill>
                <p:spPr bwMode="auto">
                  <a:xfrm>
                    <a:off x="3194098" y="4532680"/>
                    <a:ext cx="3159785" cy="1410919"/>
                  </a:xfrm>
                  <a:prstGeom prst="rect">
                    <a:avLst/>
                  </a:prstGeom>
                  <a:noFill/>
                  <a:ln w="9525">
                    <a:noFill/>
                    <a:miter lim="800000"/>
                    <a:headEnd/>
                    <a:tailEnd/>
                  </a:ln>
                </p:spPr>
              </p:pic>
              <p:sp>
                <p:nvSpPr>
                  <p:cNvPr id="245775" name="Oval 22"/>
                  <p:cNvSpPr>
                    <a:spLocks noChangeArrowheads="1"/>
                  </p:cNvSpPr>
                  <p:nvPr/>
                </p:nvSpPr>
                <p:spPr bwMode="auto">
                  <a:xfrm>
                    <a:off x="3479006" y="4560096"/>
                    <a:ext cx="150019" cy="252411"/>
                  </a:xfrm>
                  <a:prstGeom prst="ellipse">
                    <a:avLst/>
                  </a:prstGeom>
                  <a:solidFill>
                    <a:schemeClr val="bg1"/>
                  </a:solidFill>
                  <a:ln w="25400" algn="ctr">
                    <a:noFill/>
                    <a:round/>
                    <a:headEnd/>
                    <a:tailEnd/>
                  </a:ln>
                </p:spPr>
                <p:txBody>
                  <a:bodyPr wrap="none" tIns="137160" bIns="137160"/>
                  <a:lstStyle/>
                  <a:p>
                    <a:pPr algn="ctr" eaLnBrk="0" hangingPunct="0">
                      <a:spcBef>
                        <a:spcPct val="50000"/>
                      </a:spcBef>
                    </a:pPr>
                    <a:endParaRPr lang="en-US">
                      <a:solidFill>
                        <a:srgbClr val="000000"/>
                      </a:solidFill>
                    </a:endParaRPr>
                  </a:p>
                </p:txBody>
              </p:sp>
            </p:grpSp>
          </p:grpSp>
        </p:grpSp>
        <p:sp>
          <p:nvSpPr>
            <p:cNvPr id="245769" name="Rectangle 15"/>
            <p:cNvSpPr>
              <a:spLocks noChangeArrowheads="1"/>
            </p:cNvSpPr>
            <p:nvPr/>
          </p:nvSpPr>
          <p:spPr bwMode="auto">
            <a:xfrm>
              <a:off x="6315593" y="6604840"/>
              <a:ext cx="2314529" cy="253160"/>
            </a:xfrm>
            <a:prstGeom prst="rect">
              <a:avLst/>
            </a:prstGeom>
            <a:solidFill>
              <a:srgbClr val="E5F1F3"/>
            </a:solidFill>
            <a:ln w="25400" algn="ctr">
              <a:noFill/>
              <a:round/>
              <a:headEnd/>
              <a:tailEnd/>
            </a:ln>
          </p:spPr>
          <p:txBody>
            <a:bodyPr wrap="none" tIns="137160" bIns="137160"/>
            <a:lstStyle/>
            <a:p>
              <a:pPr algn="ctr" eaLnBrk="0" hangingPunct="0">
                <a:spcBef>
                  <a:spcPct val="50000"/>
                </a:spcBef>
              </a:pPr>
              <a:endParaRPr lang="en-US">
                <a:solidFill>
                  <a:srgbClr val="000000"/>
                </a:solidFill>
              </a:endParaRPr>
            </a:p>
          </p:txBody>
        </p:sp>
      </p:grpSp>
    </p:spTree>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bg>
      <p:bgPr>
        <a:solidFill>
          <a:srgbClr val="E2F0F2"/>
        </a:solidFill>
        <a:effectLst/>
      </p:bgPr>
    </p:bg>
    <p:spTree>
      <p:nvGrpSpPr>
        <p:cNvPr id="1" name=""/>
        <p:cNvGrpSpPr/>
        <p:nvPr/>
      </p:nvGrpSpPr>
      <p:grpSpPr>
        <a:xfrm>
          <a:off x="0" y="0"/>
          <a:ext cx="0" cy="0"/>
          <a:chOff x="0" y="0"/>
          <a:chExt cx="0" cy="0"/>
        </a:xfrm>
      </p:grpSpPr>
      <p:sp>
        <p:nvSpPr>
          <p:cNvPr id="246786" name="Slide Number Placeholder 1"/>
          <p:cNvSpPr>
            <a:spLocks noGrp="1"/>
          </p:cNvSpPr>
          <p:nvPr>
            <p:ph type="sldNum" sz="quarter" idx="12"/>
          </p:nvPr>
        </p:nvSpPr>
        <p:spPr>
          <a:xfrm>
            <a:off x="7239000" y="6400800"/>
            <a:ext cx="1905000" cy="457200"/>
          </a:xfrm>
          <a:noFill/>
        </p:spPr>
        <p:txBody>
          <a:bodyPr/>
          <a:lstStyle/>
          <a:p>
            <a:fld id="{651D25CF-F8AF-4A0F-BC9B-2710681224AB}" type="slidenum">
              <a:rPr lang="en-US" smtClean="0">
                <a:cs typeface="Arial" pitchFamily="34" charset="0"/>
              </a:rPr>
              <a:pPr/>
              <a:t>118</a:t>
            </a:fld>
            <a:endParaRPr lang="en-US" smtClean="0">
              <a:cs typeface="Arial" pitchFamily="34" charset="0"/>
            </a:endParaRPr>
          </a:p>
        </p:txBody>
      </p:sp>
      <p:grpSp>
        <p:nvGrpSpPr>
          <p:cNvPr id="246787" name="Group 4"/>
          <p:cNvGrpSpPr>
            <a:grpSpLocks/>
          </p:cNvGrpSpPr>
          <p:nvPr/>
        </p:nvGrpSpPr>
        <p:grpSpPr bwMode="auto">
          <a:xfrm>
            <a:off x="579438" y="1276350"/>
            <a:ext cx="7754937" cy="5149850"/>
            <a:chOff x="447040" y="665542"/>
            <a:chExt cx="8567423" cy="8953477"/>
          </a:xfrm>
        </p:grpSpPr>
        <p:pic>
          <p:nvPicPr>
            <p:cNvPr id="246791" name="Picture 2" descr="HHResults6 Cropped.jpg"/>
            <p:cNvPicPr>
              <a:picLocks noChangeAspect="1"/>
            </p:cNvPicPr>
            <p:nvPr/>
          </p:nvPicPr>
          <p:blipFill>
            <a:blip r:embed="rId3" cstate="print"/>
            <a:srcRect/>
            <a:stretch>
              <a:fillRect/>
            </a:stretch>
          </p:blipFill>
          <p:spPr bwMode="auto">
            <a:xfrm>
              <a:off x="447040" y="665542"/>
              <a:ext cx="4104716" cy="8953477"/>
            </a:xfrm>
            <a:prstGeom prst="rect">
              <a:avLst/>
            </a:prstGeom>
            <a:noFill/>
            <a:ln w="9525">
              <a:noFill/>
              <a:miter lim="800000"/>
              <a:headEnd/>
              <a:tailEnd/>
            </a:ln>
          </p:spPr>
        </p:pic>
        <p:pic>
          <p:nvPicPr>
            <p:cNvPr id="246792" name="Picture 3" descr="HHResults7 (1) cropped _Page_1.jpg"/>
            <p:cNvPicPr>
              <a:picLocks noChangeAspect="1"/>
            </p:cNvPicPr>
            <p:nvPr/>
          </p:nvPicPr>
          <p:blipFill>
            <a:blip r:embed="rId4" cstate="print"/>
            <a:srcRect/>
            <a:stretch>
              <a:fillRect/>
            </a:stretch>
          </p:blipFill>
          <p:spPr bwMode="auto">
            <a:xfrm>
              <a:off x="4528058" y="670561"/>
              <a:ext cx="4486405" cy="8839177"/>
            </a:xfrm>
            <a:prstGeom prst="rect">
              <a:avLst/>
            </a:prstGeom>
            <a:noFill/>
            <a:ln w="9525">
              <a:noFill/>
              <a:miter lim="800000"/>
              <a:headEnd/>
              <a:tailEnd/>
            </a:ln>
          </p:spPr>
        </p:pic>
      </p:grpSp>
      <p:sp>
        <p:nvSpPr>
          <p:cNvPr id="246788" name="TextBox 7"/>
          <p:cNvSpPr txBox="1">
            <a:spLocks noChangeArrowheads="1"/>
          </p:cNvSpPr>
          <p:nvPr/>
        </p:nvSpPr>
        <p:spPr bwMode="auto">
          <a:xfrm>
            <a:off x="241300" y="180975"/>
            <a:ext cx="8101013" cy="954088"/>
          </a:xfrm>
          <a:prstGeom prst="rect">
            <a:avLst/>
          </a:prstGeom>
          <a:noFill/>
          <a:ln w="9525">
            <a:noFill/>
            <a:miter lim="800000"/>
            <a:headEnd/>
            <a:tailEnd/>
          </a:ln>
        </p:spPr>
        <p:txBody>
          <a:bodyPr>
            <a:spAutoFit/>
          </a:bodyPr>
          <a:lstStyle/>
          <a:p>
            <a:pPr algn="ctr" eaLnBrk="0" hangingPunct="0">
              <a:spcBef>
                <a:spcPct val="50000"/>
              </a:spcBef>
            </a:pPr>
            <a:r>
              <a:rPr lang="en-US" sz="2400" b="1">
                <a:solidFill>
                  <a:srgbClr val="000000"/>
                </a:solidFill>
              </a:rPr>
              <a:t>Sodium Conductance </a:t>
            </a:r>
            <a:r>
              <a:rPr lang="en-US">
                <a:solidFill>
                  <a:srgbClr val="000000"/>
                </a:solidFill>
              </a:rPr>
              <a:t>and</a:t>
            </a:r>
            <a:r>
              <a:rPr lang="en-US" sz="2400" b="1">
                <a:solidFill>
                  <a:srgbClr val="000000"/>
                </a:solidFill>
              </a:rPr>
              <a:t> Inactivation </a:t>
            </a:r>
            <a:r>
              <a:rPr lang="en-US">
                <a:solidFill>
                  <a:srgbClr val="000000"/>
                </a:solidFill>
              </a:rPr>
              <a:t>in </a:t>
            </a:r>
            <a:r>
              <a:rPr lang="en-US" sz="2400" b="1">
                <a:solidFill>
                  <a:srgbClr val="000000"/>
                </a:solidFill>
              </a:rPr>
              <a:t>Fixed Structure</a:t>
            </a:r>
          </a:p>
          <a:p>
            <a:pPr algn="ctr" eaLnBrk="0" hangingPunct="0">
              <a:spcBef>
                <a:spcPct val="50000"/>
              </a:spcBef>
            </a:pPr>
            <a:r>
              <a:rPr lang="en-US" sz="1200">
                <a:solidFill>
                  <a:srgbClr val="000000"/>
                </a:solidFill>
              </a:rPr>
              <a:t> </a:t>
            </a:r>
            <a:r>
              <a:rPr lang="en-US" sz="1400">
                <a:solidFill>
                  <a:srgbClr val="000000"/>
                </a:solidFill>
              </a:rPr>
              <a:t/>
            </a:r>
            <a:br>
              <a:rPr lang="en-US" sz="1400">
                <a:solidFill>
                  <a:srgbClr val="000000"/>
                </a:solidFill>
              </a:rPr>
            </a:br>
            <a:endParaRPr lang="en-US" sz="1400">
              <a:solidFill>
                <a:srgbClr val="000000"/>
              </a:solidFill>
            </a:endParaRPr>
          </a:p>
        </p:txBody>
      </p:sp>
      <p:sp>
        <p:nvSpPr>
          <p:cNvPr id="246789" name="TextBox 8"/>
          <p:cNvSpPr txBox="1">
            <a:spLocks noChangeArrowheads="1"/>
          </p:cNvSpPr>
          <p:nvPr/>
        </p:nvSpPr>
        <p:spPr bwMode="auto">
          <a:xfrm>
            <a:off x="1550988" y="663575"/>
            <a:ext cx="5607050" cy="368300"/>
          </a:xfrm>
          <a:prstGeom prst="rect">
            <a:avLst/>
          </a:prstGeom>
          <a:noFill/>
          <a:ln w="9525">
            <a:noFill/>
            <a:miter lim="800000"/>
            <a:headEnd/>
            <a:tailEnd/>
          </a:ln>
        </p:spPr>
        <p:txBody>
          <a:bodyPr>
            <a:spAutoFit/>
          </a:bodyPr>
          <a:lstStyle/>
          <a:p>
            <a:pPr algn="ctr" eaLnBrk="0" hangingPunct="0">
              <a:spcBef>
                <a:spcPct val="50000"/>
              </a:spcBef>
            </a:pPr>
            <a:r>
              <a:rPr lang="en-US" sz="1800" b="1">
                <a:solidFill>
                  <a:srgbClr val="000000"/>
                </a:solidFill>
              </a:rPr>
              <a:t>Variational Computation</a:t>
            </a:r>
            <a:endParaRPr lang="en-US" sz="1800" b="1" u="sng">
              <a:solidFill>
                <a:srgbClr val="000000"/>
              </a:solidFill>
            </a:endParaRPr>
          </a:p>
        </p:txBody>
      </p:sp>
      <p:sp>
        <p:nvSpPr>
          <p:cNvPr id="246790" name="Rectangle 8"/>
          <p:cNvSpPr>
            <a:spLocks noChangeArrowheads="1"/>
          </p:cNvSpPr>
          <p:nvPr/>
        </p:nvSpPr>
        <p:spPr bwMode="auto">
          <a:xfrm>
            <a:off x="6197600" y="6519863"/>
            <a:ext cx="2065338" cy="338137"/>
          </a:xfrm>
          <a:prstGeom prst="rect">
            <a:avLst/>
          </a:prstGeom>
          <a:noFill/>
          <a:ln w="9525">
            <a:noFill/>
            <a:miter lim="800000"/>
            <a:headEnd/>
            <a:tailEnd/>
          </a:ln>
        </p:spPr>
        <p:txBody>
          <a:bodyPr wrap="none">
            <a:spAutoFit/>
          </a:bodyPr>
          <a:lstStyle/>
          <a:p>
            <a:r>
              <a:rPr lang="en-US" sz="1200" b="1">
                <a:solidFill>
                  <a:srgbClr val="000000"/>
                </a:solidFill>
              </a:rPr>
              <a:t>Eisenberg</a:t>
            </a:r>
            <a:r>
              <a:rPr lang="en-US" b="1">
                <a:solidFill>
                  <a:srgbClr val="000000"/>
                </a:solidFill>
              </a:rPr>
              <a:t>, </a:t>
            </a:r>
            <a:r>
              <a:rPr lang="en-US" sz="1200" b="1">
                <a:solidFill>
                  <a:srgbClr val="000000"/>
                </a:solidFill>
              </a:rPr>
              <a:t>Hyon, and Liu</a:t>
            </a:r>
            <a:endParaRPr lang="en-US" sz="1200">
              <a:solidFill>
                <a:srgbClr val="000000"/>
              </a:solidFill>
            </a:endParaRPr>
          </a:p>
        </p:txBody>
      </p:sp>
    </p:spTree>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effectLst/>
      </p:bgPr>
    </p:bg>
    <p:spTree>
      <p:nvGrpSpPr>
        <p:cNvPr id="1" name=""/>
        <p:cNvGrpSpPr/>
        <p:nvPr/>
      </p:nvGrpSpPr>
      <p:grpSpPr>
        <a:xfrm>
          <a:off x="0" y="0"/>
          <a:ext cx="0" cy="0"/>
          <a:chOff x="0" y="0"/>
          <a:chExt cx="0" cy="0"/>
        </a:xfrm>
      </p:grpSpPr>
      <p:sp>
        <p:nvSpPr>
          <p:cNvPr id="247810" name="Slide Number Placeholder 5"/>
          <p:cNvSpPr>
            <a:spLocks noGrp="1"/>
          </p:cNvSpPr>
          <p:nvPr>
            <p:ph type="sldNum" sz="quarter" idx="12"/>
          </p:nvPr>
        </p:nvSpPr>
        <p:spPr>
          <a:noFill/>
        </p:spPr>
        <p:txBody>
          <a:bodyPr/>
          <a:lstStyle/>
          <a:p>
            <a:fld id="{F23C9CF3-1515-4DDB-AE3B-CB8E4D89352A}" type="slidenum">
              <a:rPr lang="en-US" smtClean="0">
                <a:cs typeface="Arial" pitchFamily="34" charset="0"/>
              </a:rPr>
              <a:pPr/>
              <a:t>119</a:t>
            </a:fld>
            <a:endParaRPr lang="en-US" smtClean="0">
              <a:cs typeface="Arial" pitchFamily="34" charset="0"/>
            </a:endParaRPr>
          </a:p>
        </p:txBody>
      </p:sp>
      <p:sp>
        <p:nvSpPr>
          <p:cNvPr id="247811" name="Text Box 2"/>
          <p:cNvSpPr txBox="1">
            <a:spLocks noChangeArrowheads="1"/>
          </p:cNvSpPr>
          <p:nvPr/>
        </p:nvSpPr>
        <p:spPr bwMode="auto">
          <a:xfrm>
            <a:off x="265113" y="4338638"/>
            <a:ext cx="8556625" cy="762000"/>
          </a:xfrm>
          <a:prstGeom prst="rect">
            <a:avLst/>
          </a:prstGeom>
          <a:noFill/>
          <a:ln w="9525">
            <a:noFill/>
            <a:miter lim="800000"/>
            <a:headEnd/>
            <a:tailEnd/>
          </a:ln>
        </p:spPr>
        <p:txBody>
          <a:bodyPr>
            <a:spAutoFit/>
          </a:bodyPr>
          <a:lstStyle/>
          <a:p>
            <a:pPr algn="ctr">
              <a:spcBef>
                <a:spcPct val="50000"/>
              </a:spcBef>
            </a:pPr>
            <a:endParaRPr lang="en-US" sz="4400" b="1" u="sng">
              <a:solidFill>
                <a:srgbClr val="000099"/>
              </a:solidFill>
              <a:ea typeface="Gulim" pitchFamily="34" charset="-127"/>
            </a:endParaRPr>
          </a:p>
        </p:txBody>
      </p:sp>
      <p:sp>
        <p:nvSpPr>
          <p:cNvPr id="247812" name="Rectangle 4"/>
          <p:cNvSpPr>
            <a:spLocks noChangeArrowheads="1"/>
          </p:cNvSpPr>
          <p:nvPr/>
        </p:nvSpPr>
        <p:spPr bwMode="auto">
          <a:xfrm>
            <a:off x="312738" y="161925"/>
            <a:ext cx="8358187" cy="2554288"/>
          </a:xfrm>
          <a:prstGeom prst="rect">
            <a:avLst/>
          </a:prstGeom>
          <a:noFill/>
          <a:ln w="25400" algn="ctr">
            <a:solidFill>
              <a:srgbClr val="C00000"/>
            </a:solidFill>
            <a:miter lim="800000"/>
            <a:headEnd/>
            <a:tailEnd/>
          </a:ln>
        </p:spPr>
        <p:txBody>
          <a:bodyPr>
            <a:spAutoFit/>
          </a:bodyPr>
          <a:lstStyle/>
          <a:p>
            <a:pPr algn="ctr" eaLnBrk="0" hangingPunct="0">
              <a:spcBef>
                <a:spcPct val="50000"/>
              </a:spcBef>
            </a:pPr>
            <a:r>
              <a:rPr lang="en-US" altLang="ko-KR" sz="4000" b="1">
                <a:solidFill>
                  <a:srgbClr val="C00000"/>
                </a:solidFill>
                <a:ea typeface="Gulim" pitchFamily="34" charset="-127"/>
              </a:rPr>
              <a:t>Multiscale Issues</a:t>
            </a:r>
            <a:br>
              <a:rPr lang="en-US" altLang="ko-KR" sz="4000" b="1">
                <a:solidFill>
                  <a:srgbClr val="C00000"/>
                </a:solidFill>
                <a:ea typeface="Gulim" pitchFamily="34" charset="-127"/>
              </a:rPr>
            </a:br>
            <a:r>
              <a:rPr lang="en-US" altLang="ko-KR" sz="4000" b="1">
                <a:solidFill>
                  <a:srgbClr val="C00000"/>
                </a:solidFill>
                <a:ea typeface="Gulim" pitchFamily="34" charset="-127"/>
              </a:rPr>
              <a:t>are the key </a:t>
            </a:r>
            <a:br>
              <a:rPr lang="en-US" altLang="ko-KR" sz="4000" b="1">
                <a:solidFill>
                  <a:srgbClr val="C00000"/>
                </a:solidFill>
                <a:ea typeface="Gulim" pitchFamily="34" charset="-127"/>
              </a:rPr>
            </a:br>
            <a:r>
              <a:rPr lang="en-US" altLang="ko-KR" sz="4000" b="1">
                <a:solidFill>
                  <a:srgbClr val="C00000"/>
                </a:solidFill>
                <a:ea typeface="Gulim" pitchFamily="34" charset="-127"/>
              </a:rPr>
              <a:t>if we want to actually build channels that work</a:t>
            </a:r>
          </a:p>
        </p:txBody>
      </p:sp>
      <p:graphicFrame>
        <p:nvGraphicFramePr>
          <p:cNvPr id="10" name="Table 9"/>
          <p:cNvGraphicFramePr>
            <a:graphicFrameLocks noGrp="1"/>
          </p:cNvGraphicFramePr>
          <p:nvPr/>
        </p:nvGraphicFramePr>
        <p:xfrm>
          <a:off x="336550" y="3081338"/>
          <a:ext cx="8358188" cy="2620962"/>
        </p:xfrm>
        <a:graphic>
          <a:graphicData uri="http://schemas.openxmlformats.org/drawingml/2006/table">
            <a:tbl>
              <a:tblPr firstRow="1" bandRow="1">
                <a:tableStyleId>{5C22544A-7EE6-4342-B048-85BDC9FD1C3A}</a:tableStyleId>
              </a:tblPr>
              <a:tblGrid>
                <a:gridCol w="3537286"/>
                <a:gridCol w="3389276"/>
                <a:gridCol w="1431376"/>
              </a:tblGrid>
              <a:tr h="813054">
                <a:tc>
                  <a:txBody>
                    <a:bodyPr/>
                    <a:lstStyle/>
                    <a:p>
                      <a:pPr algn="ctr"/>
                      <a:r>
                        <a:rPr lang="en-US" dirty="0" smtClean="0">
                          <a:solidFill>
                            <a:schemeClr val="tx1"/>
                          </a:solidFill>
                        </a:rPr>
                        <a:t>Computational Scale</a:t>
                      </a:r>
                      <a:endParaRPr lang="en-US" dirty="0">
                        <a:solidFill>
                          <a:schemeClr val="tx1"/>
                        </a:solidFill>
                      </a:endParaRPr>
                    </a:p>
                  </a:txBody>
                  <a:tcPr>
                    <a:solidFill>
                      <a:schemeClr val="accent1">
                        <a:lumMod val="75000"/>
                      </a:schemeClr>
                    </a:solidFill>
                  </a:tcPr>
                </a:tc>
                <a:tc>
                  <a:txBody>
                    <a:bodyPr/>
                    <a:lstStyle/>
                    <a:p>
                      <a:pPr algn="ctr"/>
                      <a:r>
                        <a:rPr lang="en-US" sz="1800" b="1" kern="1200" dirty="0" smtClean="0">
                          <a:solidFill>
                            <a:schemeClr val="tx1"/>
                          </a:solidFill>
                          <a:latin typeface="+mn-lt"/>
                          <a:ea typeface="+mn-ea"/>
                          <a:cs typeface="+mn-cs"/>
                        </a:rPr>
                        <a:t>Biological Scale</a:t>
                      </a:r>
                    </a:p>
                  </a:txBody>
                  <a:tcPr>
                    <a:solidFill>
                      <a:schemeClr val="accent1">
                        <a:lumMod val="75000"/>
                      </a:schemeClr>
                    </a:solidFill>
                  </a:tcPr>
                </a:tc>
                <a:tc>
                  <a:txBody>
                    <a:bodyPr/>
                    <a:lstStyle/>
                    <a:p>
                      <a:pPr algn="ctr"/>
                      <a:r>
                        <a:rPr lang="en-US" sz="1800" b="1" kern="1200" dirty="0" smtClean="0">
                          <a:solidFill>
                            <a:schemeClr val="tx1"/>
                          </a:solidFill>
                          <a:latin typeface="+mn-lt"/>
                          <a:ea typeface="+mn-ea"/>
                          <a:cs typeface="+mn-cs"/>
                        </a:rPr>
                        <a:t>Ratio</a:t>
                      </a:r>
                    </a:p>
                  </a:txBody>
                  <a:tcPr>
                    <a:solidFill>
                      <a:schemeClr val="accent1">
                        <a:lumMod val="75000"/>
                      </a:schemeClr>
                    </a:solidFill>
                  </a:tcPr>
                </a:tc>
              </a:tr>
              <a:tr h="471055">
                <a:tc>
                  <a:txBody>
                    <a:bodyPr/>
                    <a:lstStyle/>
                    <a:p>
                      <a:pPr algn="ctr"/>
                      <a:r>
                        <a:rPr lang="en-US" u="sng" dirty="0" smtClean="0"/>
                        <a:t>Time</a:t>
                      </a:r>
                      <a:r>
                        <a:rPr lang="en-US" dirty="0" smtClean="0"/>
                        <a:t> 10</a:t>
                      </a:r>
                      <a:r>
                        <a:rPr lang="en-US" baseline="30000" dirty="0" smtClean="0"/>
                        <a:t>-15</a:t>
                      </a:r>
                      <a:r>
                        <a:rPr lang="en-US" baseline="0" dirty="0" smtClean="0"/>
                        <a:t> sec</a:t>
                      </a:r>
                      <a:endParaRPr lang="en-US" dirty="0"/>
                    </a:p>
                  </a:txBody>
                  <a:tcPr>
                    <a:solidFill>
                      <a:schemeClr val="accent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10</a:t>
                      </a:r>
                      <a:r>
                        <a:rPr lang="en-US" baseline="30000" dirty="0" smtClean="0"/>
                        <a:t>-4</a:t>
                      </a:r>
                      <a:r>
                        <a:rPr lang="en-US" baseline="0" dirty="0" smtClean="0"/>
                        <a:t> sec  </a:t>
                      </a:r>
                      <a:r>
                        <a:rPr lang="en-US" sz="1400" b="0" i="1" u="sng" baseline="0" dirty="0" smtClean="0"/>
                        <a:t>Action Potential</a:t>
                      </a:r>
                      <a:endParaRPr lang="en-US" sz="1400" b="0" i="1" u="sng" dirty="0"/>
                    </a:p>
                  </a:txBody>
                  <a:tcPr>
                    <a:solidFill>
                      <a:schemeClr val="accent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10</a:t>
                      </a:r>
                      <a:r>
                        <a:rPr lang="en-US" baseline="30000" dirty="0" smtClean="0"/>
                        <a:t>11</a:t>
                      </a:r>
                      <a:endParaRPr lang="en-US" dirty="0"/>
                    </a:p>
                  </a:txBody>
                  <a:tcPr>
                    <a:solidFill>
                      <a:schemeClr val="accent1">
                        <a:lumMod val="75000"/>
                      </a:schemeClr>
                    </a:solidFill>
                  </a:tcPr>
                </a:tc>
              </a:tr>
              <a:tr h="455206">
                <a:tc>
                  <a:txBody>
                    <a:bodyPr/>
                    <a:lstStyle/>
                    <a:p>
                      <a:pPr algn="ctr"/>
                      <a:r>
                        <a:rPr lang="en-US" u="sng" dirty="0" smtClean="0"/>
                        <a:t>Space</a:t>
                      </a:r>
                      <a:r>
                        <a:rPr lang="en-US" baseline="0" dirty="0" smtClean="0"/>
                        <a:t> </a:t>
                      </a:r>
                      <a:r>
                        <a:rPr lang="en-US" dirty="0" smtClean="0"/>
                        <a:t>10</a:t>
                      </a:r>
                      <a:r>
                        <a:rPr lang="en-US" baseline="30000" dirty="0" smtClean="0"/>
                        <a:t>-11</a:t>
                      </a:r>
                      <a:r>
                        <a:rPr lang="en-US" baseline="0" dirty="0" smtClean="0"/>
                        <a:t> m </a:t>
                      </a:r>
                      <a:endParaRPr lang="en-US" dirty="0"/>
                    </a:p>
                  </a:txBody>
                  <a:tcPr>
                    <a:solidFill>
                      <a:schemeClr val="accent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10</a:t>
                      </a:r>
                      <a:r>
                        <a:rPr lang="en-US" baseline="30000" dirty="0" smtClean="0"/>
                        <a:t>-5</a:t>
                      </a:r>
                      <a:r>
                        <a:rPr lang="en-US" baseline="0" dirty="0" smtClean="0"/>
                        <a:t> m </a:t>
                      </a:r>
                      <a:r>
                        <a:rPr lang="en-US" sz="1400" b="0" i="1" u="sng" kern="1200" baseline="0" dirty="0" smtClean="0">
                          <a:solidFill>
                            <a:schemeClr val="dk1"/>
                          </a:solidFill>
                          <a:latin typeface="+mn-lt"/>
                          <a:ea typeface="+mn-ea"/>
                          <a:cs typeface="+mn-cs"/>
                        </a:rPr>
                        <a:t>Side Chains of Proteins</a:t>
                      </a:r>
                      <a:endParaRPr lang="en-US" sz="1400" b="0" i="1" u="sng" kern="1200" baseline="0" dirty="0">
                        <a:solidFill>
                          <a:schemeClr val="dk1"/>
                        </a:solidFill>
                        <a:latin typeface="+mn-lt"/>
                        <a:ea typeface="+mn-ea"/>
                        <a:cs typeface="+mn-cs"/>
                      </a:endParaRPr>
                    </a:p>
                  </a:txBody>
                  <a:tcPr>
                    <a:solidFill>
                      <a:schemeClr val="accent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10</a:t>
                      </a:r>
                      <a:r>
                        <a:rPr lang="en-US" baseline="30000" dirty="0" smtClean="0"/>
                        <a:t>6</a:t>
                      </a:r>
                      <a:endParaRPr lang="en-US" dirty="0"/>
                    </a:p>
                  </a:txBody>
                  <a:tcPr>
                    <a:solidFill>
                      <a:schemeClr val="accent1">
                        <a:lumMod val="75000"/>
                      </a:schemeClr>
                    </a:solidFill>
                  </a:tcPr>
                </a:tc>
              </a:tr>
              <a:tr h="465330">
                <a:tc>
                  <a:txBody>
                    <a:bodyPr/>
                    <a:lstStyle/>
                    <a:p>
                      <a:pPr algn="ctr"/>
                      <a:r>
                        <a:rPr lang="en-US" u="sng" dirty="0" smtClean="0"/>
                        <a:t>Spatial Resolution</a:t>
                      </a:r>
                      <a:endParaRPr lang="en-US" u="sng" dirty="0"/>
                    </a:p>
                  </a:txBody>
                  <a:tcPr>
                    <a:solidFill>
                      <a:schemeClr val="accent1">
                        <a:lumMod val="75000"/>
                      </a:schemeClr>
                    </a:solidFill>
                  </a:tcPr>
                </a:tc>
                <a:tc>
                  <a:txBody>
                    <a:bodyPr/>
                    <a:lstStyle/>
                    <a:p>
                      <a:endParaRPr lang="en-US" dirty="0"/>
                    </a:p>
                  </a:txBody>
                  <a:tcPr>
                    <a:solidFill>
                      <a:schemeClr val="accent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10</a:t>
                      </a:r>
                      <a:r>
                        <a:rPr lang="en-US" baseline="30000" dirty="0" smtClean="0"/>
                        <a:t>18</a:t>
                      </a:r>
                      <a:endParaRPr lang="en-US" dirty="0" smtClean="0"/>
                    </a:p>
                  </a:txBody>
                  <a:tcPr>
                    <a:solidFill>
                      <a:schemeClr val="accent1">
                        <a:lumMod val="75000"/>
                      </a:schemeClr>
                    </a:solidFill>
                  </a:tcPr>
                </a:tc>
              </a:tr>
              <a:tr h="41709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u="sng" dirty="0" smtClean="0"/>
                        <a:t>Solute Concentration</a:t>
                      </a:r>
                      <a:endParaRPr lang="en-US" u="sng" dirty="0"/>
                    </a:p>
                  </a:txBody>
                  <a:tcPr>
                    <a:solidFill>
                      <a:schemeClr val="accent1">
                        <a:lumMod val="75000"/>
                      </a:schemeClr>
                    </a:solidFill>
                  </a:tcPr>
                </a:tc>
                <a:tc>
                  <a:txBody>
                    <a:bodyPr/>
                    <a:lstStyle/>
                    <a:p>
                      <a:pPr algn="ctr"/>
                      <a:r>
                        <a:rPr lang="en-US" sz="1600" dirty="0" smtClean="0"/>
                        <a:t>10</a:t>
                      </a:r>
                      <a:r>
                        <a:rPr lang="en-US" sz="1600" baseline="30000" dirty="0" smtClean="0"/>
                        <a:t>-11</a:t>
                      </a:r>
                      <a:r>
                        <a:rPr lang="en-US" sz="1600" baseline="0" dirty="0" smtClean="0"/>
                        <a:t> to 20 Molar</a:t>
                      </a:r>
                      <a:endParaRPr lang="en-US" sz="1600" dirty="0"/>
                    </a:p>
                  </a:txBody>
                  <a:tcPr>
                    <a:solidFill>
                      <a:schemeClr val="accent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10</a:t>
                      </a:r>
                      <a:r>
                        <a:rPr lang="en-US" baseline="30000" dirty="0" smtClean="0"/>
                        <a:t>12</a:t>
                      </a:r>
                      <a:endParaRPr lang="en-US" dirty="0" smtClean="0"/>
                    </a:p>
                  </a:txBody>
                  <a:tcPr>
                    <a:solidFill>
                      <a:schemeClr val="accent1">
                        <a:lumMod val="75000"/>
                      </a:schemeClr>
                    </a:solidFill>
                  </a:tcPr>
                </a:tc>
              </a:tr>
            </a:tbl>
          </a:graphicData>
        </a:graphic>
      </p:graphicFrame>
      <p:sp>
        <p:nvSpPr>
          <p:cNvPr id="247839" name="TextBox 11"/>
          <p:cNvSpPr txBox="1">
            <a:spLocks noChangeArrowheads="1"/>
          </p:cNvSpPr>
          <p:nvPr/>
        </p:nvSpPr>
        <p:spPr bwMode="auto">
          <a:xfrm>
            <a:off x="4411663" y="4918075"/>
            <a:ext cx="2398712" cy="306388"/>
          </a:xfrm>
          <a:prstGeom prst="rect">
            <a:avLst/>
          </a:prstGeom>
          <a:noFill/>
          <a:ln w="9525">
            <a:noFill/>
            <a:miter lim="800000"/>
            <a:headEnd/>
            <a:tailEnd/>
          </a:ln>
        </p:spPr>
        <p:txBody>
          <a:bodyPr>
            <a:spAutoFit/>
          </a:bodyPr>
          <a:lstStyle/>
          <a:p>
            <a:r>
              <a:rPr lang="en-US" sz="1400" i="1">
                <a:solidFill>
                  <a:srgbClr val="000000"/>
                </a:solidFill>
              </a:rPr>
              <a:t>Three Dimensional </a:t>
            </a:r>
            <a:r>
              <a:rPr lang="en-US" sz="1400">
                <a:solidFill>
                  <a:srgbClr val="000000"/>
                </a:solidFill>
              </a:rPr>
              <a:t> (10</a:t>
            </a:r>
            <a:r>
              <a:rPr lang="en-US" sz="1400" baseline="30000">
                <a:solidFill>
                  <a:srgbClr val="000000"/>
                </a:solidFill>
              </a:rPr>
              <a:t>6</a:t>
            </a:r>
            <a:r>
              <a:rPr lang="en-US" sz="1400">
                <a:solidFill>
                  <a:srgbClr val="000000"/>
                </a:solidFill>
              </a:rPr>
              <a:t>)</a:t>
            </a:r>
            <a:r>
              <a:rPr lang="en-US" sz="1400" baseline="30000">
                <a:solidFill>
                  <a:srgbClr val="000000"/>
                </a:solidFill>
              </a:rPr>
              <a:t>3</a:t>
            </a:r>
            <a:endParaRPr lang="en-US" sz="1400">
              <a:solidFill>
                <a:srgbClr val="000000"/>
              </a:solidFill>
            </a:endParaRPr>
          </a:p>
        </p:txBody>
      </p:sp>
      <p:sp>
        <p:nvSpPr>
          <p:cNvPr id="19" name="Arc 18"/>
          <p:cNvSpPr/>
          <p:nvPr/>
        </p:nvSpPr>
        <p:spPr bwMode="auto">
          <a:xfrm>
            <a:off x="977900" y="4587875"/>
            <a:ext cx="46038" cy="449263"/>
          </a:xfrm>
          <a:prstGeom prst="arc">
            <a:avLst/>
          </a:prstGeom>
          <a:noFill/>
          <a:ln w="25400" cap="flat" cmpd="sng" algn="ctr">
            <a:noFill/>
            <a:prstDash val="solid"/>
            <a:round/>
            <a:headEnd type="none" w="med" len="med"/>
            <a:tailEnd type="none" w="med" len="med"/>
          </a:ln>
          <a:effectLst/>
        </p:spPr>
        <p:txBody>
          <a:bodyPr tIns="137160" bIns="137160">
            <a:spAutoFit/>
          </a:bodyPr>
          <a:lstStyle/>
          <a:p>
            <a:pPr algn="ctr" eaLnBrk="0" hangingPunct="0">
              <a:spcBef>
                <a:spcPct val="50000"/>
              </a:spcBef>
              <a:defRPr/>
            </a:pPr>
            <a:endParaRPr lang="en-US">
              <a:solidFill>
                <a:srgbClr val="000000"/>
              </a:solidFill>
              <a:latin typeface="Arial" charset="0"/>
              <a:cs typeface="Arial" charset="0"/>
            </a:endParaRPr>
          </a:p>
        </p:txBody>
      </p:sp>
      <p:cxnSp>
        <p:nvCxnSpPr>
          <p:cNvPr id="247841" name="Elbow Connector 20"/>
          <p:cNvCxnSpPr>
            <a:cxnSpLocks noChangeShapeType="1"/>
          </p:cNvCxnSpPr>
          <p:nvPr/>
        </p:nvCxnSpPr>
        <p:spPr bwMode="auto">
          <a:xfrm rot="16200000" flipH="1">
            <a:off x="806450" y="4752975"/>
            <a:ext cx="465138" cy="71438"/>
          </a:xfrm>
          <a:prstGeom prst="bentConnector3">
            <a:avLst>
              <a:gd name="adj1" fmla="val 50000"/>
            </a:avLst>
          </a:prstGeom>
          <a:noFill/>
          <a:ln w="25400" algn="ctr">
            <a:noFill/>
            <a:round/>
            <a:headEnd type="arrow" w="med" len="med"/>
            <a:tailEnd type="arrow" w="med" len="med"/>
          </a:ln>
        </p:spPr>
      </p:cxn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Slide Number Placeholder 5"/>
          <p:cNvSpPr>
            <a:spLocks noGrp="1"/>
          </p:cNvSpPr>
          <p:nvPr>
            <p:ph type="sldNum" sz="quarter" idx="12"/>
          </p:nvPr>
        </p:nvSpPr>
        <p:spPr>
          <a:noFill/>
        </p:spPr>
        <p:txBody>
          <a:bodyPr/>
          <a:lstStyle/>
          <a:p>
            <a:fld id="{6592F0D9-CB1B-4149-8763-90447D3DFEF6}" type="slidenum">
              <a:rPr lang="en-US" smtClean="0"/>
              <a:pPr/>
              <a:t>12</a:t>
            </a:fld>
            <a:endParaRPr lang="en-US" smtClean="0"/>
          </a:p>
        </p:txBody>
      </p:sp>
      <p:sp>
        <p:nvSpPr>
          <p:cNvPr id="161795" name="Text Box 2"/>
          <p:cNvSpPr txBox="1">
            <a:spLocks noChangeArrowheads="1"/>
          </p:cNvSpPr>
          <p:nvPr/>
        </p:nvSpPr>
        <p:spPr bwMode="auto">
          <a:xfrm>
            <a:off x="715963" y="0"/>
            <a:ext cx="8428037" cy="1465263"/>
          </a:xfrm>
          <a:prstGeom prst="rect">
            <a:avLst/>
          </a:prstGeom>
          <a:noFill/>
          <a:ln w="9525">
            <a:noFill/>
            <a:miter lim="800000"/>
            <a:headEnd/>
            <a:tailEnd/>
          </a:ln>
        </p:spPr>
        <p:txBody>
          <a:bodyPr>
            <a:spAutoFit/>
          </a:bodyPr>
          <a:lstStyle/>
          <a:p>
            <a:pPr algn="ctr"/>
            <a:r>
              <a:rPr lang="en-US" altLang="ko-KR" sz="3600" b="1">
                <a:solidFill>
                  <a:srgbClr val="993300"/>
                </a:solidFill>
                <a:ea typeface="Gulim" pitchFamily="34" charset="-127"/>
              </a:rPr>
              <a:t>We start with Langevin equations of </a:t>
            </a:r>
            <a:r>
              <a:rPr lang="en-US" altLang="ko-KR" sz="3600" b="1" u="sng">
                <a:solidFill>
                  <a:srgbClr val="993300"/>
                </a:solidFill>
                <a:ea typeface="Gulim" pitchFamily="34" charset="-127"/>
              </a:rPr>
              <a:t>charged</a:t>
            </a:r>
            <a:r>
              <a:rPr lang="en-US" altLang="ko-KR" sz="3600" b="1">
                <a:solidFill>
                  <a:srgbClr val="993300"/>
                </a:solidFill>
                <a:ea typeface="Gulim" pitchFamily="34" charset="-127"/>
              </a:rPr>
              <a:t> particles</a:t>
            </a:r>
          </a:p>
          <a:p>
            <a:pPr algn="ctr"/>
            <a:endParaRPr lang="en-US" sz="1800" b="1" i="1">
              <a:solidFill>
                <a:srgbClr val="000066"/>
              </a:solidFill>
            </a:endParaRPr>
          </a:p>
        </p:txBody>
      </p:sp>
      <p:sp>
        <p:nvSpPr>
          <p:cNvPr id="161796" name="Text Box 3"/>
          <p:cNvSpPr txBox="1">
            <a:spLocks noChangeArrowheads="1"/>
          </p:cNvSpPr>
          <p:nvPr/>
        </p:nvSpPr>
        <p:spPr bwMode="auto">
          <a:xfrm>
            <a:off x="2595563" y="1438275"/>
            <a:ext cx="4781550" cy="1006475"/>
          </a:xfrm>
          <a:prstGeom prst="rect">
            <a:avLst/>
          </a:prstGeom>
          <a:noFill/>
          <a:ln w="9525">
            <a:noFill/>
            <a:miter lim="800000"/>
            <a:headEnd/>
            <a:tailEnd/>
          </a:ln>
        </p:spPr>
        <p:txBody>
          <a:bodyPr wrap="none">
            <a:spAutoFit/>
          </a:bodyPr>
          <a:lstStyle/>
          <a:p>
            <a:pPr algn="ctr"/>
            <a:r>
              <a:rPr lang="en-US" sz="2000" b="1">
                <a:solidFill>
                  <a:srgbClr val="000066"/>
                </a:solidFill>
              </a:rPr>
              <a:t>Simplest stochastic trajectories </a:t>
            </a:r>
          </a:p>
          <a:p>
            <a:pPr algn="ctr"/>
            <a:r>
              <a:rPr lang="en-US" sz="2000" b="1">
                <a:solidFill>
                  <a:srgbClr val="000066"/>
                </a:solidFill>
              </a:rPr>
              <a:t>are</a:t>
            </a:r>
          </a:p>
          <a:p>
            <a:pPr algn="ctr"/>
            <a:r>
              <a:rPr lang="en-US" sz="2000" b="1">
                <a:solidFill>
                  <a:srgbClr val="000066"/>
                </a:solidFill>
              </a:rPr>
              <a:t>Brownian Motion of </a:t>
            </a:r>
            <a:r>
              <a:rPr lang="en-US" sz="2000" b="1" u="sng">
                <a:solidFill>
                  <a:srgbClr val="000066"/>
                </a:solidFill>
              </a:rPr>
              <a:t>Charged </a:t>
            </a:r>
            <a:r>
              <a:rPr lang="en-US" sz="2000" b="1">
                <a:solidFill>
                  <a:srgbClr val="000066"/>
                </a:solidFill>
              </a:rPr>
              <a:t>Particles</a:t>
            </a:r>
            <a:endParaRPr lang="en-US" i="1">
              <a:solidFill>
                <a:srgbClr val="000066"/>
              </a:solidFill>
            </a:endParaRPr>
          </a:p>
        </p:txBody>
      </p:sp>
      <p:sp>
        <p:nvSpPr>
          <p:cNvPr id="161797" name="Text Box 4"/>
          <p:cNvSpPr txBox="1">
            <a:spLocks noChangeArrowheads="1"/>
          </p:cNvSpPr>
          <p:nvPr/>
        </p:nvSpPr>
        <p:spPr bwMode="auto">
          <a:xfrm>
            <a:off x="1949450" y="2705100"/>
            <a:ext cx="7051675" cy="1006475"/>
          </a:xfrm>
          <a:prstGeom prst="rect">
            <a:avLst/>
          </a:prstGeom>
          <a:noFill/>
          <a:ln w="9525">
            <a:noFill/>
            <a:miter lim="800000"/>
            <a:headEnd/>
            <a:tailEnd/>
          </a:ln>
        </p:spPr>
        <p:txBody>
          <a:bodyPr>
            <a:spAutoFit/>
          </a:bodyPr>
          <a:lstStyle/>
          <a:p>
            <a:pPr algn="ctr">
              <a:spcBef>
                <a:spcPct val="50000"/>
              </a:spcBef>
            </a:pPr>
            <a:r>
              <a:rPr lang="en-US" sz="2000" b="1" i="1">
                <a:solidFill>
                  <a:srgbClr val="BE0000"/>
                </a:solidFill>
                <a:ea typeface="Gulim" pitchFamily="34" charset="-127"/>
              </a:rPr>
              <a:t>Einstein, Smoluchowski, and Langevin </a:t>
            </a:r>
            <a:r>
              <a:rPr lang="en-US" sz="2000" b="1" i="1" u="sng">
                <a:solidFill>
                  <a:srgbClr val="BE0000"/>
                </a:solidFill>
                <a:ea typeface="Gulim" pitchFamily="34" charset="-127"/>
              </a:rPr>
              <a:t>ignored charge</a:t>
            </a:r>
            <a:r>
              <a:rPr lang="en-US" sz="2000" b="1" i="1">
                <a:solidFill>
                  <a:srgbClr val="000066"/>
                </a:solidFill>
                <a:ea typeface="Gulim" pitchFamily="34" charset="-127"/>
              </a:rPr>
              <a:t> </a:t>
            </a:r>
            <a:br>
              <a:rPr lang="en-US" sz="2000" b="1" i="1">
                <a:solidFill>
                  <a:srgbClr val="000066"/>
                </a:solidFill>
                <a:ea typeface="Gulim" pitchFamily="34" charset="-127"/>
              </a:rPr>
            </a:br>
            <a:r>
              <a:rPr lang="en-US" sz="2000" b="1">
                <a:solidFill>
                  <a:srgbClr val="000066"/>
                </a:solidFill>
                <a:ea typeface="Gulim" pitchFamily="34" charset="-127"/>
              </a:rPr>
              <a:t>and therefore </a:t>
            </a:r>
            <a:br>
              <a:rPr lang="en-US" sz="2000" b="1">
                <a:solidFill>
                  <a:srgbClr val="000066"/>
                </a:solidFill>
                <a:ea typeface="Gulim" pitchFamily="34" charset="-127"/>
              </a:rPr>
            </a:br>
            <a:r>
              <a:rPr lang="en-US" sz="2000" b="1">
                <a:solidFill>
                  <a:srgbClr val="000066"/>
                </a:solidFill>
                <a:ea typeface="Gulim" pitchFamily="34" charset="-127"/>
              </a:rPr>
              <a:t>do not describe Brownian motion of ions in solutions</a:t>
            </a:r>
            <a:endParaRPr lang="en-US" sz="2400" b="1">
              <a:solidFill>
                <a:srgbClr val="000066"/>
              </a:solidFill>
              <a:ea typeface="Gulim" pitchFamily="34" charset="-127"/>
            </a:endParaRPr>
          </a:p>
        </p:txBody>
      </p:sp>
      <p:sp>
        <p:nvSpPr>
          <p:cNvPr id="161798" name="Text Box 5"/>
          <p:cNvSpPr txBox="1">
            <a:spLocks noChangeArrowheads="1"/>
          </p:cNvSpPr>
          <p:nvPr/>
        </p:nvSpPr>
        <p:spPr bwMode="auto">
          <a:xfrm>
            <a:off x="344488" y="5592763"/>
            <a:ext cx="8294687" cy="714375"/>
          </a:xfrm>
          <a:prstGeom prst="rect">
            <a:avLst/>
          </a:prstGeom>
          <a:noFill/>
          <a:ln w="12700" algn="ctr">
            <a:solidFill>
              <a:srgbClr val="993366"/>
            </a:solidFill>
            <a:miter lim="800000"/>
            <a:headEnd/>
            <a:tailEnd/>
          </a:ln>
        </p:spPr>
        <p:txBody>
          <a:bodyPr>
            <a:spAutoFit/>
          </a:bodyPr>
          <a:lstStyle/>
          <a:p>
            <a:pPr algn="ctr"/>
            <a:r>
              <a:rPr lang="en-US" altLang="ko-KR" sz="2000" i="1">
                <a:solidFill>
                  <a:srgbClr val="820419"/>
                </a:solidFill>
                <a:ea typeface="Gulim" pitchFamily="34" charset="-127"/>
              </a:rPr>
              <a:t>Once we learn to count Trajectories of Brownian Motion of Charge,</a:t>
            </a:r>
          </a:p>
          <a:p>
            <a:pPr algn="ctr"/>
            <a:r>
              <a:rPr lang="en-US" altLang="ko-KR" sz="2000" i="1">
                <a:solidFill>
                  <a:srgbClr val="820419"/>
                </a:solidFill>
                <a:ea typeface="Gulim" pitchFamily="34" charset="-127"/>
              </a:rPr>
              <a:t>we can count trajectories of </a:t>
            </a:r>
            <a:r>
              <a:rPr lang="en-US" altLang="ko-KR" sz="2000" i="1" u="sng">
                <a:solidFill>
                  <a:srgbClr val="820419"/>
                </a:solidFill>
                <a:ea typeface="Gulim" pitchFamily="34" charset="-127"/>
              </a:rPr>
              <a:t>Molecular Dynamics</a:t>
            </a:r>
            <a:endParaRPr lang="en-US" sz="1800" i="1" u="sng">
              <a:solidFill>
                <a:srgbClr val="820419"/>
              </a:solidFill>
              <a:latin typeface="Times New Roman" pitchFamily="18" charset="0"/>
            </a:endParaRPr>
          </a:p>
        </p:txBody>
      </p:sp>
      <p:sp>
        <p:nvSpPr>
          <p:cNvPr id="161799" name="AutoShape 6"/>
          <p:cNvSpPr>
            <a:spLocks noChangeArrowheads="1"/>
          </p:cNvSpPr>
          <p:nvPr/>
        </p:nvSpPr>
        <p:spPr bwMode="auto">
          <a:xfrm>
            <a:off x="457200" y="1431925"/>
            <a:ext cx="2082800" cy="996950"/>
          </a:xfrm>
          <a:prstGeom prst="cloudCallout">
            <a:avLst>
              <a:gd name="adj1" fmla="val -43750"/>
              <a:gd name="adj2" fmla="val 70000"/>
            </a:avLst>
          </a:prstGeom>
          <a:noFill/>
          <a:ln w="25400">
            <a:noFill/>
            <a:round/>
            <a:headEnd/>
            <a:tailEnd/>
          </a:ln>
        </p:spPr>
        <p:txBody>
          <a:bodyPr/>
          <a:lstStyle/>
          <a:p>
            <a:pPr algn="ctr" eaLnBrk="0" hangingPunct="0">
              <a:spcBef>
                <a:spcPct val="50000"/>
              </a:spcBef>
            </a:pPr>
            <a:endParaRPr lang="en-US" sz="2800">
              <a:solidFill>
                <a:srgbClr val="000000"/>
              </a:solidFill>
            </a:endParaRPr>
          </a:p>
        </p:txBody>
      </p:sp>
      <p:sp>
        <p:nvSpPr>
          <p:cNvPr id="951303" name="AutoShape 7"/>
          <p:cNvSpPr>
            <a:spLocks noChangeArrowheads="1"/>
          </p:cNvSpPr>
          <p:nvPr/>
        </p:nvSpPr>
        <p:spPr bwMode="auto">
          <a:xfrm>
            <a:off x="131763" y="1174750"/>
            <a:ext cx="2551112" cy="1049338"/>
          </a:xfrm>
          <a:prstGeom prst="cloudCallout">
            <a:avLst>
              <a:gd name="adj1" fmla="val 25981"/>
              <a:gd name="adj2" fmla="val 100528"/>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25400">
            <a:solidFill>
              <a:srgbClr val="EB072D"/>
            </a:solidFill>
            <a:round/>
            <a:headEnd/>
            <a:tailEnd/>
          </a:ln>
          <a:effectLst/>
        </p:spPr>
        <p:txBody>
          <a:bodyPr/>
          <a:lstStyle/>
          <a:p>
            <a:pPr algn="ctr" eaLnBrk="0" hangingPunct="0">
              <a:spcBef>
                <a:spcPct val="50000"/>
              </a:spcBef>
              <a:defRPr/>
            </a:pPr>
            <a:r>
              <a:rPr lang="en-US" sz="2000" b="1" i="1">
                <a:solidFill>
                  <a:srgbClr val="EB072D"/>
                </a:solidFill>
                <a:latin typeface="Arial" charset="0"/>
                <a:cs typeface="Arial" charset="0"/>
              </a:rPr>
              <a:t>Opportunity and Need</a:t>
            </a:r>
          </a:p>
        </p:txBody>
      </p:sp>
      <p:sp>
        <p:nvSpPr>
          <p:cNvPr id="161801" name="Text Box 8"/>
          <p:cNvSpPr txBox="1">
            <a:spLocks noChangeArrowheads="1"/>
          </p:cNvSpPr>
          <p:nvPr/>
        </p:nvSpPr>
        <p:spPr bwMode="auto">
          <a:xfrm>
            <a:off x="0" y="3668713"/>
            <a:ext cx="8961438" cy="1982787"/>
          </a:xfrm>
          <a:prstGeom prst="rect">
            <a:avLst/>
          </a:prstGeom>
          <a:noFill/>
          <a:ln w="9525">
            <a:noFill/>
            <a:miter lim="800000"/>
            <a:headEnd/>
            <a:tailEnd/>
          </a:ln>
        </p:spPr>
        <p:txBody>
          <a:bodyPr>
            <a:spAutoFit/>
          </a:bodyPr>
          <a:lstStyle/>
          <a:p>
            <a:pPr algn="ctr" eaLnBrk="0" hangingPunct="0">
              <a:spcBef>
                <a:spcPct val="50000"/>
              </a:spcBef>
            </a:pPr>
            <a:r>
              <a:rPr lang="en-US" altLang="ko-KR" sz="2800">
                <a:solidFill>
                  <a:srgbClr val="993300"/>
                </a:solidFill>
                <a:ea typeface="Gulim" pitchFamily="34" charset="-127"/>
              </a:rPr>
              <a:t>We use</a:t>
            </a:r>
            <a:br>
              <a:rPr lang="en-US" altLang="ko-KR" sz="2800">
                <a:solidFill>
                  <a:srgbClr val="993300"/>
                </a:solidFill>
                <a:ea typeface="Gulim" pitchFamily="34" charset="-127"/>
              </a:rPr>
            </a:br>
            <a:r>
              <a:rPr lang="en-US" altLang="ko-KR" sz="3600" b="1">
                <a:solidFill>
                  <a:srgbClr val="993300"/>
                </a:solidFill>
                <a:ea typeface="Gulim" pitchFamily="34" charset="-127"/>
              </a:rPr>
              <a:t> </a:t>
            </a:r>
            <a:r>
              <a:rPr lang="en-US" altLang="ko-KR" sz="3200" b="1">
                <a:solidFill>
                  <a:srgbClr val="993300"/>
                </a:solidFill>
                <a:ea typeface="Gulim" pitchFamily="34" charset="-127"/>
              </a:rPr>
              <a:t>Theory of Stochastic Processes</a:t>
            </a:r>
            <a:r>
              <a:rPr lang="en-US" altLang="ko-KR" sz="2800" i="1">
                <a:solidFill>
                  <a:srgbClr val="000066"/>
                </a:solidFill>
                <a:ea typeface="Gulim" pitchFamily="34" charset="-127"/>
              </a:rPr>
              <a:t> </a:t>
            </a:r>
            <a:br>
              <a:rPr lang="en-US" altLang="ko-KR" sz="2800" i="1">
                <a:solidFill>
                  <a:srgbClr val="000066"/>
                </a:solidFill>
                <a:ea typeface="Gulim" pitchFamily="34" charset="-127"/>
              </a:rPr>
            </a:br>
            <a:r>
              <a:rPr lang="en-US" altLang="ko-KR" sz="2000" i="1">
                <a:solidFill>
                  <a:srgbClr val="000066"/>
                </a:solidFill>
                <a:ea typeface="Gulim" pitchFamily="34" charset="-127"/>
              </a:rPr>
              <a:t>to go</a:t>
            </a:r>
            <a:r>
              <a:rPr lang="en-US" altLang="ko-KR" sz="2800" i="1">
                <a:solidFill>
                  <a:srgbClr val="000066"/>
                </a:solidFill>
                <a:ea typeface="Gulim" pitchFamily="34" charset="-127"/>
              </a:rPr>
              <a:t> </a:t>
            </a:r>
            <a:br>
              <a:rPr lang="en-US" altLang="ko-KR" sz="2800" i="1">
                <a:solidFill>
                  <a:srgbClr val="000066"/>
                </a:solidFill>
                <a:ea typeface="Gulim" pitchFamily="34" charset="-127"/>
              </a:rPr>
            </a:br>
            <a:r>
              <a:rPr lang="en-US" altLang="ko-KR" sz="3200" b="1">
                <a:solidFill>
                  <a:srgbClr val="993300"/>
                </a:solidFill>
                <a:ea typeface="Gulim" pitchFamily="34" charset="-127"/>
              </a:rPr>
              <a:t>from Trajectories to Probabilities</a:t>
            </a:r>
          </a:p>
        </p:txBody>
      </p:sp>
      <p:sp>
        <p:nvSpPr>
          <p:cNvPr id="161802" name="Text Box 9"/>
          <p:cNvSpPr txBox="1">
            <a:spLocks noChangeArrowheads="1"/>
          </p:cNvSpPr>
          <p:nvPr/>
        </p:nvSpPr>
        <p:spPr bwMode="auto">
          <a:xfrm>
            <a:off x="4684713" y="6426200"/>
            <a:ext cx="3990975" cy="304800"/>
          </a:xfrm>
          <a:prstGeom prst="rect">
            <a:avLst/>
          </a:prstGeom>
          <a:noFill/>
          <a:ln w="25400" algn="ctr">
            <a:noFill/>
            <a:miter lim="800000"/>
            <a:headEnd/>
            <a:tailEnd/>
          </a:ln>
        </p:spPr>
        <p:txBody>
          <a:bodyPr>
            <a:spAutoFit/>
          </a:bodyPr>
          <a:lstStyle/>
          <a:p>
            <a:pPr algn="ctr" eaLnBrk="0" hangingPunct="0">
              <a:spcBef>
                <a:spcPct val="50000"/>
              </a:spcBef>
            </a:pPr>
            <a:r>
              <a:rPr lang="en-US" sz="1400" b="1">
                <a:solidFill>
                  <a:srgbClr val="000000"/>
                </a:solidFill>
              </a:rPr>
              <a:t>Schuss, Nadler, Singer, Eisenberg</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1" name="Slide Number Placeholder 4"/>
          <p:cNvSpPr>
            <a:spLocks noGrp="1"/>
          </p:cNvSpPr>
          <p:nvPr>
            <p:ph type="sldNum" sz="quarter" idx="12"/>
          </p:nvPr>
        </p:nvSpPr>
        <p:spPr>
          <a:noFill/>
        </p:spPr>
        <p:txBody>
          <a:bodyPr/>
          <a:lstStyle/>
          <a:p>
            <a:fld id="{A51E1379-EA9B-4FC0-8328-80A1EB99E667}" type="slidenum">
              <a:rPr lang="en-US" smtClean="0"/>
              <a:pPr/>
              <a:t>13</a:t>
            </a:fld>
            <a:endParaRPr lang="en-US" smtClean="0"/>
          </a:p>
        </p:txBody>
      </p:sp>
      <p:graphicFrame>
        <p:nvGraphicFramePr>
          <p:cNvPr id="4098" name="Rectangle 2"/>
          <p:cNvGraphicFramePr>
            <a:graphicFrameLocks/>
          </p:cNvGraphicFramePr>
          <p:nvPr/>
        </p:nvGraphicFramePr>
        <p:xfrm>
          <a:off x="1524000" y="1397000"/>
          <a:ext cx="6096000" cy="4064000"/>
        </p:xfrm>
        <a:graphic>
          <a:graphicData uri="http://schemas.openxmlformats.org/presentationml/2006/ole">
            <p:oleObj spid="_x0000_s4098" name="Equation" r:id="rId4" imgW="0" imgH="0" progId="Equation.DSMT4">
              <p:embed/>
            </p:oleObj>
          </a:graphicData>
        </a:graphic>
      </p:graphicFrame>
      <p:sp>
        <p:nvSpPr>
          <p:cNvPr id="4102" name="Text Box 3"/>
          <p:cNvSpPr txBox="1">
            <a:spLocks noChangeArrowheads="1"/>
          </p:cNvSpPr>
          <p:nvPr/>
        </p:nvSpPr>
        <p:spPr bwMode="auto">
          <a:xfrm>
            <a:off x="0" y="6350000"/>
            <a:ext cx="3276600" cy="304800"/>
          </a:xfrm>
          <a:prstGeom prst="rect">
            <a:avLst/>
          </a:prstGeom>
          <a:noFill/>
          <a:ln w="25400" algn="ctr">
            <a:noFill/>
            <a:miter lim="800000"/>
            <a:headEnd/>
            <a:tailEnd/>
          </a:ln>
        </p:spPr>
        <p:txBody>
          <a:bodyPr>
            <a:spAutoFit/>
          </a:bodyPr>
          <a:lstStyle/>
          <a:p>
            <a:pPr algn="ctr" eaLnBrk="0" hangingPunct="0">
              <a:spcBef>
                <a:spcPct val="50000"/>
              </a:spcBef>
            </a:pPr>
            <a:r>
              <a:rPr lang="en-US" sz="1400" b="1">
                <a:solidFill>
                  <a:srgbClr val="000000"/>
                </a:solidFill>
              </a:rPr>
              <a:t>Schuss, Nadler, Singer, Eisenberg</a:t>
            </a:r>
          </a:p>
        </p:txBody>
      </p:sp>
      <p:sp>
        <p:nvSpPr>
          <p:cNvPr id="4103" name="Rectangle 4"/>
          <p:cNvSpPr>
            <a:spLocks noChangeArrowheads="1"/>
          </p:cNvSpPr>
          <p:nvPr/>
        </p:nvSpPr>
        <p:spPr bwMode="auto">
          <a:xfrm>
            <a:off x="2114550" y="0"/>
            <a:ext cx="4784725" cy="701675"/>
          </a:xfrm>
          <a:prstGeom prst="rect">
            <a:avLst/>
          </a:prstGeom>
          <a:noFill/>
          <a:ln w="25400" algn="ctr">
            <a:noFill/>
            <a:miter lim="800000"/>
            <a:headEnd/>
            <a:tailEnd/>
          </a:ln>
        </p:spPr>
        <p:txBody>
          <a:bodyPr wrap="none">
            <a:spAutoFit/>
          </a:bodyPr>
          <a:lstStyle/>
          <a:p>
            <a:pPr algn="ctr" eaLnBrk="0" hangingPunct="0">
              <a:spcBef>
                <a:spcPct val="50000"/>
              </a:spcBef>
            </a:pPr>
            <a:r>
              <a:rPr lang="en-US" altLang="ko-KR" sz="3600" b="1">
                <a:solidFill>
                  <a:srgbClr val="1E1E5C"/>
                </a:solidFill>
                <a:ea typeface="Gulim" pitchFamily="34" charset="-127"/>
              </a:rPr>
              <a:t>Langevin</a:t>
            </a:r>
            <a:r>
              <a:rPr lang="en-US" altLang="ko-KR" sz="4000" b="1">
                <a:solidFill>
                  <a:srgbClr val="1E1E5C"/>
                </a:solidFill>
                <a:ea typeface="Gulim" pitchFamily="34" charset="-127"/>
              </a:rPr>
              <a:t> Equations</a:t>
            </a:r>
            <a:endParaRPr lang="en-US" sz="4000" b="1">
              <a:solidFill>
                <a:srgbClr val="1E1E5C"/>
              </a:solidFill>
            </a:endParaRPr>
          </a:p>
        </p:txBody>
      </p:sp>
      <p:sp>
        <p:nvSpPr>
          <p:cNvPr id="4104" name="Text Box 5"/>
          <p:cNvSpPr txBox="1">
            <a:spLocks noChangeArrowheads="1"/>
          </p:cNvSpPr>
          <p:nvPr/>
        </p:nvSpPr>
        <p:spPr bwMode="auto">
          <a:xfrm>
            <a:off x="234950" y="5078413"/>
            <a:ext cx="184150" cy="519112"/>
          </a:xfrm>
          <a:prstGeom prst="rect">
            <a:avLst/>
          </a:prstGeom>
          <a:noFill/>
          <a:ln w="38100" algn="ctr">
            <a:noFill/>
            <a:miter lim="800000"/>
            <a:headEnd/>
            <a:tailEnd/>
          </a:ln>
        </p:spPr>
        <p:txBody>
          <a:bodyPr wrap="none">
            <a:spAutoFit/>
          </a:bodyPr>
          <a:lstStyle/>
          <a:p>
            <a:pPr algn="ctr" eaLnBrk="0" hangingPunct="0"/>
            <a:endParaRPr lang="en-US" sz="2800" b="1">
              <a:solidFill>
                <a:srgbClr val="BC0000"/>
              </a:solidFill>
            </a:endParaRPr>
          </a:p>
        </p:txBody>
      </p:sp>
      <p:sp>
        <p:nvSpPr>
          <p:cNvPr id="4105" name="AutoShape 6"/>
          <p:cNvSpPr>
            <a:spLocks noChangeArrowheads="1"/>
          </p:cNvSpPr>
          <p:nvPr/>
        </p:nvSpPr>
        <p:spPr bwMode="auto">
          <a:xfrm>
            <a:off x="4489450" y="4275138"/>
            <a:ext cx="4459288" cy="1895475"/>
          </a:xfrm>
          <a:prstGeom prst="wedgeRoundRectCallout">
            <a:avLst>
              <a:gd name="adj1" fmla="val -39569"/>
              <a:gd name="adj2" fmla="val -121523"/>
              <a:gd name="adj3" fmla="val 16667"/>
            </a:avLst>
          </a:prstGeom>
          <a:gradFill rotWithShape="1">
            <a:gsLst>
              <a:gs pos="0">
                <a:srgbClr val="BDC9E1">
                  <a:alpha val="42998"/>
                </a:srgbClr>
              </a:gs>
              <a:gs pos="100000">
                <a:srgbClr val="575D68"/>
              </a:gs>
            </a:gsLst>
            <a:path path="rect">
              <a:fillToRect l="50000" t="50000" r="50000" b="50000"/>
            </a:path>
          </a:gradFill>
          <a:ln w="25400" algn="ctr">
            <a:solidFill>
              <a:schemeClr val="tx1"/>
            </a:solidFill>
            <a:miter lim="800000"/>
            <a:headEnd/>
            <a:tailEnd/>
          </a:ln>
        </p:spPr>
        <p:txBody>
          <a:bodyPr wrap="none" lIns="9144" tIns="9144" rIns="9144" bIns="9144"/>
          <a:lstStyle/>
          <a:p>
            <a:pPr algn="ctr" eaLnBrk="0" hangingPunct="0">
              <a:spcBef>
                <a:spcPct val="20000"/>
              </a:spcBef>
            </a:pPr>
            <a:r>
              <a:rPr lang="en-US" sz="2800" b="1">
                <a:solidFill>
                  <a:srgbClr val="000000"/>
                </a:solidFill>
              </a:rPr>
              <a:t>Electric Force</a:t>
            </a:r>
            <a:r>
              <a:rPr lang="en-US" sz="2800">
                <a:solidFill>
                  <a:srgbClr val="000000"/>
                </a:solidFill>
              </a:rPr>
              <a:t/>
            </a:r>
            <a:br>
              <a:rPr lang="en-US" sz="2800">
                <a:solidFill>
                  <a:srgbClr val="000000"/>
                </a:solidFill>
              </a:rPr>
            </a:br>
            <a:r>
              <a:rPr lang="en-US" sz="2000">
                <a:solidFill>
                  <a:srgbClr val="000000"/>
                </a:solidFill>
              </a:rPr>
              <a:t>from </a:t>
            </a:r>
            <a:r>
              <a:rPr lang="en-US" sz="2000" b="1" u="sng">
                <a:solidFill>
                  <a:srgbClr val="000000"/>
                </a:solidFill>
              </a:rPr>
              <a:t>all charges</a:t>
            </a:r>
            <a:r>
              <a:rPr lang="en-US" sz="2000">
                <a:solidFill>
                  <a:srgbClr val="000000"/>
                </a:solidFill>
              </a:rPr>
              <a:t> including </a:t>
            </a:r>
            <a:br>
              <a:rPr lang="en-US" sz="2000">
                <a:solidFill>
                  <a:srgbClr val="000000"/>
                </a:solidFill>
              </a:rPr>
            </a:br>
            <a:r>
              <a:rPr lang="en-US" sz="2000">
                <a:solidFill>
                  <a:srgbClr val="000000"/>
                </a:solidFill>
              </a:rPr>
              <a:t>Permanent charge of </a:t>
            </a:r>
            <a:r>
              <a:rPr lang="en-US" sz="2000" b="1">
                <a:solidFill>
                  <a:srgbClr val="993300"/>
                </a:solidFill>
              </a:rPr>
              <a:t>Protein,</a:t>
            </a:r>
            <a:r>
              <a:rPr lang="en-US" sz="2000">
                <a:solidFill>
                  <a:srgbClr val="000000"/>
                </a:solidFill>
              </a:rPr>
              <a:t> </a:t>
            </a:r>
            <a:br>
              <a:rPr lang="en-US" sz="2000">
                <a:solidFill>
                  <a:srgbClr val="000000"/>
                </a:solidFill>
              </a:rPr>
            </a:br>
            <a:r>
              <a:rPr lang="en-US" sz="2000">
                <a:solidFill>
                  <a:srgbClr val="000000"/>
                </a:solidFill>
              </a:rPr>
              <a:t> Dielectric Boundary charges,</a:t>
            </a:r>
            <a:br>
              <a:rPr lang="en-US" sz="2000">
                <a:solidFill>
                  <a:srgbClr val="000000"/>
                </a:solidFill>
              </a:rPr>
            </a:br>
            <a:r>
              <a:rPr lang="en-US" sz="2000">
                <a:solidFill>
                  <a:srgbClr val="000000"/>
                </a:solidFill>
              </a:rPr>
              <a:t>Boundary condition charge</a:t>
            </a:r>
          </a:p>
        </p:txBody>
      </p:sp>
      <p:grpSp>
        <p:nvGrpSpPr>
          <p:cNvPr id="4106" name="Group 7"/>
          <p:cNvGrpSpPr>
            <a:grpSpLocks/>
          </p:cNvGrpSpPr>
          <p:nvPr/>
        </p:nvGrpSpPr>
        <p:grpSpPr bwMode="auto">
          <a:xfrm>
            <a:off x="212725" y="1304925"/>
            <a:ext cx="8931275" cy="2852738"/>
            <a:chOff x="0" y="385"/>
            <a:chExt cx="5626" cy="1797"/>
          </a:xfrm>
        </p:grpSpPr>
        <p:sp>
          <p:nvSpPr>
            <p:cNvPr id="4107" name="Text Box 8"/>
            <p:cNvSpPr txBox="1">
              <a:spLocks noChangeArrowheads="1"/>
            </p:cNvSpPr>
            <p:nvPr/>
          </p:nvSpPr>
          <p:spPr bwMode="auto">
            <a:xfrm>
              <a:off x="0" y="972"/>
              <a:ext cx="5626" cy="1210"/>
            </a:xfrm>
            <a:prstGeom prst="rect">
              <a:avLst/>
            </a:prstGeom>
            <a:noFill/>
            <a:ln w="9525">
              <a:noFill/>
              <a:miter lim="800000"/>
              <a:headEnd/>
              <a:tailEnd/>
            </a:ln>
          </p:spPr>
          <p:txBody>
            <a:bodyPr>
              <a:spAutoFit/>
            </a:bodyPr>
            <a:lstStyle/>
            <a:p>
              <a:pPr algn="ctr"/>
              <a:endParaRPr lang="en-US" altLang="ko-KR" sz="4800" b="1">
                <a:solidFill>
                  <a:srgbClr val="000066"/>
                </a:solidFill>
                <a:ea typeface="Gulim" pitchFamily="34" charset="-127"/>
              </a:endParaRPr>
            </a:p>
            <a:p>
              <a:pPr algn="ctr"/>
              <a:endParaRPr lang="en-US" altLang="ko-KR" sz="4800" b="1">
                <a:solidFill>
                  <a:srgbClr val="000066"/>
                </a:solidFill>
                <a:ea typeface="Gulim" pitchFamily="34" charset="-127"/>
              </a:endParaRPr>
            </a:p>
            <a:p>
              <a:pPr algn="ctr"/>
              <a:endParaRPr lang="en-US" sz="2400" b="1">
                <a:solidFill>
                  <a:srgbClr val="993300"/>
                </a:solidFill>
                <a:ea typeface="Gulim" pitchFamily="34" charset="-127"/>
              </a:endParaRPr>
            </a:p>
          </p:txBody>
        </p:sp>
        <p:grpSp>
          <p:nvGrpSpPr>
            <p:cNvPr id="4108" name="Group 9"/>
            <p:cNvGrpSpPr>
              <a:grpSpLocks/>
            </p:cNvGrpSpPr>
            <p:nvPr/>
          </p:nvGrpSpPr>
          <p:grpSpPr bwMode="auto">
            <a:xfrm>
              <a:off x="232" y="385"/>
              <a:ext cx="5389" cy="1553"/>
              <a:chOff x="128" y="1773"/>
              <a:chExt cx="5389" cy="1553"/>
            </a:xfrm>
          </p:grpSpPr>
          <p:grpSp>
            <p:nvGrpSpPr>
              <p:cNvPr id="4109" name="Group 10"/>
              <p:cNvGrpSpPr>
                <a:grpSpLocks/>
              </p:cNvGrpSpPr>
              <p:nvPr/>
            </p:nvGrpSpPr>
            <p:grpSpPr bwMode="auto">
              <a:xfrm>
                <a:off x="128" y="1773"/>
                <a:ext cx="5230" cy="546"/>
                <a:chOff x="0" y="797"/>
                <a:chExt cx="5230" cy="546"/>
              </a:xfrm>
            </p:grpSpPr>
            <p:graphicFrame>
              <p:nvGraphicFramePr>
                <p:cNvPr id="4100" name="Object 4"/>
                <p:cNvGraphicFramePr>
                  <a:graphicFrameLocks noChangeAspect="1"/>
                </p:cNvGraphicFramePr>
                <p:nvPr/>
              </p:nvGraphicFramePr>
              <p:xfrm>
                <a:off x="1610" y="797"/>
                <a:ext cx="3620" cy="524"/>
              </p:xfrm>
              <a:graphic>
                <a:graphicData uri="http://schemas.openxmlformats.org/presentationml/2006/ole">
                  <p:oleObj spid="_x0000_s4100" name="Equation" r:id="rId5" imgW="7111800" imgH="1028520" progId="Equation.DSMT4">
                    <p:embed/>
                  </p:oleObj>
                </a:graphicData>
              </a:graphic>
            </p:graphicFrame>
            <p:sp>
              <p:nvSpPr>
                <p:cNvPr id="4112" name="Text Box 12"/>
                <p:cNvSpPr txBox="1">
                  <a:spLocks noChangeArrowheads="1"/>
                </p:cNvSpPr>
                <p:nvPr/>
              </p:nvSpPr>
              <p:spPr bwMode="auto">
                <a:xfrm>
                  <a:off x="0" y="920"/>
                  <a:ext cx="1276" cy="423"/>
                </a:xfrm>
                <a:prstGeom prst="rect">
                  <a:avLst/>
                </a:prstGeom>
                <a:noFill/>
                <a:ln w="25400" algn="ctr">
                  <a:noFill/>
                  <a:miter lim="800000"/>
                  <a:headEnd/>
                  <a:tailEnd/>
                </a:ln>
              </p:spPr>
              <p:txBody>
                <a:bodyPr>
                  <a:spAutoFit/>
                </a:bodyPr>
                <a:lstStyle/>
                <a:p>
                  <a:pPr algn="ctr" eaLnBrk="0" hangingPunct="0">
                    <a:spcBef>
                      <a:spcPct val="50000"/>
                    </a:spcBef>
                  </a:pPr>
                  <a:r>
                    <a:rPr lang="en-US" sz="1800" u="sng">
                      <a:solidFill>
                        <a:srgbClr val="23236B"/>
                      </a:solidFill>
                    </a:rPr>
                    <a:t>Positive</a:t>
                  </a:r>
                  <a:r>
                    <a:rPr lang="en-US" sz="1800">
                      <a:solidFill>
                        <a:srgbClr val="23236B"/>
                      </a:solidFill>
                    </a:rPr>
                    <a:t> </a:t>
                  </a:r>
                  <a:r>
                    <a:rPr lang="en-US" sz="1800" b="1" i="1">
                      <a:solidFill>
                        <a:srgbClr val="23236B"/>
                      </a:solidFill>
                    </a:rPr>
                    <a:t>cat</a:t>
                  </a:r>
                  <a:r>
                    <a:rPr lang="en-US" sz="800" b="1" i="1" u="sng">
                      <a:solidFill>
                        <a:srgbClr val="23236B"/>
                      </a:solidFill>
                    </a:rPr>
                    <a:t> </a:t>
                  </a:r>
                  <a:r>
                    <a:rPr lang="en-US" sz="1800" b="1" u="sng">
                      <a:solidFill>
                        <a:srgbClr val="23236B"/>
                      </a:solidFill>
                    </a:rPr>
                    <a:t>ion</a:t>
                  </a:r>
                  <a:r>
                    <a:rPr lang="en-US" sz="1800">
                      <a:solidFill>
                        <a:srgbClr val="23236B"/>
                      </a:solidFill>
                    </a:rPr>
                    <a:t>, e.g., </a:t>
                  </a:r>
                  <a:r>
                    <a:rPr lang="en-US" sz="2000" i="1">
                      <a:solidFill>
                        <a:srgbClr val="23236B"/>
                      </a:solidFill>
                      <a:latin typeface="Times New Roman" pitchFamily="18" charset="0"/>
                    </a:rPr>
                    <a:t>p</a:t>
                  </a:r>
                  <a:r>
                    <a:rPr lang="en-US" sz="1800" i="1">
                      <a:solidFill>
                        <a:srgbClr val="23236B"/>
                      </a:solidFill>
                      <a:latin typeface="Times New Roman" pitchFamily="18" charset="0"/>
                    </a:rPr>
                    <a:t> </a:t>
                  </a:r>
                  <a:r>
                    <a:rPr lang="en-US" sz="1800" i="1">
                      <a:solidFill>
                        <a:srgbClr val="23236B"/>
                      </a:solidFill>
                    </a:rPr>
                    <a:t>= </a:t>
                  </a:r>
                  <a:r>
                    <a:rPr lang="en-US" sz="1800">
                      <a:solidFill>
                        <a:srgbClr val="23236B"/>
                      </a:solidFill>
                    </a:rPr>
                    <a:t>Na</a:t>
                  </a:r>
                  <a:r>
                    <a:rPr lang="en-US" sz="1800" baseline="30000">
                      <a:solidFill>
                        <a:srgbClr val="23236B"/>
                      </a:solidFill>
                    </a:rPr>
                    <a:t>+</a:t>
                  </a:r>
                  <a:endParaRPr lang="en-US" sz="1800">
                    <a:solidFill>
                      <a:srgbClr val="23236B"/>
                    </a:solidFill>
                  </a:endParaRPr>
                </a:p>
              </p:txBody>
            </p:sp>
          </p:grpSp>
          <p:grpSp>
            <p:nvGrpSpPr>
              <p:cNvPr id="4110" name="Group 13"/>
              <p:cNvGrpSpPr>
                <a:grpSpLocks/>
              </p:cNvGrpSpPr>
              <p:nvPr/>
            </p:nvGrpSpPr>
            <p:grpSpPr bwMode="auto">
              <a:xfrm>
                <a:off x="168" y="2393"/>
                <a:ext cx="5349" cy="933"/>
                <a:chOff x="168" y="2393"/>
                <a:chExt cx="5349" cy="933"/>
              </a:xfrm>
            </p:grpSpPr>
            <p:graphicFrame>
              <p:nvGraphicFramePr>
                <p:cNvPr id="4099" name="Object 3"/>
                <p:cNvGraphicFramePr>
                  <a:graphicFrameLocks noChangeAspect="1"/>
                </p:cNvGraphicFramePr>
                <p:nvPr/>
              </p:nvGraphicFramePr>
              <p:xfrm>
                <a:off x="1625" y="2393"/>
                <a:ext cx="3892" cy="933"/>
              </p:xfrm>
              <a:graphic>
                <a:graphicData uri="http://schemas.openxmlformats.org/presentationml/2006/ole">
                  <p:oleObj spid="_x0000_s4099" name="Equation" r:id="rId6" imgW="6997680" imgH="1676160" progId="Equation.DSMT4">
                    <p:embed/>
                  </p:oleObj>
                </a:graphicData>
              </a:graphic>
            </p:graphicFrame>
            <p:sp>
              <p:nvSpPr>
                <p:cNvPr id="4111" name="Text Box 15"/>
                <p:cNvSpPr txBox="1">
                  <a:spLocks noChangeArrowheads="1"/>
                </p:cNvSpPr>
                <p:nvPr/>
              </p:nvSpPr>
              <p:spPr bwMode="auto">
                <a:xfrm>
                  <a:off x="168" y="2653"/>
                  <a:ext cx="1276" cy="461"/>
                </a:xfrm>
                <a:prstGeom prst="rect">
                  <a:avLst/>
                </a:prstGeom>
                <a:noFill/>
                <a:ln w="25400" algn="ctr">
                  <a:noFill/>
                  <a:miter lim="800000"/>
                  <a:headEnd/>
                  <a:tailEnd/>
                </a:ln>
              </p:spPr>
              <p:txBody>
                <a:bodyPr>
                  <a:spAutoFit/>
                </a:bodyPr>
                <a:lstStyle/>
                <a:p>
                  <a:pPr algn="ctr" eaLnBrk="0" hangingPunct="0">
                    <a:spcBef>
                      <a:spcPct val="50000"/>
                    </a:spcBef>
                  </a:pPr>
                  <a:r>
                    <a:rPr lang="en-US" sz="1800" u="sng">
                      <a:solidFill>
                        <a:srgbClr val="23236B"/>
                      </a:solidFill>
                    </a:rPr>
                    <a:t>Negative</a:t>
                  </a:r>
                  <a:r>
                    <a:rPr lang="en-US" sz="1800">
                      <a:solidFill>
                        <a:srgbClr val="23236B"/>
                      </a:solidFill>
                    </a:rPr>
                    <a:t> </a:t>
                  </a:r>
                  <a:r>
                    <a:rPr lang="en-US" sz="1800" b="1" i="1">
                      <a:solidFill>
                        <a:srgbClr val="23236B"/>
                      </a:solidFill>
                    </a:rPr>
                    <a:t>an</a:t>
                  </a:r>
                  <a:r>
                    <a:rPr lang="en-US" sz="800" i="1" u="sng">
                      <a:solidFill>
                        <a:srgbClr val="23236B"/>
                      </a:solidFill>
                    </a:rPr>
                    <a:t> </a:t>
                  </a:r>
                  <a:r>
                    <a:rPr lang="en-US" sz="1800" b="1" u="sng">
                      <a:solidFill>
                        <a:srgbClr val="23236B"/>
                      </a:solidFill>
                    </a:rPr>
                    <a:t>ion</a:t>
                  </a:r>
                  <a:r>
                    <a:rPr lang="en-US" sz="1800">
                      <a:solidFill>
                        <a:srgbClr val="23236B"/>
                      </a:solidFill>
                    </a:rPr>
                    <a:t>, e.g., </a:t>
                  </a:r>
                  <a:r>
                    <a:rPr lang="en-US" sz="2400" i="1">
                      <a:solidFill>
                        <a:srgbClr val="23236B"/>
                      </a:solidFill>
                      <a:latin typeface="Times New Roman" pitchFamily="18" charset="0"/>
                    </a:rPr>
                    <a:t>n</a:t>
                  </a:r>
                  <a:r>
                    <a:rPr lang="en-US" sz="2000" i="1">
                      <a:solidFill>
                        <a:srgbClr val="23236B"/>
                      </a:solidFill>
                      <a:latin typeface="Times New Roman" pitchFamily="18" charset="0"/>
                    </a:rPr>
                    <a:t> </a:t>
                  </a:r>
                  <a:r>
                    <a:rPr lang="en-US" sz="1800" i="1">
                      <a:solidFill>
                        <a:srgbClr val="23236B"/>
                      </a:solidFill>
                    </a:rPr>
                    <a:t>= </a:t>
                  </a:r>
                  <a:r>
                    <a:rPr lang="en-US" sz="1800">
                      <a:solidFill>
                        <a:srgbClr val="23236B"/>
                      </a:solidFill>
                    </a:rPr>
                    <a:t>Cl</a:t>
                  </a:r>
                  <a:r>
                    <a:rPr lang="en-US" sz="1800" baseline="30000">
                      <a:solidFill>
                        <a:srgbClr val="23236B"/>
                      </a:solidFill>
                      <a:sym typeface="Symbol" pitchFamily="18" charset="2"/>
                    </a:rPr>
                    <a:t>¯</a:t>
                  </a:r>
                </a:p>
              </p:txBody>
            </p:sp>
          </p:grpSp>
        </p:grpSp>
      </p:gr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Slide Number Placeholder 4"/>
          <p:cNvSpPr>
            <a:spLocks noGrp="1"/>
          </p:cNvSpPr>
          <p:nvPr>
            <p:ph type="sldNum" sz="quarter" idx="12"/>
          </p:nvPr>
        </p:nvSpPr>
        <p:spPr>
          <a:noFill/>
        </p:spPr>
        <p:txBody>
          <a:bodyPr/>
          <a:lstStyle/>
          <a:p>
            <a:fld id="{9632B912-216E-4C05-AAE5-07CF177C2C28}" type="slidenum">
              <a:rPr lang="en-US" smtClean="0"/>
              <a:pPr/>
              <a:t>14</a:t>
            </a:fld>
            <a:endParaRPr lang="en-US" smtClean="0"/>
          </a:p>
        </p:txBody>
      </p:sp>
      <p:grpSp>
        <p:nvGrpSpPr>
          <p:cNvPr id="5124" name="Group 2"/>
          <p:cNvGrpSpPr>
            <a:grpSpLocks/>
          </p:cNvGrpSpPr>
          <p:nvPr/>
        </p:nvGrpSpPr>
        <p:grpSpPr bwMode="auto">
          <a:xfrm>
            <a:off x="231775" y="255588"/>
            <a:ext cx="8583613" cy="6038850"/>
            <a:chOff x="146" y="161"/>
            <a:chExt cx="5407" cy="3804"/>
          </a:xfrm>
        </p:grpSpPr>
        <p:graphicFrame>
          <p:nvGraphicFramePr>
            <p:cNvPr id="5122" name="Object 2"/>
            <p:cNvGraphicFramePr>
              <a:graphicFrameLocks noChangeAspect="1"/>
            </p:cNvGraphicFramePr>
            <p:nvPr/>
          </p:nvGraphicFramePr>
          <p:xfrm>
            <a:off x="473" y="2267"/>
            <a:ext cx="5080" cy="840"/>
          </p:xfrm>
          <a:graphic>
            <a:graphicData uri="http://schemas.openxmlformats.org/presentationml/2006/ole">
              <p:oleObj spid="_x0000_s5122" name="Equation" r:id="rId4" imgW="8064360" imgH="1333440" progId="Equation.DSMT4">
                <p:embed/>
              </p:oleObj>
            </a:graphicData>
          </a:graphic>
        </p:graphicFrame>
        <p:sp>
          <p:nvSpPr>
            <p:cNvPr id="5126" name="Rectangle 4"/>
            <p:cNvSpPr>
              <a:spLocks noChangeArrowheads="1"/>
            </p:cNvSpPr>
            <p:nvPr/>
          </p:nvSpPr>
          <p:spPr bwMode="auto">
            <a:xfrm>
              <a:off x="270" y="161"/>
              <a:ext cx="5252" cy="404"/>
            </a:xfrm>
            <a:prstGeom prst="rect">
              <a:avLst/>
            </a:prstGeom>
            <a:noFill/>
            <a:ln w="38100" algn="ctr">
              <a:noFill/>
              <a:miter lim="800000"/>
              <a:headEnd/>
              <a:tailEnd/>
            </a:ln>
          </p:spPr>
          <p:txBody>
            <a:bodyPr wrap="none">
              <a:spAutoFit/>
            </a:bodyPr>
            <a:lstStyle/>
            <a:p>
              <a:pPr algn="ctr" eaLnBrk="0" hangingPunct="0"/>
              <a:r>
                <a:rPr lang="en-US" altLang="ko-KR" sz="3600" b="1">
                  <a:solidFill>
                    <a:srgbClr val="23236B"/>
                  </a:solidFill>
                  <a:ea typeface="Gulim" pitchFamily="34" charset="-127"/>
                </a:rPr>
                <a:t>Electric Force from Poisson Equation</a:t>
              </a:r>
              <a:endParaRPr lang="en-US" sz="3600" b="1">
                <a:solidFill>
                  <a:srgbClr val="23236B"/>
                </a:solidFill>
              </a:endParaRPr>
            </a:p>
          </p:txBody>
        </p:sp>
        <p:sp>
          <p:nvSpPr>
            <p:cNvPr id="5127" name="AutoShape 5"/>
            <p:cNvSpPr>
              <a:spLocks noChangeArrowheads="1"/>
            </p:cNvSpPr>
            <p:nvPr/>
          </p:nvSpPr>
          <p:spPr bwMode="auto">
            <a:xfrm>
              <a:off x="146" y="1453"/>
              <a:ext cx="1234" cy="634"/>
            </a:xfrm>
            <a:prstGeom prst="wedgeRoundRectCallout">
              <a:avLst>
                <a:gd name="adj1" fmla="val 42870"/>
                <a:gd name="adj2" fmla="val 128866"/>
                <a:gd name="adj3" fmla="val 16667"/>
              </a:avLst>
            </a:prstGeom>
            <a:gradFill rotWithShape="1">
              <a:gsLst>
                <a:gs pos="0">
                  <a:srgbClr val="BCCEE2"/>
                </a:gs>
                <a:gs pos="100000">
                  <a:srgbClr val="5B646E"/>
                </a:gs>
              </a:gsLst>
              <a:path path="rect">
                <a:fillToRect l="50000" t="50000" r="50000" b="50000"/>
              </a:path>
            </a:gradFill>
            <a:ln w="25400" algn="ctr">
              <a:solidFill>
                <a:schemeClr val="tx1"/>
              </a:solidFill>
              <a:miter lim="800000"/>
              <a:headEnd/>
              <a:tailEnd/>
            </a:ln>
          </p:spPr>
          <p:txBody>
            <a:bodyPr>
              <a:spAutoFit/>
            </a:bodyPr>
            <a:lstStyle/>
            <a:p>
              <a:pPr algn="ctr" eaLnBrk="0" hangingPunct="0">
                <a:spcBef>
                  <a:spcPct val="50000"/>
                </a:spcBef>
              </a:pPr>
              <a:r>
                <a:rPr lang="en-US" sz="1800">
                  <a:solidFill>
                    <a:srgbClr val="000000"/>
                  </a:solidFill>
                </a:rPr>
                <a:t>Excess </a:t>
              </a:r>
              <a:r>
                <a:rPr lang="en-US" sz="1800" b="1">
                  <a:solidFill>
                    <a:srgbClr val="000000"/>
                  </a:solidFill>
                </a:rPr>
                <a:t>‘Chemical</a:t>
              </a:r>
              <a:r>
                <a:rPr lang="en-US" sz="1800">
                  <a:solidFill>
                    <a:srgbClr val="000000"/>
                  </a:solidFill>
                </a:rPr>
                <a:t>’ Force</a:t>
              </a:r>
              <a:endParaRPr lang="en-US" sz="1400">
                <a:solidFill>
                  <a:srgbClr val="000000"/>
                </a:solidFill>
              </a:endParaRPr>
            </a:p>
          </p:txBody>
        </p:sp>
        <p:sp>
          <p:nvSpPr>
            <p:cNvPr id="5128" name="AutoShape 6"/>
            <p:cNvSpPr>
              <a:spLocks noChangeArrowheads="1"/>
            </p:cNvSpPr>
            <p:nvPr/>
          </p:nvSpPr>
          <p:spPr bwMode="auto">
            <a:xfrm>
              <a:off x="2880" y="3144"/>
              <a:ext cx="1800" cy="821"/>
            </a:xfrm>
            <a:prstGeom prst="wedgeRoundRectCallout">
              <a:avLst>
                <a:gd name="adj1" fmla="val -62111"/>
                <a:gd name="adj2" fmla="val -80574"/>
                <a:gd name="adj3" fmla="val 16667"/>
              </a:avLst>
            </a:prstGeom>
            <a:gradFill rotWithShape="1">
              <a:gsLst>
                <a:gs pos="0">
                  <a:srgbClr val="5B646E"/>
                </a:gs>
                <a:gs pos="100000">
                  <a:srgbClr val="BCCEE2"/>
                </a:gs>
              </a:gsLst>
              <a:lin ang="18900000" scaled="1"/>
            </a:gradFill>
            <a:ln w="25400" algn="ctr">
              <a:solidFill>
                <a:schemeClr val="tx1"/>
              </a:solidFill>
              <a:miter lim="800000"/>
              <a:headEnd/>
              <a:tailEnd/>
            </a:ln>
          </p:spPr>
          <p:txBody>
            <a:bodyPr>
              <a:spAutoFit/>
            </a:bodyPr>
            <a:lstStyle/>
            <a:p>
              <a:pPr algn="ctr" eaLnBrk="0" hangingPunct="0"/>
              <a:r>
                <a:rPr lang="en-US" sz="1800">
                  <a:solidFill>
                    <a:srgbClr val="000000"/>
                  </a:solidFill>
                </a:rPr>
                <a:t>Implicit Solvent</a:t>
              </a:r>
              <a:br>
                <a:rPr lang="en-US" sz="1800">
                  <a:solidFill>
                    <a:srgbClr val="000000"/>
                  </a:solidFill>
                </a:rPr>
              </a:br>
              <a:r>
                <a:rPr lang="en-US" sz="1800">
                  <a:solidFill>
                    <a:srgbClr val="000000"/>
                  </a:solidFill>
                </a:rPr>
                <a:t>‘Primitive’ Model</a:t>
              </a:r>
            </a:p>
            <a:p>
              <a:pPr algn="ctr" eaLnBrk="0" hangingPunct="0"/>
              <a:r>
                <a:rPr lang="en-US" sz="1800" i="1">
                  <a:solidFill>
                    <a:srgbClr val="000000"/>
                  </a:solidFill>
                </a:rPr>
                <a:t>or</a:t>
              </a:r>
              <a:r>
                <a:rPr lang="en-US" sz="1800">
                  <a:solidFill>
                    <a:srgbClr val="000000"/>
                  </a:solidFill>
                </a:rPr>
                <a:t> </a:t>
              </a:r>
            </a:p>
            <a:p>
              <a:pPr algn="ctr" eaLnBrk="0" hangingPunct="0"/>
              <a:r>
                <a:rPr lang="en-US" sz="1800">
                  <a:solidFill>
                    <a:srgbClr val="000000"/>
                  </a:solidFill>
                </a:rPr>
                <a:t>Primitive Solvent Model </a:t>
              </a:r>
              <a:endParaRPr lang="en-US" sz="1400">
                <a:solidFill>
                  <a:srgbClr val="000000"/>
                </a:solidFill>
              </a:endParaRPr>
            </a:p>
          </p:txBody>
        </p:sp>
        <p:sp>
          <p:nvSpPr>
            <p:cNvPr id="5129" name="AutoShape 7"/>
            <p:cNvSpPr>
              <a:spLocks noChangeArrowheads="1"/>
            </p:cNvSpPr>
            <p:nvPr/>
          </p:nvSpPr>
          <p:spPr bwMode="auto">
            <a:xfrm>
              <a:off x="2873" y="978"/>
              <a:ext cx="2329" cy="963"/>
            </a:xfrm>
            <a:prstGeom prst="wedgeRoundRectCallout">
              <a:avLst>
                <a:gd name="adj1" fmla="val -63440"/>
                <a:gd name="adj2" fmla="val 91639"/>
                <a:gd name="adj3" fmla="val 16667"/>
              </a:avLst>
            </a:prstGeom>
            <a:gradFill rotWithShape="1">
              <a:gsLst>
                <a:gs pos="0">
                  <a:srgbClr val="BDC9E1"/>
                </a:gs>
                <a:gs pos="100000">
                  <a:srgbClr val="575D68"/>
                </a:gs>
              </a:gsLst>
              <a:path path="rect">
                <a:fillToRect l="50000" t="50000" r="50000" b="50000"/>
              </a:path>
            </a:gradFill>
            <a:ln w="25400" algn="ctr">
              <a:solidFill>
                <a:schemeClr val="tx1"/>
              </a:solidFill>
              <a:miter lim="800000"/>
              <a:headEnd/>
              <a:tailEnd/>
            </a:ln>
          </p:spPr>
          <p:txBody>
            <a:bodyPr wrap="none" lIns="9144" tIns="9144" rIns="9144" bIns="9144"/>
            <a:lstStyle/>
            <a:p>
              <a:pPr algn="ctr" eaLnBrk="0" hangingPunct="0">
                <a:spcBef>
                  <a:spcPct val="20000"/>
                </a:spcBef>
              </a:pPr>
              <a:r>
                <a:rPr lang="en-US" sz="2000" b="1">
                  <a:solidFill>
                    <a:srgbClr val="000000"/>
                  </a:solidFill>
                </a:rPr>
                <a:t>Electric Force</a:t>
              </a:r>
              <a:r>
                <a:rPr lang="en-US" sz="2000">
                  <a:solidFill>
                    <a:srgbClr val="000000"/>
                  </a:solidFill>
                </a:rPr>
                <a:t/>
              </a:r>
              <a:br>
                <a:rPr lang="en-US" sz="2000">
                  <a:solidFill>
                    <a:srgbClr val="000000"/>
                  </a:solidFill>
                </a:rPr>
              </a:br>
              <a:r>
                <a:rPr lang="en-US">
                  <a:solidFill>
                    <a:srgbClr val="000000"/>
                  </a:solidFill>
                </a:rPr>
                <a:t>from </a:t>
              </a:r>
              <a:r>
                <a:rPr lang="en-US" b="1" u="sng">
                  <a:solidFill>
                    <a:srgbClr val="000000"/>
                  </a:solidFill>
                </a:rPr>
                <a:t>all charges</a:t>
              </a:r>
              <a:r>
                <a:rPr lang="en-US">
                  <a:solidFill>
                    <a:srgbClr val="000000"/>
                  </a:solidFill>
                </a:rPr>
                <a:t> including </a:t>
              </a:r>
              <a:br>
                <a:rPr lang="en-US">
                  <a:solidFill>
                    <a:srgbClr val="000000"/>
                  </a:solidFill>
                </a:rPr>
              </a:br>
              <a:r>
                <a:rPr lang="en-US" sz="2000" b="1">
                  <a:solidFill>
                    <a:srgbClr val="5C1F00"/>
                  </a:solidFill>
                </a:rPr>
                <a:t>P</a:t>
              </a:r>
              <a:r>
                <a:rPr lang="en-US">
                  <a:solidFill>
                    <a:srgbClr val="000000"/>
                  </a:solidFill>
                </a:rPr>
                <a:t>ermanent charge of </a:t>
              </a:r>
              <a:r>
                <a:rPr lang="en-US" sz="2000" b="1">
                  <a:solidFill>
                    <a:srgbClr val="5C1F00"/>
                  </a:solidFill>
                </a:rPr>
                <a:t>P</a:t>
              </a:r>
              <a:r>
                <a:rPr lang="en-US" b="1">
                  <a:solidFill>
                    <a:srgbClr val="5C1F00"/>
                  </a:solidFill>
                </a:rPr>
                <a:t>rotein,</a:t>
              </a:r>
              <a:r>
                <a:rPr lang="en-US">
                  <a:solidFill>
                    <a:srgbClr val="000000"/>
                  </a:solidFill>
                </a:rPr>
                <a:t> </a:t>
              </a:r>
              <a:br>
                <a:rPr lang="en-US">
                  <a:solidFill>
                    <a:srgbClr val="000000"/>
                  </a:solidFill>
                </a:rPr>
              </a:br>
              <a:r>
                <a:rPr lang="en-US">
                  <a:solidFill>
                    <a:srgbClr val="000000"/>
                  </a:solidFill>
                </a:rPr>
                <a:t> Dielectric Boundary charges,</a:t>
              </a:r>
              <a:br>
                <a:rPr lang="en-US">
                  <a:solidFill>
                    <a:srgbClr val="000000"/>
                  </a:solidFill>
                </a:rPr>
              </a:br>
              <a:r>
                <a:rPr lang="en-US">
                  <a:solidFill>
                    <a:srgbClr val="000000"/>
                  </a:solidFill>
                </a:rPr>
                <a:t>Boundary condition charge</a:t>
              </a:r>
            </a:p>
          </p:txBody>
        </p:sp>
        <p:sp>
          <p:nvSpPr>
            <p:cNvPr id="5130" name="Line 8"/>
            <p:cNvSpPr>
              <a:spLocks noChangeShapeType="1"/>
            </p:cNvSpPr>
            <p:nvPr/>
          </p:nvSpPr>
          <p:spPr bwMode="auto">
            <a:xfrm flipH="1" flipV="1">
              <a:off x="3214" y="1498"/>
              <a:ext cx="482" cy="1132"/>
            </a:xfrm>
            <a:prstGeom prst="line">
              <a:avLst/>
            </a:prstGeom>
            <a:noFill/>
            <a:ln w="19050">
              <a:solidFill>
                <a:srgbClr val="800000"/>
              </a:solidFill>
              <a:round/>
              <a:headEnd type="arrow" w="med" len="med"/>
              <a:tailEnd type="arrow" w="med" len="med"/>
            </a:ln>
          </p:spPr>
          <p:txBody>
            <a:bodyPr>
              <a:spAutoFit/>
            </a:bodyPr>
            <a:lstStyle/>
            <a:p>
              <a:endParaRPr lang="en-US"/>
            </a:p>
          </p:txBody>
        </p:sp>
        <p:sp>
          <p:nvSpPr>
            <p:cNvPr id="5131" name="Line 9"/>
            <p:cNvSpPr>
              <a:spLocks noChangeShapeType="1"/>
            </p:cNvSpPr>
            <p:nvPr/>
          </p:nvSpPr>
          <p:spPr bwMode="auto">
            <a:xfrm flipV="1">
              <a:off x="3723" y="1521"/>
              <a:ext cx="716" cy="1076"/>
            </a:xfrm>
            <a:prstGeom prst="line">
              <a:avLst/>
            </a:prstGeom>
            <a:noFill/>
            <a:ln w="22225">
              <a:solidFill>
                <a:srgbClr val="800000"/>
              </a:solidFill>
              <a:round/>
              <a:headEnd type="stealth" w="med" len="med"/>
              <a:tailEnd type="stealth" w="med" len="med"/>
            </a:ln>
          </p:spPr>
          <p:txBody>
            <a:bodyPr>
              <a:spAutoFit/>
            </a:bodyPr>
            <a:lstStyle/>
            <a:p>
              <a:endParaRPr lang="en-US"/>
            </a:p>
          </p:txBody>
        </p:sp>
      </p:grpSp>
      <p:sp>
        <p:nvSpPr>
          <p:cNvPr id="5125" name="Text Box 10"/>
          <p:cNvSpPr txBox="1">
            <a:spLocks noChangeArrowheads="1"/>
          </p:cNvSpPr>
          <p:nvPr/>
        </p:nvSpPr>
        <p:spPr bwMode="auto">
          <a:xfrm>
            <a:off x="0" y="6350000"/>
            <a:ext cx="3276600" cy="304800"/>
          </a:xfrm>
          <a:prstGeom prst="rect">
            <a:avLst/>
          </a:prstGeom>
          <a:noFill/>
          <a:ln w="25400" algn="ctr">
            <a:noFill/>
            <a:miter lim="800000"/>
            <a:headEnd/>
            <a:tailEnd/>
          </a:ln>
        </p:spPr>
        <p:txBody>
          <a:bodyPr>
            <a:spAutoFit/>
          </a:bodyPr>
          <a:lstStyle/>
          <a:p>
            <a:pPr algn="ctr" eaLnBrk="0" hangingPunct="0">
              <a:spcBef>
                <a:spcPct val="50000"/>
              </a:spcBef>
            </a:pPr>
            <a:r>
              <a:rPr lang="en-US" sz="1400" b="1">
                <a:solidFill>
                  <a:srgbClr val="000000"/>
                </a:solidFill>
              </a:rPr>
              <a:t>Schuss, Nadler, Singer, Eisenberg</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9DD3D7"/>
        </a:solidFill>
        <a:effectLst/>
      </p:bgPr>
    </p:bg>
    <p:spTree>
      <p:nvGrpSpPr>
        <p:cNvPr id="1" name=""/>
        <p:cNvGrpSpPr/>
        <p:nvPr/>
      </p:nvGrpSpPr>
      <p:grpSpPr>
        <a:xfrm>
          <a:off x="0" y="0"/>
          <a:ext cx="0" cy="0"/>
          <a:chOff x="0" y="0"/>
          <a:chExt cx="0" cy="0"/>
        </a:xfrm>
      </p:grpSpPr>
      <p:sp>
        <p:nvSpPr>
          <p:cNvPr id="6148" name="Slide Number Placeholder 4"/>
          <p:cNvSpPr>
            <a:spLocks noGrp="1"/>
          </p:cNvSpPr>
          <p:nvPr>
            <p:ph type="sldNum" sz="quarter" idx="12"/>
          </p:nvPr>
        </p:nvSpPr>
        <p:spPr>
          <a:noFill/>
        </p:spPr>
        <p:txBody>
          <a:bodyPr/>
          <a:lstStyle/>
          <a:p>
            <a:fld id="{60D701A9-1426-4E57-9490-CD0E923AC6AD}" type="slidenum">
              <a:rPr lang="en-US" smtClean="0"/>
              <a:pPr/>
              <a:t>15</a:t>
            </a:fld>
            <a:endParaRPr lang="en-US" smtClean="0"/>
          </a:p>
        </p:txBody>
      </p:sp>
      <p:sp>
        <p:nvSpPr>
          <p:cNvPr id="6149" name="Rectangle 3"/>
          <p:cNvSpPr>
            <a:spLocks noChangeArrowheads="1"/>
          </p:cNvSpPr>
          <p:nvPr/>
        </p:nvSpPr>
        <p:spPr bwMode="auto">
          <a:xfrm>
            <a:off x="4594225" y="4791075"/>
            <a:ext cx="4549775" cy="531813"/>
          </a:xfrm>
          <a:prstGeom prst="rect">
            <a:avLst/>
          </a:prstGeom>
          <a:noFill/>
          <a:ln w="25400" algn="ctr">
            <a:noFill/>
            <a:miter lim="800000"/>
            <a:headEnd/>
            <a:tailEnd/>
          </a:ln>
        </p:spPr>
        <p:txBody>
          <a:bodyPr/>
          <a:lstStyle/>
          <a:p>
            <a:pPr algn="ctr">
              <a:spcBef>
                <a:spcPct val="20000"/>
              </a:spcBef>
            </a:pPr>
            <a:endParaRPr lang="en-US" sz="2800">
              <a:solidFill>
                <a:srgbClr val="000000"/>
              </a:solidFill>
            </a:endParaRPr>
          </a:p>
        </p:txBody>
      </p:sp>
      <p:sp>
        <p:nvSpPr>
          <p:cNvPr id="6150" name="Rectangle 4"/>
          <p:cNvSpPr>
            <a:spLocks noChangeArrowheads="1"/>
          </p:cNvSpPr>
          <p:nvPr/>
        </p:nvSpPr>
        <p:spPr bwMode="auto">
          <a:xfrm>
            <a:off x="4411663" y="4791075"/>
            <a:ext cx="182562" cy="531813"/>
          </a:xfrm>
          <a:prstGeom prst="rect">
            <a:avLst/>
          </a:prstGeom>
          <a:noFill/>
          <a:ln w="25400" algn="ctr">
            <a:noFill/>
            <a:miter lim="800000"/>
            <a:headEnd/>
            <a:tailEnd/>
          </a:ln>
        </p:spPr>
        <p:txBody>
          <a:bodyPr/>
          <a:lstStyle/>
          <a:p>
            <a:pPr algn="ctr">
              <a:spcBef>
                <a:spcPct val="20000"/>
              </a:spcBef>
            </a:pPr>
            <a:endParaRPr lang="en-US" sz="2800">
              <a:solidFill>
                <a:srgbClr val="000000"/>
              </a:solidFill>
            </a:endParaRPr>
          </a:p>
        </p:txBody>
      </p:sp>
      <p:sp>
        <p:nvSpPr>
          <p:cNvPr id="6151" name="Rectangle 5"/>
          <p:cNvSpPr>
            <a:spLocks noChangeArrowheads="1"/>
          </p:cNvSpPr>
          <p:nvPr/>
        </p:nvSpPr>
        <p:spPr bwMode="auto">
          <a:xfrm>
            <a:off x="60325" y="4791075"/>
            <a:ext cx="4351338" cy="531813"/>
          </a:xfrm>
          <a:prstGeom prst="rect">
            <a:avLst/>
          </a:prstGeom>
          <a:noFill/>
          <a:ln w="25400" algn="ctr">
            <a:noFill/>
            <a:miter lim="800000"/>
            <a:headEnd/>
            <a:tailEnd/>
          </a:ln>
        </p:spPr>
        <p:txBody>
          <a:bodyPr/>
          <a:lstStyle/>
          <a:p>
            <a:pPr algn="ctr">
              <a:spcBef>
                <a:spcPct val="20000"/>
              </a:spcBef>
            </a:pPr>
            <a:endParaRPr lang="en-US" sz="2800">
              <a:solidFill>
                <a:srgbClr val="000000"/>
              </a:solidFill>
            </a:endParaRPr>
          </a:p>
        </p:txBody>
      </p:sp>
      <p:sp>
        <p:nvSpPr>
          <p:cNvPr id="6152" name="Rectangle 6"/>
          <p:cNvSpPr>
            <a:spLocks noChangeArrowheads="1"/>
          </p:cNvSpPr>
          <p:nvPr/>
        </p:nvSpPr>
        <p:spPr bwMode="auto">
          <a:xfrm>
            <a:off x="4594225" y="4030663"/>
            <a:ext cx="4549775" cy="760412"/>
          </a:xfrm>
          <a:prstGeom prst="rect">
            <a:avLst/>
          </a:prstGeom>
          <a:noFill/>
          <a:ln w="25400" algn="ctr">
            <a:noFill/>
            <a:miter lim="800000"/>
            <a:headEnd/>
            <a:tailEnd/>
          </a:ln>
        </p:spPr>
        <p:txBody>
          <a:bodyPr/>
          <a:lstStyle/>
          <a:p>
            <a:pPr algn="ctr">
              <a:spcBef>
                <a:spcPct val="20000"/>
              </a:spcBef>
            </a:pPr>
            <a:endParaRPr lang="en-US" sz="4400" b="1" i="1">
              <a:solidFill>
                <a:srgbClr val="760417"/>
              </a:solidFill>
            </a:endParaRPr>
          </a:p>
        </p:txBody>
      </p:sp>
      <p:sp>
        <p:nvSpPr>
          <p:cNvPr id="6153" name="Rectangle 7"/>
          <p:cNvSpPr>
            <a:spLocks noChangeArrowheads="1"/>
          </p:cNvSpPr>
          <p:nvPr/>
        </p:nvSpPr>
        <p:spPr bwMode="auto">
          <a:xfrm>
            <a:off x="4411663" y="4030663"/>
            <a:ext cx="182562" cy="760412"/>
          </a:xfrm>
          <a:prstGeom prst="rect">
            <a:avLst/>
          </a:prstGeom>
          <a:noFill/>
          <a:ln w="25400" algn="ctr">
            <a:noFill/>
            <a:miter lim="800000"/>
            <a:headEnd/>
            <a:tailEnd/>
          </a:ln>
        </p:spPr>
        <p:txBody>
          <a:bodyPr/>
          <a:lstStyle/>
          <a:p>
            <a:pPr algn="ctr">
              <a:spcBef>
                <a:spcPct val="20000"/>
              </a:spcBef>
            </a:pPr>
            <a:endParaRPr lang="en-US" sz="2800">
              <a:solidFill>
                <a:srgbClr val="000000"/>
              </a:solidFill>
            </a:endParaRPr>
          </a:p>
        </p:txBody>
      </p:sp>
      <p:sp>
        <p:nvSpPr>
          <p:cNvPr id="6154" name="Rectangle 8"/>
          <p:cNvSpPr>
            <a:spLocks noChangeArrowheads="1"/>
          </p:cNvSpPr>
          <p:nvPr/>
        </p:nvSpPr>
        <p:spPr bwMode="auto">
          <a:xfrm>
            <a:off x="60325" y="4030663"/>
            <a:ext cx="4351338" cy="760412"/>
          </a:xfrm>
          <a:prstGeom prst="rect">
            <a:avLst/>
          </a:prstGeom>
          <a:noFill/>
          <a:ln w="25400" algn="ctr">
            <a:noFill/>
            <a:miter lim="800000"/>
            <a:headEnd/>
            <a:tailEnd/>
          </a:ln>
        </p:spPr>
        <p:txBody>
          <a:bodyPr/>
          <a:lstStyle/>
          <a:p>
            <a:pPr algn="ctr">
              <a:spcBef>
                <a:spcPct val="20000"/>
              </a:spcBef>
            </a:pPr>
            <a:r>
              <a:rPr lang="en-US" sz="3600" i="1">
                <a:solidFill>
                  <a:srgbClr val="760417"/>
                </a:solidFill>
              </a:rPr>
              <a:t>  </a:t>
            </a:r>
          </a:p>
        </p:txBody>
      </p:sp>
      <p:sp>
        <p:nvSpPr>
          <p:cNvPr id="6155" name="Rectangle 9"/>
          <p:cNvSpPr>
            <a:spLocks noChangeArrowheads="1"/>
          </p:cNvSpPr>
          <p:nvPr/>
        </p:nvSpPr>
        <p:spPr bwMode="auto">
          <a:xfrm>
            <a:off x="4594225" y="3513138"/>
            <a:ext cx="4549775" cy="517525"/>
          </a:xfrm>
          <a:prstGeom prst="rect">
            <a:avLst/>
          </a:prstGeom>
          <a:noFill/>
          <a:ln w="25400" algn="ctr">
            <a:noFill/>
            <a:miter lim="800000"/>
            <a:headEnd/>
            <a:tailEnd/>
          </a:ln>
        </p:spPr>
        <p:txBody>
          <a:bodyPr/>
          <a:lstStyle/>
          <a:p>
            <a:pPr algn="ctr">
              <a:spcBef>
                <a:spcPct val="20000"/>
              </a:spcBef>
            </a:pPr>
            <a:endParaRPr lang="en-US">
              <a:solidFill>
                <a:srgbClr val="000000"/>
              </a:solidFill>
            </a:endParaRPr>
          </a:p>
        </p:txBody>
      </p:sp>
      <p:sp>
        <p:nvSpPr>
          <p:cNvPr id="6156" name="Rectangle 10"/>
          <p:cNvSpPr>
            <a:spLocks noChangeArrowheads="1"/>
          </p:cNvSpPr>
          <p:nvPr/>
        </p:nvSpPr>
        <p:spPr bwMode="auto">
          <a:xfrm>
            <a:off x="4411663" y="3513138"/>
            <a:ext cx="182562" cy="517525"/>
          </a:xfrm>
          <a:prstGeom prst="rect">
            <a:avLst/>
          </a:prstGeom>
          <a:noFill/>
          <a:ln w="25400" algn="ctr">
            <a:noFill/>
            <a:miter lim="800000"/>
            <a:headEnd/>
            <a:tailEnd/>
          </a:ln>
        </p:spPr>
        <p:txBody>
          <a:bodyPr/>
          <a:lstStyle/>
          <a:p>
            <a:pPr algn="ctr">
              <a:spcBef>
                <a:spcPct val="20000"/>
              </a:spcBef>
            </a:pPr>
            <a:endParaRPr lang="en-US" sz="2800">
              <a:solidFill>
                <a:srgbClr val="000000"/>
              </a:solidFill>
            </a:endParaRPr>
          </a:p>
        </p:txBody>
      </p:sp>
      <p:sp>
        <p:nvSpPr>
          <p:cNvPr id="6157" name="Rectangle 11"/>
          <p:cNvSpPr>
            <a:spLocks noChangeArrowheads="1"/>
          </p:cNvSpPr>
          <p:nvPr/>
        </p:nvSpPr>
        <p:spPr bwMode="auto">
          <a:xfrm>
            <a:off x="60325" y="3513138"/>
            <a:ext cx="4351338" cy="517525"/>
          </a:xfrm>
          <a:prstGeom prst="rect">
            <a:avLst/>
          </a:prstGeom>
          <a:noFill/>
          <a:ln w="25400" algn="ctr">
            <a:noFill/>
            <a:miter lim="800000"/>
            <a:headEnd/>
            <a:tailEnd/>
          </a:ln>
        </p:spPr>
        <p:txBody>
          <a:bodyPr/>
          <a:lstStyle/>
          <a:p>
            <a:pPr algn="ctr">
              <a:spcBef>
                <a:spcPct val="20000"/>
              </a:spcBef>
            </a:pPr>
            <a:endParaRPr lang="en-US" sz="2800">
              <a:solidFill>
                <a:srgbClr val="000000"/>
              </a:solidFill>
            </a:endParaRPr>
          </a:p>
        </p:txBody>
      </p:sp>
      <p:sp>
        <p:nvSpPr>
          <p:cNvPr id="6158" name="Rectangle 12"/>
          <p:cNvSpPr>
            <a:spLocks noChangeArrowheads="1"/>
          </p:cNvSpPr>
          <p:nvPr/>
        </p:nvSpPr>
        <p:spPr bwMode="auto">
          <a:xfrm>
            <a:off x="4594225" y="2701925"/>
            <a:ext cx="4549775" cy="811213"/>
          </a:xfrm>
          <a:prstGeom prst="rect">
            <a:avLst/>
          </a:prstGeom>
          <a:noFill/>
          <a:ln w="25400" algn="ctr">
            <a:noFill/>
            <a:miter lim="800000"/>
            <a:headEnd/>
            <a:tailEnd/>
          </a:ln>
        </p:spPr>
        <p:txBody>
          <a:bodyPr/>
          <a:lstStyle/>
          <a:p>
            <a:pPr algn="ctr">
              <a:spcBef>
                <a:spcPct val="20000"/>
              </a:spcBef>
            </a:pPr>
            <a:endParaRPr lang="en-US">
              <a:solidFill>
                <a:srgbClr val="000000"/>
              </a:solidFill>
            </a:endParaRPr>
          </a:p>
        </p:txBody>
      </p:sp>
      <p:sp>
        <p:nvSpPr>
          <p:cNvPr id="6159" name="Rectangle 13"/>
          <p:cNvSpPr>
            <a:spLocks noChangeArrowheads="1"/>
          </p:cNvSpPr>
          <p:nvPr/>
        </p:nvSpPr>
        <p:spPr bwMode="auto">
          <a:xfrm>
            <a:off x="4411663" y="2701925"/>
            <a:ext cx="182562" cy="811213"/>
          </a:xfrm>
          <a:prstGeom prst="rect">
            <a:avLst/>
          </a:prstGeom>
          <a:noFill/>
          <a:ln w="25400" algn="ctr">
            <a:noFill/>
            <a:miter lim="800000"/>
            <a:headEnd/>
            <a:tailEnd/>
          </a:ln>
        </p:spPr>
        <p:txBody>
          <a:bodyPr/>
          <a:lstStyle/>
          <a:p>
            <a:pPr algn="ctr">
              <a:spcBef>
                <a:spcPct val="20000"/>
              </a:spcBef>
            </a:pPr>
            <a:endParaRPr lang="en-US" sz="2800">
              <a:solidFill>
                <a:srgbClr val="000000"/>
              </a:solidFill>
            </a:endParaRPr>
          </a:p>
        </p:txBody>
      </p:sp>
      <p:sp>
        <p:nvSpPr>
          <p:cNvPr id="6160" name="Rectangle 14"/>
          <p:cNvSpPr>
            <a:spLocks noChangeArrowheads="1"/>
          </p:cNvSpPr>
          <p:nvPr/>
        </p:nvSpPr>
        <p:spPr bwMode="auto">
          <a:xfrm>
            <a:off x="60325" y="2701925"/>
            <a:ext cx="4351338" cy="811213"/>
          </a:xfrm>
          <a:prstGeom prst="rect">
            <a:avLst/>
          </a:prstGeom>
          <a:noFill/>
          <a:ln w="25400" algn="ctr">
            <a:noFill/>
            <a:miter lim="800000"/>
            <a:headEnd/>
            <a:tailEnd/>
          </a:ln>
        </p:spPr>
        <p:txBody>
          <a:bodyPr/>
          <a:lstStyle/>
          <a:p>
            <a:pPr algn="ctr">
              <a:spcBef>
                <a:spcPct val="20000"/>
              </a:spcBef>
            </a:pPr>
            <a:endParaRPr lang="en-US" sz="2800">
              <a:solidFill>
                <a:srgbClr val="000000"/>
              </a:solidFill>
            </a:endParaRPr>
          </a:p>
        </p:txBody>
      </p:sp>
      <p:sp>
        <p:nvSpPr>
          <p:cNvPr id="6161" name="Rectangle 15"/>
          <p:cNvSpPr>
            <a:spLocks noChangeArrowheads="1"/>
          </p:cNvSpPr>
          <p:nvPr/>
        </p:nvSpPr>
        <p:spPr bwMode="auto">
          <a:xfrm>
            <a:off x="4594225" y="2438400"/>
            <a:ext cx="4549775" cy="557213"/>
          </a:xfrm>
          <a:prstGeom prst="rect">
            <a:avLst/>
          </a:prstGeom>
          <a:noFill/>
          <a:ln w="25400" algn="ctr">
            <a:noFill/>
            <a:miter lim="800000"/>
            <a:headEnd/>
            <a:tailEnd/>
          </a:ln>
        </p:spPr>
        <p:txBody>
          <a:bodyPr/>
          <a:lstStyle/>
          <a:p>
            <a:pPr algn="ctr">
              <a:spcBef>
                <a:spcPct val="20000"/>
              </a:spcBef>
            </a:pPr>
            <a:r>
              <a:rPr lang="en-US" sz="2800">
                <a:solidFill>
                  <a:srgbClr val="000000"/>
                </a:solidFill>
              </a:rPr>
              <a:t>Finite OPEN System </a:t>
            </a:r>
          </a:p>
        </p:txBody>
      </p:sp>
      <p:sp>
        <p:nvSpPr>
          <p:cNvPr id="6162" name="Rectangle 16"/>
          <p:cNvSpPr>
            <a:spLocks noChangeArrowheads="1"/>
          </p:cNvSpPr>
          <p:nvPr/>
        </p:nvSpPr>
        <p:spPr bwMode="auto">
          <a:xfrm>
            <a:off x="4411663" y="2144713"/>
            <a:ext cx="182562" cy="557212"/>
          </a:xfrm>
          <a:prstGeom prst="rect">
            <a:avLst/>
          </a:prstGeom>
          <a:noFill/>
          <a:ln w="25400" algn="ctr">
            <a:noFill/>
            <a:miter lim="800000"/>
            <a:headEnd/>
            <a:tailEnd/>
          </a:ln>
        </p:spPr>
        <p:txBody>
          <a:bodyPr/>
          <a:lstStyle/>
          <a:p>
            <a:pPr algn="ctr">
              <a:spcBef>
                <a:spcPct val="20000"/>
              </a:spcBef>
            </a:pPr>
            <a:endParaRPr lang="en-US" sz="2800">
              <a:solidFill>
                <a:srgbClr val="000000"/>
              </a:solidFill>
            </a:endParaRPr>
          </a:p>
        </p:txBody>
      </p:sp>
      <p:sp>
        <p:nvSpPr>
          <p:cNvPr id="6163" name="Rectangle 17"/>
          <p:cNvSpPr>
            <a:spLocks noChangeArrowheads="1"/>
          </p:cNvSpPr>
          <p:nvPr/>
        </p:nvSpPr>
        <p:spPr bwMode="auto">
          <a:xfrm>
            <a:off x="60325" y="2144713"/>
            <a:ext cx="4351338" cy="557212"/>
          </a:xfrm>
          <a:prstGeom prst="rect">
            <a:avLst/>
          </a:prstGeom>
          <a:noFill/>
          <a:ln w="25400" algn="ctr">
            <a:noFill/>
            <a:miter lim="800000"/>
            <a:headEnd/>
            <a:tailEnd/>
          </a:ln>
        </p:spPr>
        <p:txBody>
          <a:bodyPr/>
          <a:lstStyle/>
          <a:p>
            <a:pPr algn="ctr">
              <a:spcBef>
                <a:spcPct val="20000"/>
              </a:spcBef>
            </a:pPr>
            <a:endParaRPr lang="en-US" sz="2800">
              <a:solidFill>
                <a:srgbClr val="000000"/>
              </a:solidFill>
            </a:endParaRPr>
          </a:p>
        </p:txBody>
      </p:sp>
      <p:sp>
        <p:nvSpPr>
          <p:cNvPr id="6164" name="Rectangle 18"/>
          <p:cNvSpPr>
            <a:spLocks noChangeArrowheads="1"/>
          </p:cNvSpPr>
          <p:nvPr/>
        </p:nvSpPr>
        <p:spPr bwMode="auto">
          <a:xfrm>
            <a:off x="4594225" y="1811338"/>
            <a:ext cx="4549775" cy="577850"/>
          </a:xfrm>
          <a:prstGeom prst="rect">
            <a:avLst/>
          </a:prstGeom>
          <a:noFill/>
          <a:ln w="25400" algn="ctr">
            <a:noFill/>
            <a:miter lim="800000"/>
            <a:headEnd/>
            <a:tailEnd/>
          </a:ln>
        </p:spPr>
        <p:txBody>
          <a:bodyPr/>
          <a:lstStyle/>
          <a:p>
            <a:pPr algn="ctr">
              <a:spcBef>
                <a:spcPct val="20000"/>
              </a:spcBef>
            </a:pPr>
            <a:r>
              <a:rPr lang="en-US" sz="3200">
                <a:solidFill>
                  <a:srgbClr val="000000"/>
                </a:solidFill>
              </a:rPr>
              <a:t>Fokker Planck Equation</a:t>
            </a:r>
          </a:p>
        </p:txBody>
      </p:sp>
      <p:sp>
        <p:nvSpPr>
          <p:cNvPr id="6165" name="Rectangle 19"/>
          <p:cNvSpPr>
            <a:spLocks noChangeArrowheads="1"/>
          </p:cNvSpPr>
          <p:nvPr/>
        </p:nvSpPr>
        <p:spPr bwMode="auto">
          <a:xfrm>
            <a:off x="4411663" y="1566863"/>
            <a:ext cx="182562" cy="577850"/>
          </a:xfrm>
          <a:prstGeom prst="rect">
            <a:avLst/>
          </a:prstGeom>
          <a:noFill/>
          <a:ln w="25400" algn="ctr">
            <a:noFill/>
            <a:miter lim="800000"/>
            <a:headEnd/>
            <a:tailEnd/>
          </a:ln>
        </p:spPr>
        <p:txBody>
          <a:bodyPr/>
          <a:lstStyle/>
          <a:p>
            <a:pPr algn="ctr">
              <a:spcBef>
                <a:spcPct val="20000"/>
              </a:spcBef>
            </a:pPr>
            <a:endParaRPr lang="en-US" sz="2800">
              <a:solidFill>
                <a:srgbClr val="000000"/>
              </a:solidFill>
            </a:endParaRPr>
          </a:p>
        </p:txBody>
      </p:sp>
      <p:sp>
        <p:nvSpPr>
          <p:cNvPr id="6166" name="Rectangle 20"/>
          <p:cNvSpPr>
            <a:spLocks noChangeArrowheads="1"/>
          </p:cNvSpPr>
          <p:nvPr/>
        </p:nvSpPr>
        <p:spPr bwMode="auto">
          <a:xfrm>
            <a:off x="0" y="1820863"/>
            <a:ext cx="4351338" cy="577850"/>
          </a:xfrm>
          <a:prstGeom prst="rect">
            <a:avLst/>
          </a:prstGeom>
          <a:noFill/>
          <a:ln w="25400" algn="ctr">
            <a:noFill/>
            <a:miter lim="800000"/>
            <a:headEnd/>
            <a:tailEnd/>
          </a:ln>
        </p:spPr>
        <p:txBody>
          <a:bodyPr/>
          <a:lstStyle/>
          <a:p>
            <a:pPr algn="ctr">
              <a:spcBef>
                <a:spcPct val="20000"/>
              </a:spcBef>
            </a:pPr>
            <a:r>
              <a:rPr lang="en-US" sz="3200">
                <a:solidFill>
                  <a:srgbClr val="000000"/>
                </a:solidFill>
              </a:rPr>
              <a:t>Boltzmann Distribution</a:t>
            </a:r>
          </a:p>
        </p:txBody>
      </p:sp>
      <p:sp>
        <p:nvSpPr>
          <p:cNvPr id="6167" name="Rectangle 21"/>
          <p:cNvSpPr>
            <a:spLocks noChangeArrowheads="1"/>
          </p:cNvSpPr>
          <p:nvPr/>
        </p:nvSpPr>
        <p:spPr bwMode="auto">
          <a:xfrm>
            <a:off x="4594225" y="1293813"/>
            <a:ext cx="4549775" cy="577850"/>
          </a:xfrm>
          <a:prstGeom prst="rect">
            <a:avLst/>
          </a:prstGeom>
          <a:noFill/>
          <a:ln w="25400" algn="ctr">
            <a:noFill/>
            <a:miter lim="800000"/>
            <a:headEnd/>
            <a:tailEnd/>
          </a:ln>
        </p:spPr>
        <p:txBody>
          <a:bodyPr/>
          <a:lstStyle/>
          <a:p>
            <a:pPr algn="ctr">
              <a:spcBef>
                <a:spcPct val="20000"/>
              </a:spcBef>
            </a:pPr>
            <a:r>
              <a:rPr lang="en-US" sz="3200">
                <a:solidFill>
                  <a:srgbClr val="000000"/>
                </a:solidFill>
              </a:rPr>
              <a:t>Trajectories</a:t>
            </a:r>
          </a:p>
        </p:txBody>
      </p:sp>
      <p:sp>
        <p:nvSpPr>
          <p:cNvPr id="6168" name="Rectangle 22"/>
          <p:cNvSpPr>
            <a:spLocks noChangeArrowheads="1"/>
          </p:cNvSpPr>
          <p:nvPr/>
        </p:nvSpPr>
        <p:spPr bwMode="auto">
          <a:xfrm>
            <a:off x="4411663" y="989013"/>
            <a:ext cx="182562" cy="577850"/>
          </a:xfrm>
          <a:prstGeom prst="rect">
            <a:avLst/>
          </a:prstGeom>
          <a:noFill/>
          <a:ln w="25400" algn="ctr">
            <a:noFill/>
            <a:miter lim="800000"/>
            <a:headEnd/>
            <a:tailEnd/>
          </a:ln>
        </p:spPr>
        <p:txBody>
          <a:bodyPr/>
          <a:lstStyle/>
          <a:p>
            <a:pPr algn="ctr">
              <a:spcBef>
                <a:spcPct val="20000"/>
              </a:spcBef>
            </a:pPr>
            <a:endParaRPr lang="en-US" sz="2800">
              <a:solidFill>
                <a:srgbClr val="000000"/>
              </a:solidFill>
            </a:endParaRPr>
          </a:p>
        </p:txBody>
      </p:sp>
      <p:sp>
        <p:nvSpPr>
          <p:cNvPr id="6169" name="Rectangle 23"/>
          <p:cNvSpPr>
            <a:spLocks noChangeArrowheads="1"/>
          </p:cNvSpPr>
          <p:nvPr/>
        </p:nvSpPr>
        <p:spPr bwMode="auto">
          <a:xfrm>
            <a:off x="0" y="1273175"/>
            <a:ext cx="4351338" cy="577850"/>
          </a:xfrm>
          <a:prstGeom prst="rect">
            <a:avLst/>
          </a:prstGeom>
          <a:noFill/>
          <a:ln w="25400" algn="ctr">
            <a:noFill/>
            <a:miter lim="800000"/>
            <a:headEnd/>
            <a:tailEnd/>
          </a:ln>
        </p:spPr>
        <p:txBody>
          <a:bodyPr/>
          <a:lstStyle/>
          <a:p>
            <a:pPr algn="ctr">
              <a:spcBef>
                <a:spcPct val="20000"/>
              </a:spcBef>
            </a:pPr>
            <a:r>
              <a:rPr lang="en-US" sz="3200">
                <a:solidFill>
                  <a:srgbClr val="000000"/>
                </a:solidFill>
              </a:rPr>
              <a:t>Configurations</a:t>
            </a:r>
          </a:p>
        </p:txBody>
      </p:sp>
      <p:sp>
        <p:nvSpPr>
          <p:cNvPr id="6170" name="Rectangle 24"/>
          <p:cNvSpPr>
            <a:spLocks noChangeArrowheads="1"/>
          </p:cNvSpPr>
          <p:nvPr/>
        </p:nvSpPr>
        <p:spPr bwMode="auto">
          <a:xfrm>
            <a:off x="4227513" y="-50800"/>
            <a:ext cx="4916487" cy="795338"/>
          </a:xfrm>
          <a:prstGeom prst="rect">
            <a:avLst/>
          </a:prstGeom>
          <a:noFill/>
          <a:ln w="25400" algn="ctr">
            <a:noFill/>
            <a:miter lim="800000"/>
            <a:headEnd/>
            <a:tailEnd/>
          </a:ln>
        </p:spPr>
        <p:txBody>
          <a:bodyPr/>
          <a:lstStyle/>
          <a:p>
            <a:pPr algn="ctr">
              <a:spcBef>
                <a:spcPct val="20000"/>
              </a:spcBef>
            </a:pPr>
            <a:r>
              <a:rPr lang="en-US" sz="4000" b="1" u="sng">
                <a:solidFill>
                  <a:srgbClr val="760417"/>
                </a:solidFill>
              </a:rPr>
              <a:t>Nonequilibrium</a:t>
            </a:r>
          </a:p>
        </p:txBody>
      </p:sp>
      <p:sp>
        <p:nvSpPr>
          <p:cNvPr id="6171" name="Rectangle 25"/>
          <p:cNvSpPr>
            <a:spLocks noChangeArrowheads="1"/>
          </p:cNvSpPr>
          <p:nvPr/>
        </p:nvSpPr>
        <p:spPr bwMode="auto">
          <a:xfrm>
            <a:off x="4044950" y="193675"/>
            <a:ext cx="182563" cy="795338"/>
          </a:xfrm>
          <a:prstGeom prst="rect">
            <a:avLst/>
          </a:prstGeom>
          <a:noFill/>
          <a:ln w="25400" algn="ctr">
            <a:noFill/>
            <a:miter lim="800000"/>
            <a:headEnd/>
            <a:tailEnd/>
          </a:ln>
        </p:spPr>
        <p:txBody>
          <a:bodyPr/>
          <a:lstStyle/>
          <a:p>
            <a:pPr algn="ctr">
              <a:spcBef>
                <a:spcPct val="20000"/>
              </a:spcBef>
            </a:pPr>
            <a:endParaRPr lang="en-US" sz="2800">
              <a:solidFill>
                <a:srgbClr val="000000"/>
              </a:solidFill>
            </a:endParaRPr>
          </a:p>
        </p:txBody>
      </p:sp>
      <p:sp>
        <p:nvSpPr>
          <p:cNvPr id="6172" name="Rectangle 26"/>
          <p:cNvSpPr>
            <a:spLocks noChangeArrowheads="1"/>
          </p:cNvSpPr>
          <p:nvPr/>
        </p:nvSpPr>
        <p:spPr bwMode="auto">
          <a:xfrm>
            <a:off x="0" y="0"/>
            <a:ext cx="3984625" cy="795338"/>
          </a:xfrm>
          <a:prstGeom prst="rect">
            <a:avLst/>
          </a:prstGeom>
          <a:noFill/>
          <a:ln w="25400" algn="ctr">
            <a:noFill/>
            <a:miter lim="800000"/>
            <a:headEnd/>
            <a:tailEnd/>
          </a:ln>
        </p:spPr>
        <p:txBody>
          <a:bodyPr/>
          <a:lstStyle/>
          <a:p>
            <a:pPr algn="ctr">
              <a:spcBef>
                <a:spcPct val="20000"/>
              </a:spcBef>
            </a:pPr>
            <a:r>
              <a:rPr lang="en-US" sz="3600" b="1" u="sng">
                <a:solidFill>
                  <a:srgbClr val="760417"/>
                </a:solidFill>
              </a:rPr>
              <a:t>Equilibrium</a:t>
            </a:r>
            <a:br>
              <a:rPr lang="en-US" sz="3600" b="1" u="sng">
                <a:solidFill>
                  <a:srgbClr val="760417"/>
                </a:solidFill>
              </a:rPr>
            </a:br>
            <a:r>
              <a:rPr lang="en-US" sz="3600" b="1" u="sng">
                <a:solidFill>
                  <a:srgbClr val="760417"/>
                </a:solidFill>
              </a:rPr>
              <a:t>Thermodynamics</a:t>
            </a:r>
          </a:p>
        </p:txBody>
      </p:sp>
      <p:sp>
        <p:nvSpPr>
          <p:cNvPr id="6173" name="Line 27"/>
          <p:cNvSpPr>
            <a:spLocks noChangeShapeType="1"/>
          </p:cNvSpPr>
          <p:nvPr/>
        </p:nvSpPr>
        <p:spPr bwMode="auto">
          <a:xfrm>
            <a:off x="60325" y="193675"/>
            <a:ext cx="3984625" cy="0"/>
          </a:xfrm>
          <a:prstGeom prst="line">
            <a:avLst/>
          </a:prstGeom>
          <a:noFill/>
          <a:ln w="12700" cap="sq">
            <a:noFill/>
            <a:round/>
            <a:headEnd/>
            <a:tailEnd/>
          </a:ln>
        </p:spPr>
        <p:txBody>
          <a:bodyPr>
            <a:spAutoFit/>
          </a:bodyPr>
          <a:lstStyle/>
          <a:p>
            <a:endParaRPr lang="en-US"/>
          </a:p>
        </p:txBody>
      </p:sp>
      <p:sp>
        <p:nvSpPr>
          <p:cNvPr id="6174" name="Line 28"/>
          <p:cNvSpPr>
            <a:spLocks noChangeShapeType="1"/>
          </p:cNvSpPr>
          <p:nvPr/>
        </p:nvSpPr>
        <p:spPr bwMode="auto">
          <a:xfrm>
            <a:off x="60325" y="5322888"/>
            <a:ext cx="4351338" cy="0"/>
          </a:xfrm>
          <a:prstGeom prst="line">
            <a:avLst/>
          </a:prstGeom>
          <a:noFill/>
          <a:ln w="12700" cap="sq">
            <a:noFill/>
            <a:round/>
            <a:headEnd/>
            <a:tailEnd/>
          </a:ln>
        </p:spPr>
        <p:txBody>
          <a:bodyPr>
            <a:spAutoFit/>
          </a:bodyPr>
          <a:lstStyle/>
          <a:p>
            <a:endParaRPr lang="en-US"/>
          </a:p>
        </p:txBody>
      </p:sp>
      <p:sp>
        <p:nvSpPr>
          <p:cNvPr id="6175" name="Line 29"/>
          <p:cNvSpPr>
            <a:spLocks noChangeShapeType="1"/>
          </p:cNvSpPr>
          <p:nvPr/>
        </p:nvSpPr>
        <p:spPr bwMode="auto">
          <a:xfrm>
            <a:off x="60325" y="193675"/>
            <a:ext cx="0" cy="795338"/>
          </a:xfrm>
          <a:prstGeom prst="line">
            <a:avLst/>
          </a:prstGeom>
          <a:noFill/>
          <a:ln w="12700" cap="sq">
            <a:noFill/>
            <a:round/>
            <a:headEnd/>
            <a:tailEnd/>
          </a:ln>
        </p:spPr>
        <p:txBody>
          <a:bodyPr>
            <a:spAutoFit/>
          </a:bodyPr>
          <a:lstStyle/>
          <a:p>
            <a:endParaRPr lang="en-US"/>
          </a:p>
        </p:txBody>
      </p:sp>
      <p:sp>
        <p:nvSpPr>
          <p:cNvPr id="6176" name="Line 30"/>
          <p:cNvSpPr>
            <a:spLocks noChangeShapeType="1"/>
          </p:cNvSpPr>
          <p:nvPr/>
        </p:nvSpPr>
        <p:spPr bwMode="auto">
          <a:xfrm>
            <a:off x="9144000" y="193675"/>
            <a:ext cx="0" cy="795338"/>
          </a:xfrm>
          <a:prstGeom prst="line">
            <a:avLst/>
          </a:prstGeom>
          <a:noFill/>
          <a:ln w="12700" cap="sq">
            <a:noFill/>
            <a:round/>
            <a:headEnd/>
            <a:tailEnd/>
          </a:ln>
        </p:spPr>
        <p:txBody>
          <a:bodyPr>
            <a:spAutoFit/>
          </a:bodyPr>
          <a:lstStyle/>
          <a:p>
            <a:endParaRPr lang="en-US"/>
          </a:p>
        </p:txBody>
      </p:sp>
      <p:sp>
        <p:nvSpPr>
          <p:cNvPr id="6177" name="Line 31"/>
          <p:cNvSpPr>
            <a:spLocks noChangeShapeType="1"/>
          </p:cNvSpPr>
          <p:nvPr/>
        </p:nvSpPr>
        <p:spPr bwMode="auto">
          <a:xfrm>
            <a:off x="4044950" y="193675"/>
            <a:ext cx="182563" cy="0"/>
          </a:xfrm>
          <a:prstGeom prst="line">
            <a:avLst/>
          </a:prstGeom>
          <a:noFill/>
          <a:ln w="12700" cap="sq">
            <a:noFill/>
            <a:round/>
            <a:headEnd/>
            <a:tailEnd/>
          </a:ln>
        </p:spPr>
        <p:txBody>
          <a:bodyPr>
            <a:spAutoFit/>
          </a:bodyPr>
          <a:lstStyle/>
          <a:p>
            <a:endParaRPr lang="en-US"/>
          </a:p>
        </p:txBody>
      </p:sp>
      <p:sp>
        <p:nvSpPr>
          <p:cNvPr id="6178" name="Line 32"/>
          <p:cNvSpPr>
            <a:spLocks noChangeShapeType="1"/>
          </p:cNvSpPr>
          <p:nvPr/>
        </p:nvSpPr>
        <p:spPr bwMode="auto">
          <a:xfrm>
            <a:off x="4227513" y="193675"/>
            <a:ext cx="4916487" cy="0"/>
          </a:xfrm>
          <a:prstGeom prst="line">
            <a:avLst/>
          </a:prstGeom>
          <a:noFill/>
          <a:ln w="12700" cap="sq">
            <a:noFill/>
            <a:round/>
            <a:headEnd/>
            <a:tailEnd/>
          </a:ln>
        </p:spPr>
        <p:txBody>
          <a:bodyPr>
            <a:spAutoFit/>
          </a:bodyPr>
          <a:lstStyle/>
          <a:p>
            <a:endParaRPr lang="en-US"/>
          </a:p>
        </p:txBody>
      </p:sp>
      <p:sp>
        <p:nvSpPr>
          <p:cNvPr id="6179" name="Line 33"/>
          <p:cNvSpPr>
            <a:spLocks noChangeShapeType="1"/>
          </p:cNvSpPr>
          <p:nvPr/>
        </p:nvSpPr>
        <p:spPr bwMode="auto">
          <a:xfrm>
            <a:off x="60325" y="1566863"/>
            <a:ext cx="0" cy="577850"/>
          </a:xfrm>
          <a:prstGeom prst="line">
            <a:avLst/>
          </a:prstGeom>
          <a:noFill/>
          <a:ln w="12700" cap="sq">
            <a:noFill/>
            <a:round/>
            <a:headEnd/>
            <a:tailEnd/>
          </a:ln>
        </p:spPr>
        <p:txBody>
          <a:bodyPr>
            <a:spAutoFit/>
          </a:bodyPr>
          <a:lstStyle/>
          <a:p>
            <a:endParaRPr lang="en-US"/>
          </a:p>
        </p:txBody>
      </p:sp>
      <p:sp>
        <p:nvSpPr>
          <p:cNvPr id="6180" name="Line 34"/>
          <p:cNvSpPr>
            <a:spLocks noChangeShapeType="1"/>
          </p:cNvSpPr>
          <p:nvPr/>
        </p:nvSpPr>
        <p:spPr bwMode="auto">
          <a:xfrm>
            <a:off x="9144000" y="1566863"/>
            <a:ext cx="0" cy="577850"/>
          </a:xfrm>
          <a:prstGeom prst="line">
            <a:avLst/>
          </a:prstGeom>
          <a:noFill/>
          <a:ln w="12700" cap="sq">
            <a:noFill/>
            <a:round/>
            <a:headEnd/>
            <a:tailEnd/>
          </a:ln>
        </p:spPr>
        <p:txBody>
          <a:bodyPr>
            <a:spAutoFit/>
          </a:bodyPr>
          <a:lstStyle/>
          <a:p>
            <a:endParaRPr lang="en-US"/>
          </a:p>
        </p:txBody>
      </p:sp>
      <p:sp>
        <p:nvSpPr>
          <p:cNvPr id="6181" name="Line 35"/>
          <p:cNvSpPr>
            <a:spLocks noChangeShapeType="1"/>
          </p:cNvSpPr>
          <p:nvPr/>
        </p:nvSpPr>
        <p:spPr bwMode="auto">
          <a:xfrm>
            <a:off x="60325" y="2144713"/>
            <a:ext cx="0" cy="557212"/>
          </a:xfrm>
          <a:prstGeom prst="line">
            <a:avLst/>
          </a:prstGeom>
          <a:noFill/>
          <a:ln w="12700" cap="sq">
            <a:noFill/>
            <a:round/>
            <a:headEnd/>
            <a:tailEnd/>
          </a:ln>
        </p:spPr>
        <p:txBody>
          <a:bodyPr>
            <a:spAutoFit/>
          </a:bodyPr>
          <a:lstStyle/>
          <a:p>
            <a:endParaRPr lang="en-US"/>
          </a:p>
        </p:txBody>
      </p:sp>
      <p:sp>
        <p:nvSpPr>
          <p:cNvPr id="6182" name="Line 36"/>
          <p:cNvSpPr>
            <a:spLocks noChangeShapeType="1"/>
          </p:cNvSpPr>
          <p:nvPr/>
        </p:nvSpPr>
        <p:spPr bwMode="auto">
          <a:xfrm>
            <a:off x="9144000" y="2144713"/>
            <a:ext cx="0" cy="557212"/>
          </a:xfrm>
          <a:prstGeom prst="line">
            <a:avLst/>
          </a:prstGeom>
          <a:noFill/>
          <a:ln w="12700" cap="sq">
            <a:noFill/>
            <a:round/>
            <a:headEnd/>
            <a:tailEnd/>
          </a:ln>
        </p:spPr>
        <p:txBody>
          <a:bodyPr>
            <a:spAutoFit/>
          </a:bodyPr>
          <a:lstStyle/>
          <a:p>
            <a:endParaRPr lang="en-US"/>
          </a:p>
        </p:txBody>
      </p:sp>
      <p:sp>
        <p:nvSpPr>
          <p:cNvPr id="6183" name="Line 37"/>
          <p:cNvSpPr>
            <a:spLocks noChangeShapeType="1"/>
          </p:cNvSpPr>
          <p:nvPr/>
        </p:nvSpPr>
        <p:spPr bwMode="auto">
          <a:xfrm>
            <a:off x="60325" y="2701925"/>
            <a:ext cx="0" cy="811213"/>
          </a:xfrm>
          <a:prstGeom prst="line">
            <a:avLst/>
          </a:prstGeom>
          <a:noFill/>
          <a:ln w="12700" cap="sq">
            <a:noFill/>
            <a:round/>
            <a:headEnd/>
            <a:tailEnd/>
          </a:ln>
        </p:spPr>
        <p:txBody>
          <a:bodyPr>
            <a:spAutoFit/>
          </a:bodyPr>
          <a:lstStyle/>
          <a:p>
            <a:endParaRPr lang="en-US"/>
          </a:p>
        </p:txBody>
      </p:sp>
      <p:sp>
        <p:nvSpPr>
          <p:cNvPr id="6184" name="Line 38"/>
          <p:cNvSpPr>
            <a:spLocks noChangeShapeType="1"/>
          </p:cNvSpPr>
          <p:nvPr/>
        </p:nvSpPr>
        <p:spPr bwMode="auto">
          <a:xfrm>
            <a:off x="9144000" y="2701925"/>
            <a:ext cx="0" cy="811213"/>
          </a:xfrm>
          <a:prstGeom prst="line">
            <a:avLst/>
          </a:prstGeom>
          <a:noFill/>
          <a:ln w="12700" cap="sq">
            <a:noFill/>
            <a:round/>
            <a:headEnd/>
            <a:tailEnd/>
          </a:ln>
        </p:spPr>
        <p:txBody>
          <a:bodyPr>
            <a:spAutoFit/>
          </a:bodyPr>
          <a:lstStyle/>
          <a:p>
            <a:endParaRPr lang="en-US"/>
          </a:p>
        </p:txBody>
      </p:sp>
      <p:sp>
        <p:nvSpPr>
          <p:cNvPr id="6185" name="Line 39"/>
          <p:cNvSpPr>
            <a:spLocks noChangeShapeType="1"/>
          </p:cNvSpPr>
          <p:nvPr/>
        </p:nvSpPr>
        <p:spPr bwMode="auto">
          <a:xfrm>
            <a:off x="60325" y="3513138"/>
            <a:ext cx="0" cy="517525"/>
          </a:xfrm>
          <a:prstGeom prst="line">
            <a:avLst/>
          </a:prstGeom>
          <a:noFill/>
          <a:ln w="12700" cap="sq">
            <a:noFill/>
            <a:round/>
            <a:headEnd/>
            <a:tailEnd/>
          </a:ln>
        </p:spPr>
        <p:txBody>
          <a:bodyPr>
            <a:spAutoFit/>
          </a:bodyPr>
          <a:lstStyle/>
          <a:p>
            <a:endParaRPr lang="en-US"/>
          </a:p>
        </p:txBody>
      </p:sp>
      <p:sp>
        <p:nvSpPr>
          <p:cNvPr id="6186" name="Line 40"/>
          <p:cNvSpPr>
            <a:spLocks noChangeShapeType="1"/>
          </p:cNvSpPr>
          <p:nvPr/>
        </p:nvSpPr>
        <p:spPr bwMode="auto">
          <a:xfrm>
            <a:off x="9144000" y="3513138"/>
            <a:ext cx="0" cy="517525"/>
          </a:xfrm>
          <a:prstGeom prst="line">
            <a:avLst/>
          </a:prstGeom>
          <a:noFill/>
          <a:ln w="12700" cap="sq">
            <a:noFill/>
            <a:round/>
            <a:headEnd/>
            <a:tailEnd/>
          </a:ln>
        </p:spPr>
        <p:txBody>
          <a:bodyPr>
            <a:spAutoFit/>
          </a:bodyPr>
          <a:lstStyle/>
          <a:p>
            <a:endParaRPr lang="en-US"/>
          </a:p>
        </p:txBody>
      </p:sp>
      <p:sp>
        <p:nvSpPr>
          <p:cNvPr id="6187" name="Line 41"/>
          <p:cNvSpPr>
            <a:spLocks noChangeShapeType="1"/>
          </p:cNvSpPr>
          <p:nvPr/>
        </p:nvSpPr>
        <p:spPr bwMode="auto">
          <a:xfrm>
            <a:off x="60325" y="4030663"/>
            <a:ext cx="0" cy="760412"/>
          </a:xfrm>
          <a:prstGeom prst="line">
            <a:avLst/>
          </a:prstGeom>
          <a:noFill/>
          <a:ln w="12700" cap="sq">
            <a:noFill/>
            <a:round/>
            <a:headEnd/>
            <a:tailEnd/>
          </a:ln>
        </p:spPr>
        <p:txBody>
          <a:bodyPr>
            <a:spAutoFit/>
          </a:bodyPr>
          <a:lstStyle/>
          <a:p>
            <a:endParaRPr lang="en-US"/>
          </a:p>
        </p:txBody>
      </p:sp>
      <p:sp>
        <p:nvSpPr>
          <p:cNvPr id="6188" name="Line 42"/>
          <p:cNvSpPr>
            <a:spLocks noChangeShapeType="1"/>
          </p:cNvSpPr>
          <p:nvPr/>
        </p:nvSpPr>
        <p:spPr bwMode="auto">
          <a:xfrm>
            <a:off x="9144000" y="4030663"/>
            <a:ext cx="0" cy="760412"/>
          </a:xfrm>
          <a:prstGeom prst="line">
            <a:avLst/>
          </a:prstGeom>
          <a:noFill/>
          <a:ln w="12700" cap="sq">
            <a:noFill/>
            <a:round/>
            <a:headEnd/>
            <a:tailEnd/>
          </a:ln>
        </p:spPr>
        <p:txBody>
          <a:bodyPr>
            <a:spAutoFit/>
          </a:bodyPr>
          <a:lstStyle/>
          <a:p>
            <a:endParaRPr lang="en-US"/>
          </a:p>
        </p:txBody>
      </p:sp>
      <p:sp>
        <p:nvSpPr>
          <p:cNvPr id="6189" name="Line 43"/>
          <p:cNvSpPr>
            <a:spLocks noChangeShapeType="1"/>
          </p:cNvSpPr>
          <p:nvPr/>
        </p:nvSpPr>
        <p:spPr bwMode="auto">
          <a:xfrm>
            <a:off x="60325" y="4791075"/>
            <a:ext cx="0" cy="531813"/>
          </a:xfrm>
          <a:prstGeom prst="line">
            <a:avLst/>
          </a:prstGeom>
          <a:noFill/>
          <a:ln w="12700" cap="sq">
            <a:noFill/>
            <a:round/>
            <a:headEnd/>
            <a:tailEnd/>
          </a:ln>
        </p:spPr>
        <p:txBody>
          <a:bodyPr>
            <a:spAutoFit/>
          </a:bodyPr>
          <a:lstStyle/>
          <a:p>
            <a:endParaRPr lang="en-US"/>
          </a:p>
        </p:txBody>
      </p:sp>
      <p:sp>
        <p:nvSpPr>
          <p:cNvPr id="6190" name="Line 44"/>
          <p:cNvSpPr>
            <a:spLocks noChangeShapeType="1"/>
          </p:cNvSpPr>
          <p:nvPr/>
        </p:nvSpPr>
        <p:spPr bwMode="auto">
          <a:xfrm>
            <a:off x="9144000" y="4791075"/>
            <a:ext cx="0" cy="531813"/>
          </a:xfrm>
          <a:prstGeom prst="line">
            <a:avLst/>
          </a:prstGeom>
          <a:noFill/>
          <a:ln w="12700" cap="sq">
            <a:noFill/>
            <a:round/>
            <a:headEnd/>
            <a:tailEnd/>
          </a:ln>
        </p:spPr>
        <p:txBody>
          <a:bodyPr>
            <a:spAutoFit/>
          </a:bodyPr>
          <a:lstStyle/>
          <a:p>
            <a:endParaRPr lang="en-US"/>
          </a:p>
        </p:txBody>
      </p:sp>
      <p:sp>
        <p:nvSpPr>
          <p:cNvPr id="6191" name="Line 45"/>
          <p:cNvSpPr>
            <a:spLocks noChangeShapeType="1"/>
          </p:cNvSpPr>
          <p:nvPr/>
        </p:nvSpPr>
        <p:spPr bwMode="auto">
          <a:xfrm>
            <a:off x="4411663" y="5322888"/>
            <a:ext cx="182562" cy="0"/>
          </a:xfrm>
          <a:prstGeom prst="line">
            <a:avLst/>
          </a:prstGeom>
          <a:noFill/>
          <a:ln w="12700" cap="sq">
            <a:noFill/>
            <a:round/>
            <a:headEnd/>
            <a:tailEnd/>
          </a:ln>
        </p:spPr>
        <p:txBody>
          <a:bodyPr>
            <a:spAutoFit/>
          </a:bodyPr>
          <a:lstStyle/>
          <a:p>
            <a:endParaRPr lang="en-US"/>
          </a:p>
        </p:txBody>
      </p:sp>
      <p:sp>
        <p:nvSpPr>
          <p:cNvPr id="6192" name="Line 46"/>
          <p:cNvSpPr>
            <a:spLocks noChangeShapeType="1"/>
          </p:cNvSpPr>
          <p:nvPr/>
        </p:nvSpPr>
        <p:spPr bwMode="auto">
          <a:xfrm>
            <a:off x="4594225" y="5322888"/>
            <a:ext cx="4549775" cy="0"/>
          </a:xfrm>
          <a:prstGeom prst="line">
            <a:avLst/>
          </a:prstGeom>
          <a:noFill/>
          <a:ln w="12700" cap="sq">
            <a:noFill/>
            <a:round/>
            <a:headEnd/>
            <a:tailEnd/>
          </a:ln>
        </p:spPr>
        <p:txBody>
          <a:bodyPr>
            <a:spAutoFit/>
          </a:bodyPr>
          <a:lstStyle/>
          <a:p>
            <a:endParaRPr lang="en-US"/>
          </a:p>
        </p:txBody>
      </p:sp>
      <p:sp>
        <p:nvSpPr>
          <p:cNvPr id="6193" name="Line 47"/>
          <p:cNvSpPr>
            <a:spLocks noChangeShapeType="1"/>
          </p:cNvSpPr>
          <p:nvPr/>
        </p:nvSpPr>
        <p:spPr bwMode="auto">
          <a:xfrm>
            <a:off x="60325" y="989013"/>
            <a:ext cx="0" cy="577850"/>
          </a:xfrm>
          <a:prstGeom prst="line">
            <a:avLst/>
          </a:prstGeom>
          <a:noFill/>
          <a:ln w="12700" cap="sq">
            <a:noFill/>
            <a:round/>
            <a:headEnd/>
            <a:tailEnd/>
          </a:ln>
        </p:spPr>
        <p:txBody>
          <a:bodyPr>
            <a:spAutoFit/>
          </a:bodyPr>
          <a:lstStyle/>
          <a:p>
            <a:endParaRPr lang="en-US"/>
          </a:p>
        </p:txBody>
      </p:sp>
      <p:sp>
        <p:nvSpPr>
          <p:cNvPr id="6194" name="Line 48"/>
          <p:cNvSpPr>
            <a:spLocks noChangeShapeType="1"/>
          </p:cNvSpPr>
          <p:nvPr/>
        </p:nvSpPr>
        <p:spPr bwMode="auto">
          <a:xfrm>
            <a:off x="9144000" y="989013"/>
            <a:ext cx="0" cy="577850"/>
          </a:xfrm>
          <a:prstGeom prst="line">
            <a:avLst/>
          </a:prstGeom>
          <a:noFill/>
          <a:ln w="12700" cap="sq">
            <a:noFill/>
            <a:round/>
            <a:headEnd/>
            <a:tailEnd/>
          </a:ln>
        </p:spPr>
        <p:txBody>
          <a:bodyPr>
            <a:spAutoFit/>
          </a:bodyPr>
          <a:lstStyle/>
          <a:p>
            <a:endParaRPr lang="en-US"/>
          </a:p>
        </p:txBody>
      </p:sp>
      <p:sp>
        <p:nvSpPr>
          <p:cNvPr id="6195" name="Text Box 50"/>
          <p:cNvSpPr txBox="1">
            <a:spLocks noChangeArrowheads="1"/>
          </p:cNvSpPr>
          <p:nvPr/>
        </p:nvSpPr>
        <p:spPr bwMode="auto">
          <a:xfrm>
            <a:off x="379413" y="6072188"/>
            <a:ext cx="4033837" cy="641350"/>
          </a:xfrm>
          <a:prstGeom prst="rect">
            <a:avLst/>
          </a:prstGeom>
          <a:noFill/>
          <a:ln w="25400" algn="ctr">
            <a:noFill/>
            <a:miter lim="800000"/>
            <a:headEnd/>
            <a:tailEnd/>
          </a:ln>
        </p:spPr>
        <p:txBody>
          <a:bodyPr>
            <a:spAutoFit/>
          </a:bodyPr>
          <a:lstStyle/>
          <a:p>
            <a:pPr algn="ctr" eaLnBrk="0" hangingPunct="0">
              <a:spcBef>
                <a:spcPct val="50000"/>
              </a:spcBef>
            </a:pPr>
            <a:r>
              <a:rPr lang="en-US" sz="3600" b="1" i="1">
                <a:solidFill>
                  <a:srgbClr val="760417"/>
                </a:solidFill>
              </a:rPr>
              <a:t>Thermodynamics</a:t>
            </a:r>
          </a:p>
        </p:txBody>
      </p:sp>
      <p:sp>
        <p:nvSpPr>
          <p:cNvPr id="6196" name="Text Box 51"/>
          <p:cNvSpPr txBox="1">
            <a:spLocks noChangeArrowheads="1"/>
          </p:cNvSpPr>
          <p:nvPr/>
        </p:nvSpPr>
        <p:spPr bwMode="auto">
          <a:xfrm>
            <a:off x="4751388" y="5961063"/>
            <a:ext cx="4033837" cy="679450"/>
          </a:xfrm>
          <a:prstGeom prst="rect">
            <a:avLst/>
          </a:prstGeom>
          <a:noFill/>
          <a:ln w="38100" algn="ctr">
            <a:solidFill>
              <a:schemeClr val="tx1"/>
            </a:solidFill>
            <a:miter lim="800000"/>
            <a:headEnd/>
            <a:tailEnd/>
          </a:ln>
        </p:spPr>
        <p:txBody>
          <a:bodyPr>
            <a:spAutoFit/>
          </a:bodyPr>
          <a:lstStyle/>
          <a:p>
            <a:pPr algn="ctr" eaLnBrk="0" hangingPunct="0">
              <a:spcBef>
                <a:spcPct val="50000"/>
              </a:spcBef>
            </a:pPr>
            <a:r>
              <a:rPr lang="en-US" sz="3600" b="1" i="1">
                <a:solidFill>
                  <a:srgbClr val="760417"/>
                </a:solidFill>
              </a:rPr>
              <a:t>Device Equation</a:t>
            </a:r>
          </a:p>
        </p:txBody>
      </p:sp>
      <p:grpSp>
        <p:nvGrpSpPr>
          <p:cNvPr id="6197" name="Group 59"/>
          <p:cNvGrpSpPr>
            <a:grpSpLocks/>
          </p:cNvGrpSpPr>
          <p:nvPr/>
        </p:nvGrpSpPr>
        <p:grpSpPr bwMode="auto">
          <a:xfrm>
            <a:off x="468313" y="2560638"/>
            <a:ext cx="8121650" cy="3319462"/>
            <a:chOff x="323" y="1252"/>
            <a:chExt cx="5116" cy="2091"/>
          </a:xfrm>
        </p:grpSpPr>
        <p:grpSp>
          <p:nvGrpSpPr>
            <p:cNvPr id="6199" name="Group 58"/>
            <p:cNvGrpSpPr>
              <a:grpSpLocks/>
            </p:cNvGrpSpPr>
            <p:nvPr/>
          </p:nvGrpSpPr>
          <p:grpSpPr bwMode="auto">
            <a:xfrm>
              <a:off x="323" y="1252"/>
              <a:ext cx="5116" cy="2082"/>
              <a:chOff x="349" y="1265"/>
              <a:chExt cx="5116" cy="2082"/>
            </a:xfrm>
          </p:grpSpPr>
          <p:graphicFrame>
            <p:nvGraphicFramePr>
              <p:cNvPr id="6146" name="Object 2"/>
              <p:cNvGraphicFramePr>
                <a:graphicFrameLocks noChangeAspect="1"/>
              </p:cNvGraphicFramePr>
              <p:nvPr/>
            </p:nvGraphicFramePr>
            <p:xfrm>
              <a:off x="681" y="1265"/>
              <a:ext cx="1312" cy="264"/>
            </p:xfrm>
            <a:graphic>
              <a:graphicData uri="http://schemas.openxmlformats.org/presentationml/2006/ole">
                <p:oleObj spid="_x0000_s6146" name="Equation" r:id="rId4" imgW="2082600" imgH="419040" progId="Equation.DSMT4">
                  <p:embed/>
                </p:oleObj>
              </a:graphicData>
            </a:graphic>
          </p:graphicFrame>
          <p:sp>
            <p:nvSpPr>
              <p:cNvPr id="6201" name="AutoShape 53"/>
              <p:cNvSpPr>
                <a:spLocks noChangeArrowheads="1"/>
              </p:cNvSpPr>
              <p:nvPr/>
            </p:nvSpPr>
            <p:spPr bwMode="auto">
              <a:xfrm>
                <a:off x="349" y="1882"/>
                <a:ext cx="1156" cy="552"/>
              </a:xfrm>
              <a:prstGeom prst="cloudCallout">
                <a:avLst>
                  <a:gd name="adj1" fmla="val 67731"/>
                  <a:gd name="adj2" fmla="val 66667"/>
                </a:avLst>
              </a:prstGeom>
              <a:gradFill rotWithShape="1">
                <a:gsLst>
                  <a:gs pos="0">
                    <a:srgbClr val="E5FEFF"/>
                  </a:gs>
                  <a:gs pos="100000">
                    <a:srgbClr val="6A7676"/>
                  </a:gs>
                </a:gsLst>
                <a:path path="rect">
                  <a:fillToRect l="50000" t="50000" r="50000" b="50000"/>
                </a:path>
              </a:gradFill>
              <a:ln w="25400">
                <a:solidFill>
                  <a:schemeClr val="tx1"/>
                </a:solidFill>
                <a:round/>
                <a:headEnd/>
                <a:tailEnd/>
              </a:ln>
            </p:spPr>
            <p:txBody>
              <a:bodyPr wrap="none" lIns="0" tIns="0" rIns="0" bIns="0"/>
              <a:lstStyle/>
              <a:p>
                <a:pPr algn="ctr" eaLnBrk="0" hangingPunct="0">
                  <a:spcBef>
                    <a:spcPct val="50000"/>
                  </a:spcBef>
                </a:pPr>
                <a:r>
                  <a:rPr lang="en-US" b="1">
                    <a:solidFill>
                      <a:srgbClr val="000066"/>
                    </a:solidFill>
                  </a:rPr>
                  <a:t>Statistical</a:t>
                </a:r>
                <a:br>
                  <a:rPr lang="en-US" b="1">
                    <a:solidFill>
                      <a:srgbClr val="000066"/>
                    </a:solidFill>
                  </a:rPr>
                </a:br>
                <a:r>
                  <a:rPr lang="en-US" b="1">
                    <a:solidFill>
                      <a:srgbClr val="000066"/>
                    </a:solidFill>
                  </a:rPr>
                  <a:t>Mechanics</a:t>
                </a:r>
              </a:p>
            </p:txBody>
          </p:sp>
          <p:sp>
            <p:nvSpPr>
              <p:cNvPr id="6202" name="AutoShape 54"/>
              <p:cNvSpPr>
                <a:spLocks noChangeArrowheads="1"/>
              </p:cNvSpPr>
              <p:nvPr/>
            </p:nvSpPr>
            <p:spPr bwMode="auto">
              <a:xfrm>
                <a:off x="4127" y="1807"/>
                <a:ext cx="1338" cy="773"/>
              </a:xfrm>
              <a:prstGeom prst="cloudCallout">
                <a:avLst>
                  <a:gd name="adj1" fmla="val -90060"/>
                  <a:gd name="adj2" fmla="val 70829"/>
                </a:avLst>
              </a:prstGeom>
              <a:gradFill rotWithShape="1">
                <a:gsLst>
                  <a:gs pos="0">
                    <a:srgbClr val="E5FEFF"/>
                  </a:gs>
                  <a:gs pos="100000">
                    <a:srgbClr val="6A7676"/>
                  </a:gs>
                </a:gsLst>
                <a:path path="rect">
                  <a:fillToRect l="50000" t="50000" r="50000" b="50000"/>
                </a:path>
              </a:gradFill>
              <a:ln w="25400">
                <a:solidFill>
                  <a:schemeClr val="tx1"/>
                </a:solidFill>
                <a:round/>
                <a:headEnd/>
                <a:tailEnd/>
              </a:ln>
            </p:spPr>
            <p:txBody>
              <a:bodyPr/>
              <a:lstStyle/>
              <a:p>
                <a:pPr algn="ctr" eaLnBrk="0" hangingPunct="0">
                  <a:spcBef>
                    <a:spcPct val="50000"/>
                  </a:spcBef>
                </a:pPr>
                <a:r>
                  <a:rPr lang="en-US" b="1">
                    <a:solidFill>
                      <a:srgbClr val="000066"/>
                    </a:solidFill>
                  </a:rPr>
                  <a:t>Theory of Stochastic Processes</a:t>
                </a:r>
              </a:p>
            </p:txBody>
          </p:sp>
          <p:sp>
            <p:nvSpPr>
              <p:cNvPr id="6203" name="AutoShape 55"/>
              <p:cNvSpPr>
                <a:spLocks noChangeArrowheads="1"/>
              </p:cNvSpPr>
              <p:nvPr/>
            </p:nvSpPr>
            <p:spPr bwMode="auto">
              <a:xfrm>
                <a:off x="3279" y="1740"/>
                <a:ext cx="294" cy="1607"/>
              </a:xfrm>
              <a:prstGeom prst="downArrow">
                <a:avLst>
                  <a:gd name="adj1" fmla="val 50000"/>
                  <a:gd name="adj2" fmla="val 136650"/>
                </a:avLst>
              </a:prstGeom>
              <a:gradFill rotWithShape="1">
                <a:gsLst>
                  <a:gs pos="0">
                    <a:srgbClr val="E5FEFF">
                      <a:alpha val="0"/>
                    </a:srgbClr>
                  </a:gs>
                  <a:gs pos="100000">
                    <a:srgbClr val="D1E7E8">
                      <a:alpha val="53000"/>
                    </a:srgbClr>
                  </a:gs>
                </a:gsLst>
                <a:path path="rect">
                  <a:fillToRect l="50000" t="50000" r="50000" b="50000"/>
                </a:path>
              </a:gradFill>
              <a:ln w="25400" algn="ctr">
                <a:solidFill>
                  <a:schemeClr val="tx1"/>
                </a:solidFill>
                <a:miter lim="800000"/>
                <a:headEnd/>
                <a:tailEnd/>
              </a:ln>
            </p:spPr>
            <p:txBody>
              <a:bodyPr anchor="ctr">
                <a:spAutoFit/>
              </a:bodyPr>
              <a:lstStyle/>
              <a:p>
                <a:pPr algn="ctr" eaLnBrk="0" hangingPunct="0">
                  <a:spcBef>
                    <a:spcPct val="50000"/>
                  </a:spcBef>
                </a:pPr>
                <a:endParaRPr lang="en-US" sz="2800">
                  <a:solidFill>
                    <a:srgbClr val="000000"/>
                  </a:solidFill>
                </a:endParaRPr>
              </a:p>
            </p:txBody>
          </p:sp>
        </p:grpSp>
        <p:sp>
          <p:nvSpPr>
            <p:cNvPr id="6200" name="AutoShape 56"/>
            <p:cNvSpPr>
              <a:spLocks noChangeArrowheads="1"/>
            </p:cNvSpPr>
            <p:nvPr/>
          </p:nvSpPr>
          <p:spPr bwMode="auto">
            <a:xfrm>
              <a:off x="1749" y="1736"/>
              <a:ext cx="294" cy="1607"/>
            </a:xfrm>
            <a:prstGeom prst="downArrow">
              <a:avLst>
                <a:gd name="adj1" fmla="val 50000"/>
                <a:gd name="adj2" fmla="val 136650"/>
              </a:avLst>
            </a:prstGeom>
            <a:gradFill rotWithShape="1">
              <a:gsLst>
                <a:gs pos="0">
                  <a:srgbClr val="E5FEFF">
                    <a:alpha val="0"/>
                  </a:srgbClr>
                </a:gs>
                <a:gs pos="100000">
                  <a:srgbClr val="D1E7E8">
                    <a:alpha val="53000"/>
                  </a:srgbClr>
                </a:gs>
              </a:gsLst>
              <a:path path="rect">
                <a:fillToRect l="50000" t="50000" r="50000" b="50000"/>
              </a:path>
            </a:gradFill>
            <a:ln w="25400" algn="ctr">
              <a:solidFill>
                <a:schemeClr val="tx1"/>
              </a:solidFill>
              <a:miter lim="800000"/>
              <a:headEnd/>
              <a:tailEnd/>
            </a:ln>
          </p:spPr>
          <p:txBody>
            <a:bodyPr anchor="ctr">
              <a:spAutoFit/>
            </a:bodyPr>
            <a:lstStyle/>
            <a:p>
              <a:pPr algn="ctr" eaLnBrk="0" hangingPunct="0">
                <a:spcBef>
                  <a:spcPct val="50000"/>
                </a:spcBef>
              </a:pPr>
              <a:endParaRPr lang="en-US" sz="2800">
                <a:solidFill>
                  <a:srgbClr val="000000"/>
                </a:solidFill>
              </a:endParaRPr>
            </a:p>
          </p:txBody>
        </p:sp>
      </p:grpSp>
      <p:sp>
        <p:nvSpPr>
          <p:cNvPr id="6198" name="Text Box 60"/>
          <p:cNvSpPr txBox="1">
            <a:spLocks noChangeArrowheads="1"/>
          </p:cNvSpPr>
          <p:nvPr/>
        </p:nvSpPr>
        <p:spPr bwMode="auto">
          <a:xfrm>
            <a:off x="4803775" y="742950"/>
            <a:ext cx="4044950" cy="336550"/>
          </a:xfrm>
          <a:prstGeom prst="rect">
            <a:avLst/>
          </a:prstGeom>
          <a:noFill/>
          <a:ln w="25400" algn="ctr">
            <a:noFill/>
            <a:miter lim="800000"/>
            <a:headEnd/>
            <a:tailEnd/>
          </a:ln>
        </p:spPr>
        <p:txBody>
          <a:bodyPr>
            <a:spAutoFit/>
          </a:bodyPr>
          <a:lstStyle/>
          <a:p>
            <a:pPr algn="ctr" eaLnBrk="0" hangingPunct="0">
              <a:spcBef>
                <a:spcPct val="50000"/>
              </a:spcBef>
            </a:pPr>
            <a:r>
              <a:rPr lang="en-US" b="1">
                <a:solidFill>
                  <a:srgbClr val="000000"/>
                </a:solidFill>
              </a:rPr>
              <a:t>Schuss, Nadler, Singer &amp; Eisenberg</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3" name="Slide Number Placeholder 6"/>
          <p:cNvSpPr>
            <a:spLocks noGrp="1"/>
          </p:cNvSpPr>
          <p:nvPr>
            <p:ph type="sldNum" sz="quarter" idx="12"/>
          </p:nvPr>
        </p:nvSpPr>
        <p:spPr>
          <a:noFill/>
        </p:spPr>
        <p:txBody>
          <a:bodyPr/>
          <a:lstStyle/>
          <a:p>
            <a:fld id="{ECCC8649-5070-4690-A253-D53CE1510D4C}" type="slidenum">
              <a:rPr lang="en-US" smtClean="0"/>
              <a:pPr/>
              <a:t>16</a:t>
            </a:fld>
            <a:endParaRPr lang="en-US" smtClean="0"/>
          </a:p>
        </p:txBody>
      </p:sp>
      <p:grpSp>
        <p:nvGrpSpPr>
          <p:cNvPr id="7174" name="Group 2"/>
          <p:cNvGrpSpPr>
            <a:grpSpLocks/>
          </p:cNvGrpSpPr>
          <p:nvPr/>
        </p:nvGrpSpPr>
        <p:grpSpPr bwMode="auto">
          <a:xfrm>
            <a:off x="0" y="0"/>
            <a:ext cx="9144000" cy="6613525"/>
            <a:chOff x="0" y="0"/>
            <a:chExt cx="5760" cy="4166"/>
          </a:xfrm>
        </p:grpSpPr>
        <p:sp>
          <p:nvSpPr>
            <p:cNvPr id="7175" name="Text Box 3"/>
            <p:cNvSpPr txBox="1">
              <a:spLocks noChangeArrowheads="1"/>
            </p:cNvSpPr>
            <p:nvPr/>
          </p:nvSpPr>
          <p:spPr bwMode="auto">
            <a:xfrm>
              <a:off x="0" y="0"/>
              <a:ext cx="5760" cy="672"/>
            </a:xfrm>
            <a:prstGeom prst="rect">
              <a:avLst/>
            </a:prstGeom>
            <a:noFill/>
            <a:ln w="9525">
              <a:noFill/>
              <a:miter lim="800000"/>
              <a:headEnd/>
              <a:tailEnd/>
            </a:ln>
          </p:spPr>
          <p:txBody>
            <a:bodyPr>
              <a:spAutoFit/>
            </a:bodyPr>
            <a:lstStyle/>
            <a:p>
              <a:pPr algn="ctr"/>
              <a:r>
                <a:rPr lang="en-US" altLang="ko-KR" sz="4000" b="1" i="1">
                  <a:solidFill>
                    <a:srgbClr val="000066"/>
                  </a:solidFill>
                  <a:ea typeface="Gulim" pitchFamily="34" charset="-127"/>
                </a:rPr>
                <a:t>From Trajectories to Probabilities</a:t>
              </a:r>
            </a:p>
            <a:p>
              <a:pPr algn="ctr"/>
              <a:r>
                <a:rPr lang="en-US" altLang="ko-KR" sz="2400" b="1">
                  <a:solidFill>
                    <a:srgbClr val="000066"/>
                  </a:solidFill>
                  <a:ea typeface="Gulim" pitchFamily="34" charset="-127"/>
                </a:rPr>
                <a:t>Main Result of Theory of Stochastic Processes</a:t>
              </a:r>
              <a:endParaRPr lang="en-US" sz="2400" b="1">
                <a:solidFill>
                  <a:srgbClr val="000066"/>
                </a:solidFill>
                <a:ea typeface="Gulim" pitchFamily="34" charset="-127"/>
              </a:endParaRPr>
            </a:p>
          </p:txBody>
        </p:sp>
        <p:graphicFrame>
          <p:nvGraphicFramePr>
            <p:cNvPr id="7170" name="Object 2"/>
            <p:cNvGraphicFramePr>
              <a:graphicFrameLocks noChangeAspect="1"/>
            </p:cNvGraphicFramePr>
            <p:nvPr/>
          </p:nvGraphicFramePr>
          <p:xfrm>
            <a:off x="554" y="988"/>
            <a:ext cx="4648" cy="440"/>
          </p:xfrm>
          <a:graphic>
            <a:graphicData uri="http://schemas.openxmlformats.org/presentationml/2006/ole">
              <p:oleObj spid="_x0000_s7170" name="Equation" r:id="rId4" imgW="7378560" imgH="698400" progId="Equation.DSMT4">
                <p:embed/>
              </p:oleObj>
            </a:graphicData>
          </a:graphic>
        </p:graphicFrame>
        <p:sp>
          <p:nvSpPr>
            <p:cNvPr id="7176" name="Text Box 5"/>
            <p:cNvSpPr txBox="1">
              <a:spLocks noChangeArrowheads="1"/>
            </p:cNvSpPr>
            <p:nvPr/>
          </p:nvSpPr>
          <p:spPr bwMode="auto">
            <a:xfrm>
              <a:off x="624" y="701"/>
              <a:ext cx="4329" cy="288"/>
            </a:xfrm>
            <a:prstGeom prst="rect">
              <a:avLst/>
            </a:prstGeom>
            <a:noFill/>
            <a:ln w="25400" algn="ctr">
              <a:noFill/>
              <a:miter lim="800000"/>
              <a:headEnd/>
              <a:tailEnd/>
            </a:ln>
          </p:spPr>
          <p:txBody>
            <a:bodyPr>
              <a:spAutoFit/>
            </a:bodyPr>
            <a:lstStyle/>
            <a:p>
              <a:pPr algn="ctr" eaLnBrk="0" hangingPunct="0">
                <a:spcBef>
                  <a:spcPct val="50000"/>
                </a:spcBef>
              </a:pPr>
              <a:r>
                <a:rPr lang="en-US" sz="2400" i="1">
                  <a:solidFill>
                    <a:srgbClr val="000000"/>
                  </a:solidFill>
                </a:rPr>
                <a:t>Joint</a:t>
              </a:r>
              <a:r>
                <a:rPr lang="en-US" sz="2400">
                  <a:solidFill>
                    <a:srgbClr val="000000"/>
                  </a:solidFill>
                </a:rPr>
                <a:t> probability density of position and velocity</a:t>
              </a:r>
            </a:p>
          </p:txBody>
        </p:sp>
        <p:sp>
          <p:nvSpPr>
            <p:cNvPr id="7177" name="Text Box 6"/>
            <p:cNvSpPr txBox="1">
              <a:spLocks noChangeArrowheads="1"/>
            </p:cNvSpPr>
            <p:nvPr/>
          </p:nvSpPr>
          <p:spPr bwMode="auto">
            <a:xfrm>
              <a:off x="0" y="3725"/>
              <a:ext cx="5760" cy="231"/>
            </a:xfrm>
            <a:prstGeom prst="rect">
              <a:avLst/>
            </a:prstGeom>
            <a:noFill/>
            <a:ln w="25400" algn="ctr">
              <a:noFill/>
              <a:miter lim="800000"/>
              <a:headEnd/>
              <a:tailEnd/>
            </a:ln>
          </p:spPr>
          <p:txBody>
            <a:bodyPr>
              <a:spAutoFit/>
            </a:bodyPr>
            <a:lstStyle/>
            <a:p>
              <a:pPr algn="ctr" eaLnBrk="0" hangingPunct="0">
                <a:spcBef>
                  <a:spcPct val="50000"/>
                </a:spcBef>
              </a:pPr>
              <a:r>
                <a:rPr lang="en-US" sz="1800" i="1">
                  <a:solidFill>
                    <a:srgbClr val="000000"/>
                  </a:solidFill>
                </a:rPr>
                <a:t>Coordinates are positions and velocities of N particles in 12N dimensional phase space</a:t>
              </a:r>
            </a:p>
          </p:txBody>
        </p:sp>
        <p:sp>
          <p:nvSpPr>
            <p:cNvPr id="7178" name="Text Box 7"/>
            <p:cNvSpPr txBox="1">
              <a:spLocks noChangeArrowheads="1"/>
            </p:cNvSpPr>
            <p:nvPr/>
          </p:nvSpPr>
          <p:spPr bwMode="auto">
            <a:xfrm>
              <a:off x="517" y="1375"/>
              <a:ext cx="4065" cy="288"/>
            </a:xfrm>
            <a:prstGeom prst="rect">
              <a:avLst/>
            </a:prstGeom>
            <a:noFill/>
            <a:ln w="25400" algn="ctr">
              <a:noFill/>
              <a:miter lim="800000"/>
              <a:headEnd/>
              <a:tailEnd/>
            </a:ln>
          </p:spPr>
          <p:txBody>
            <a:bodyPr>
              <a:spAutoFit/>
            </a:bodyPr>
            <a:lstStyle/>
            <a:p>
              <a:pPr algn="ctr" eaLnBrk="0" hangingPunct="0">
                <a:spcBef>
                  <a:spcPct val="50000"/>
                </a:spcBef>
              </a:pPr>
              <a:r>
                <a:rPr lang="en-US" sz="2400">
                  <a:solidFill>
                    <a:srgbClr val="000000"/>
                  </a:solidFill>
                </a:rPr>
                <a:t>satisfies a Fokker Planck equation</a:t>
              </a:r>
              <a:endParaRPr lang="en-US" sz="1800" i="1">
                <a:solidFill>
                  <a:srgbClr val="000000"/>
                </a:solidFill>
              </a:endParaRPr>
            </a:p>
          </p:txBody>
        </p:sp>
        <p:sp>
          <p:nvSpPr>
            <p:cNvPr id="7179" name="Text Box 8"/>
            <p:cNvSpPr txBox="1">
              <a:spLocks noChangeArrowheads="1"/>
            </p:cNvSpPr>
            <p:nvPr/>
          </p:nvSpPr>
          <p:spPr bwMode="auto">
            <a:xfrm>
              <a:off x="3371" y="3993"/>
              <a:ext cx="1876" cy="173"/>
            </a:xfrm>
            <a:prstGeom prst="rect">
              <a:avLst/>
            </a:prstGeom>
            <a:noFill/>
            <a:ln w="25400" algn="ctr">
              <a:noFill/>
              <a:miter lim="800000"/>
              <a:headEnd/>
              <a:tailEnd/>
            </a:ln>
          </p:spPr>
          <p:txBody>
            <a:bodyPr>
              <a:spAutoFit/>
            </a:bodyPr>
            <a:lstStyle/>
            <a:p>
              <a:pPr algn="ctr" eaLnBrk="0" hangingPunct="0">
                <a:spcBef>
                  <a:spcPct val="50000"/>
                </a:spcBef>
              </a:pPr>
              <a:r>
                <a:rPr lang="en-US" sz="1200" b="1">
                  <a:solidFill>
                    <a:srgbClr val="000000"/>
                  </a:solidFill>
                </a:rPr>
                <a:t>Schuss, Nadler, Singer, Eisenberg</a:t>
              </a:r>
            </a:p>
          </p:txBody>
        </p:sp>
        <p:graphicFrame>
          <p:nvGraphicFramePr>
            <p:cNvPr id="7171" name="Object 3"/>
            <p:cNvGraphicFramePr>
              <a:graphicFrameLocks noChangeAspect="1"/>
            </p:cNvGraphicFramePr>
            <p:nvPr/>
          </p:nvGraphicFramePr>
          <p:xfrm>
            <a:off x="457" y="2931"/>
            <a:ext cx="4864" cy="712"/>
          </p:xfrm>
          <a:graphic>
            <a:graphicData uri="http://schemas.openxmlformats.org/presentationml/2006/ole">
              <p:oleObj spid="_x0000_s7171" name="Equation" r:id="rId5" imgW="7721280" imgH="1130040" progId="Equation.DSMT4">
                <p:embed/>
              </p:oleObj>
            </a:graphicData>
          </a:graphic>
        </p:graphicFrame>
        <p:sp>
          <p:nvSpPr>
            <p:cNvPr id="7180" name="Text Box 10"/>
            <p:cNvSpPr txBox="1">
              <a:spLocks noChangeArrowheads="1"/>
            </p:cNvSpPr>
            <p:nvPr/>
          </p:nvSpPr>
          <p:spPr bwMode="auto">
            <a:xfrm>
              <a:off x="1210" y="2519"/>
              <a:ext cx="2691" cy="288"/>
            </a:xfrm>
            <a:prstGeom prst="rect">
              <a:avLst/>
            </a:prstGeom>
            <a:noFill/>
            <a:ln w="25400" algn="ctr">
              <a:noFill/>
              <a:miter lim="800000"/>
              <a:headEnd/>
              <a:tailEnd/>
            </a:ln>
          </p:spPr>
          <p:txBody>
            <a:bodyPr>
              <a:spAutoFit/>
            </a:bodyPr>
            <a:lstStyle/>
            <a:p>
              <a:pPr algn="ctr" eaLnBrk="0" hangingPunct="0">
                <a:spcBef>
                  <a:spcPct val="50000"/>
                </a:spcBef>
              </a:pPr>
              <a:r>
                <a:rPr lang="en-US" sz="2400">
                  <a:solidFill>
                    <a:srgbClr val="000000"/>
                  </a:solidFill>
                </a:rPr>
                <a:t>with Fokker Planck Operator</a:t>
              </a:r>
            </a:p>
          </p:txBody>
        </p:sp>
        <p:graphicFrame>
          <p:nvGraphicFramePr>
            <p:cNvPr id="7172" name="Object 4"/>
            <p:cNvGraphicFramePr>
              <a:graphicFrameLocks noChangeAspect="1"/>
            </p:cNvGraphicFramePr>
            <p:nvPr/>
          </p:nvGraphicFramePr>
          <p:xfrm>
            <a:off x="976" y="1746"/>
            <a:ext cx="3240" cy="616"/>
          </p:xfrm>
          <a:graphic>
            <a:graphicData uri="http://schemas.openxmlformats.org/presentationml/2006/ole">
              <p:oleObj spid="_x0000_s7172" name="Equation" r:id="rId6" imgW="5143320" imgH="977760" progId="Equation.DSMT4">
                <p:embed/>
              </p:oleObj>
            </a:graphicData>
          </a:graphic>
        </p:graphicFrame>
      </p:gr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7" name="Slide Number Placeholder 7"/>
          <p:cNvSpPr>
            <a:spLocks noGrp="1"/>
          </p:cNvSpPr>
          <p:nvPr>
            <p:ph type="sldNum" sz="quarter" idx="12"/>
          </p:nvPr>
        </p:nvSpPr>
        <p:spPr>
          <a:noFill/>
        </p:spPr>
        <p:txBody>
          <a:bodyPr/>
          <a:lstStyle/>
          <a:p>
            <a:fld id="{D1DEE332-8B81-4DBF-B80E-EC2256E14DA5}" type="slidenum">
              <a:rPr lang="en-US" smtClean="0"/>
              <a:pPr/>
              <a:t>17</a:t>
            </a:fld>
            <a:endParaRPr lang="en-US" smtClean="0"/>
          </a:p>
        </p:txBody>
      </p:sp>
      <p:sp>
        <p:nvSpPr>
          <p:cNvPr id="8198" name="Line 2"/>
          <p:cNvSpPr>
            <a:spLocks noChangeShapeType="1"/>
          </p:cNvSpPr>
          <p:nvPr/>
        </p:nvSpPr>
        <p:spPr bwMode="auto">
          <a:xfrm flipV="1">
            <a:off x="379413" y="3919538"/>
            <a:ext cx="7832725" cy="17462"/>
          </a:xfrm>
          <a:prstGeom prst="line">
            <a:avLst/>
          </a:prstGeom>
          <a:noFill/>
          <a:ln w="25400">
            <a:solidFill>
              <a:schemeClr val="tx1"/>
            </a:solidFill>
            <a:round/>
            <a:headEnd/>
            <a:tailEnd/>
          </a:ln>
        </p:spPr>
        <p:txBody>
          <a:bodyPr/>
          <a:lstStyle/>
          <a:p>
            <a:endParaRPr lang="en-US"/>
          </a:p>
        </p:txBody>
      </p:sp>
      <p:sp>
        <p:nvSpPr>
          <p:cNvPr id="8199" name="Rectangle 3"/>
          <p:cNvSpPr>
            <a:spLocks noGrp="1" noChangeArrowheads="1"/>
          </p:cNvSpPr>
          <p:nvPr>
            <p:ph type="title"/>
          </p:nvPr>
        </p:nvSpPr>
        <p:spPr>
          <a:xfrm>
            <a:off x="295275" y="265113"/>
            <a:ext cx="8078788" cy="690562"/>
          </a:xfrm>
        </p:spPr>
        <p:txBody>
          <a:bodyPr/>
          <a:lstStyle/>
          <a:p>
            <a:pPr eaLnBrk="1" hangingPunct="1"/>
            <a:r>
              <a:rPr lang="en-US" sz="4000" b="1" u="sng" smtClean="0">
                <a:solidFill>
                  <a:srgbClr val="86005D"/>
                </a:solidFill>
              </a:rPr>
              <a:t>Conditional PNP</a:t>
            </a:r>
          </a:p>
        </p:txBody>
      </p:sp>
      <p:graphicFrame>
        <p:nvGraphicFramePr>
          <p:cNvPr id="8194" name="Object 2"/>
          <p:cNvGraphicFramePr>
            <a:graphicFrameLocks noChangeAspect="1"/>
          </p:cNvGraphicFramePr>
          <p:nvPr>
            <p:ph sz="half" idx="1"/>
          </p:nvPr>
        </p:nvGraphicFramePr>
        <p:xfrm>
          <a:off x="1214438" y="1876425"/>
          <a:ext cx="6805612" cy="1428750"/>
        </p:xfrm>
        <a:graphic>
          <a:graphicData uri="http://schemas.openxmlformats.org/presentationml/2006/ole">
            <p:oleObj spid="_x0000_s8194" name="Equation" r:id="rId4" imgW="9194760" imgH="1930320" progId="Equation.DSMT4">
              <p:embed/>
            </p:oleObj>
          </a:graphicData>
        </a:graphic>
      </p:graphicFrame>
      <p:sp>
        <p:nvSpPr>
          <p:cNvPr id="8200" name="Text Box 5"/>
          <p:cNvSpPr txBox="1">
            <a:spLocks noChangeArrowheads="1"/>
          </p:cNvSpPr>
          <p:nvPr/>
        </p:nvSpPr>
        <p:spPr bwMode="auto">
          <a:xfrm>
            <a:off x="246063" y="1190625"/>
            <a:ext cx="8897937" cy="396875"/>
          </a:xfrm>
          <a:prstGeom prst="rect">
            <a:avLst/>
          </a:prstGeom>
          <a:noFill/>
          <a:ln w="25400" algn="ctr">
            <a:noFill/>
            <a:miter lim="800000"/>
            <a:headEnd/>
            <a:tailEnd/>
          </a:ln>
        </p:spPr>
        <p:txBody>
          <a:bodyPr>
            <a:spAutoFit/>
          </a:bodyPr>
          <a:lstStyle/>
          <a:p>
            <a:pPr algn="ctr" eaLnBrk="0" hangingPunct="0">
              <a:spcBef>
                <a:spcPct val="50000"/>
              </a:spcBef>
            </a:pPr>
            <a:r>
              <a:rPr lang="en-US" sz="2000" b="1" u="sng">
                <a:solidFill>
                  <a:srgbClr val="000000"/>
                </a:solidFill>
              </a:rPr>
              <a:t>Electric Force         depends on Conditional Density of Charge</a:t>
            </a:r>
          </a:p>
        </p:txBody>
      </p:sp>
      <p:graphicFrame>
        <p:nvGraphicFramePr>
          <p:cNvPr id="8195" name="Object 3"/>
          <p:cNvGraphicFramePr>
            <a:graphicFrameLocks noChangeAspect="1"/>
          </p:cNvGraphicFramePr>
          <p:nvPr>
            <p:ph sz="quarter" idx="3"/>
          </p:nvPr>
        </p:nvGraphicFramePr>
        <p:xfrm>
          <a:off x="2654300" y="1177925"/>
          <a:ext cx="581025" cy="419100"/>
        </p:xfrm>
        <a:graphic>
          <a:graphicData uri="http://schemas.openxmlformats.org/presentationml/2006/ole">
            <p:oleObj spid="_x0000_s8195" name="Equation" r:id="rId5" imgW="685800" imgH="495000" progId="Equation.DSMT4">
              <p:embed/>
            </p:oleObj>
          </a:graphicData>
        </a:graphic>
      </p:graphicFrame>
      <p:sp>
        <p:nvSpPr>
          <p:cNvPr id="8201" name="Text Box 7"/>
          <p:cNvSpPr txBox="1">
            <a:spLocks noChangeArrowheads="1"/>
          </p:cNvSpPr>
          <p:nvPr/>
        </p:nvSpPr>
        <p:spPr bwMode="auto">
          <a:xfrm>
            <a:off x="158750" y="3475038"/>
            <a:ext cx="8215313" cy="457200"/>
          </a:xfrm>
          <a:prstGeom prst="rect">
            <a:avLst/>
          </a:prstGeom>
          <a:noFill/>
          <a:ln w="25400" algn="ctr">
            <a:noFill/>
            <a:miter lim="800000"/>
            <a:headEnd/>
            <a:tailEnd/>
          </a:ln>
        </p:spPr>
        <p:txBody>
          <a:bodyPr>
            <a:spAutoFit/>
          </a:bodyPr>
          <a:lstStyle/>
          <a:p>
            <a:pPr algn="ctr" eaLnBrk="0" hangingPunct="0">
              <a:spcBef>
                <a:spcPct val="50000"/>
              </a:spcBef>
            </a:pPr>
            <a:r>
              <a:rPr lang="en-US" sz="2400" b="1">
                <a:solidFill>
                  <a:srgbClr val="000000"/>
                </a:solidFill>
              </a:rPr>
              <a:t>Nernst-Planck gives </a:t>
            </a:r>
            <a:r>
              <a:rPr lang="en-US" sz="2400" b="1">
                <a:solidFill>
                  <a:srgbClr val="86005D"/>
                </a:solidFill>
              </a:rPr>
              <a:t>UN</a:t>
            </a:r>
            <a:r>
              <a:rPr lang="en-US" sz="2400" b="1">
                <a:solidFill>
                  <a:srgbClr val="000000"/>
                </a:solidFill>
              </a:rPr>
              <a:t>conditional Density of Charge</a:t>
            </a:r>
          </a:p>
        </p:txBody>
      </p:sp>
      <p:graphicFrame>
        <p:nvGraphicFramePr>
          <p:cNvPr id="8196" name="Object 4"/>
          <p:cNvGraphicFramePr>
            <a:graphicFrameLocks noChangeAspect="1"/>
          </p:cNvGraphicFramePr>
          <p:nvPr>
            <p:ph sz="quarter" idx="2"/>
          </p:nvPr>
        </p:nvGraphicFramePr>
        <p:xfrm>
          <a:off x="603250" y="4305300"/>
          <a:ext cx="7853363" cy="989013"/>
        </p:xfrm>
        <a:graphic>
          <a:graphicData uri="http://schemas.openxmlformats.org/presentationml/2006/ole">
            <p:oleObj spid="_x0000_s8196" name="Equation" r:id="rId6" imgW="10083600" imgH="1269720" progId="Equation.DSMT4">
              <p:embed/>
            </p:oleObj>
          </a:graphicData>
        </a:graphic>
      </p:graphicFrame>
      <p:sp>
        <p:nvSpPr>
          <p:cNvPr id="8202" name="AutoShape 9"/>
          <p:cNvSpPr>
            <a:spLocks noChangeArrowheads="1"/>
          </p:cNvSpPr>
          <p:nvPr/>
        </p:nvSpPr>
        <p:spPr bwMode="auto">
          <a:xfrm rot="10804665" flipV="1">
            <a:off x="566738" y="5753100"/>
            <a:ext cx="946150" cy="306388"/>
          </a:xfrm>
          <a:prstGeom prst="wedgeRectCallout">
            <a:avLst>
              <a:gd name="adj1" fmla="val -59310"/>
              <a:gd name="adj2" fmla="val -188426"/>
            </a:avLst>
          </a:prstGeom>
          <a:gradFill rotWithShape="1">
            <a:gsLst>
              <a:gs pos="0">
                <a:srgbClr val="6A7676"/>
              </a:gs>
              <a:gs pos="50000">
                <a:srgbClr val="E5FEFF"/>
              </a:gs>
              <a:gs pos="100000">
                <a:srgbClr val="6A7676"/>
              </a:gs>
            </a:gsLst>
            <a:lin ang="5400000" scaled="1"/>
          </a:gradFill>
          <a:ln w="12700" algn="ctr">
            <a:solidFill>
              <a:schemeClr val="tx1"/>
            </a:solidFill>
            <a:miter lim="800000"/>
            <a:headEnd/>
            <a:tailEnd/>
          </a:ln>
        </p:spPr>
        <p:txBody>
          <a:bodyPr anchor="ctr"/>
          <a:lstStyle/>
          <a:p>
            <a:pPr algn="ctr" eaLnBrk="0" hangingPunct="0"/>
            <a:r>
              <a:rPr lang="en-US" sz="1400" b="1">
                <a:solidFill>
                  <a:srgbClr val="000000"/>
                </a:solidFill>
              </a:rPr>
              <a:t>Mass</a:t>
            </a:r>
          </a:p>
        </p:txBody>
      </p:sp>
      <p:sp>
        <p:nvSpPr>
          <p:cNvPr id="8203" name="AutoShape 10"/>
          <p:cNvSpPr>
            <a:spLocks noChangeArrowheads="1"/>
          </p:cNvSpPr>
          <p:nvPr/>
        </p:nvSpPr>
        <p:spPr bwMode="auto">
          <a:xfrm rot="10804665" flipV="1">
            <a:off x="2154238" y="5916613"/>
            <a:ext cx="946150" cy="306387"/>
          </a:xfrm>
          <a:prstGeom prst="wedgeRectCallout">
            <a:avLst>
              <a:gd name="adj1" fmla="val 72954"/>
              <a:gd name="adj2" fmla="val -226069"/>
            </a:avLst>
          </a:prstGeom>
          <a:gradFill rotWithShape="1">
            <a:gsLst>
              <a:gs pos="0">
                <a:srgbClr val="6A7676"/>
              </a:gs>
              <a:gs pos="50000">
                <a:srgbClr val="E5FEFF"/>
              </a:gs>
              <a:gs pos="100000">
                <a:srgbClr val="6A7676"/>
              </a:gs>
            </a:gsLst>
            <a:lin ang="5400000" scaled="1"/>
          </a:gradFill>
          <a:ln w="12700" algn="ctr">
            <a:solidFill>
              <a:schemeClr val="tx1"/>
            </a:solidFill>
            <a:miter lim="800000"/>
            <a:headEnd/>
            <a:tailEnd/>
          </a:ln>
        </p:spPr>
        <p:txBody>
          <a:bodyPr anchor="ctr"/>
          <a:lstStyle/>
          <a:p>
            <a:pPr algn="ctr" eaLnBrk="0" hangingPunct="0"/>
            <a:r>
              <a:rPr lang="en-US" sz="1400" b="1">
                <a:solidFill>
                  <a:srgbClr val="000000"/>
                </a:solidFill>
              </a:rPr>
              <a:t>Friction</a:t>
            </a:r>
          </a:p>
        </p:txBody>
      </p:sp>
      <p:sp>
        <p:nvSpPr>
          <p:cNvPr id="8204" name="Text Box 11"/>
          <p:cNvSpPr txBox="1">
            <a:spLocks noChangeArrowheads="1"/>
          </p:cNvSpPr>
          <p:nvPr/>
        </p:nvSpPr>
        <p:spPr bwMode="auto">
          <a:xfrm>
            <a:off x="3922713" y="6211888"/>
            <a:ext cx="3990975" cy="336550"/>
          </a:xfrm>
          <a:prstGeom prst="rect">
            <a:avLst/>
          </a:prstGeom>
          <a:noFill/>
          <a:ln w="25400" algn="ctr">
            <a:noFill/>
            <a:miter lim="800000"/>
            <a:headEnd/>
            <a:tailEnd/>
          </a:ln>
        </p:spPr>
        <p:txBody>
          <a:bodyPr>
            <a:spAutoFit/>
          </a:bodyPr>
          <a:lstStyle/>
          <a:p>
            <a:pPr algn="ctr" eaLnBrk="0" hangingPunct="0">
              <a:spcBef>
                <a:spcPct val="50000"/>
              </a:spcBef>
            </a:pPr>
            <a:r>
              <a:rPr lang="en-US" b="1">
                <a:solidFill>
                  <a:srgbClr val="000000"/>
                </a:solidFill>
              </a:rPr>
              <a:t>Schuss, Nadler, Singer, Eisenberg</a:t>
            </a:r>
          </a:p>
        </p:txBody>
      </p:sp>
      <p:sp>
        <p:nvSpPr>
          <p:cNvPr id="8205" name="Line 12"/>
          <p:cNvSpPr>
            <a:spLocks noChangeShapeType="1"/>
          </p:cNvSpPr>
          <p:nvPr/>
        </p:nvSpPr>
        <p:spPr bwMode="auto">
          <a:xfrm>
            <a:off x="4870450" y="1587500"/>
            <a:ext cx="427038" cy="1246188"/>
          </a:xfrm>
          <a:prstGeom prst="line">
            <a:avLst/>
          </a:prstGeom>
          <a:noFill/>
          <a:ln w="25400">
            <a:solidFill>
              <a:srgbClr val="86005D"/>
            </a:solidFill>
            <a:round/>
            <a:headEnd type="arrow" w="lg" len="lg"/>
            <a:tailEnd type="arrow" w="lg" len="lg"/>
          </a:ln>
        </p:spPr>
        <p:txBody>
          <a:bodyPr wrap="none" anchor="ctr"/>
          <a:lstStyle/>
          <a:p>
            <a:endParaRPr lang="en-US"/>
          </a:p>
        </p:txBody>
      </p:sp>
      <p:sp>
        <p:nvSpPr>
          <p:cNvPr id="8206" name="AutoShape 13"/>
          <p:cNvSpPr>
            <a:spLocks noChangeArrowheads="1"/>
          </p:cNvSpPr>
          <p:nvPr/>
        </p:nvSpPr>
        <p:spPr bwMode="auto">
          <a:xfrm>
            <a:off x="5908675" y="1781175"/>
            <a:ext cx="3076575" cy="569913"/>
          </a:xfrm>
          <a:prstGeom prst="wedgeEllipseCallout">
            <a:avLst>
              <a:gd name="adj1" fmla="val -26162"/>
              <a:gd name="adj2" fmla="val 89278"/>
            </a:avLst>
          </a:prstGeom>
          <a:gradFill rotWithShape="1">
            <a:gsLst>
              <a:gs pos="0">
                <a:srgbClr val="FF99CC"/>
              </a:gs>
              <a:gs pos="100000">
                <a:srgbClr val="A86586"/>
              </a:gs>
            </a:gsLst>
            <a:path path="rect">
              <a:fillToRect l="50000" t="50000" r="50000" b="50000"/>
            </a:path>
          </a:gradFill>
          <a:ln w="19050" algn="ctr">
            <a:solidFill>
              <a:srgbClr val="682300"/>
            </a:solidFill>
            <a:miter lim="800000"/>
            <a:headEnd/>
            <a:tailEnd/>
          </a:ln>
        </p:spPr>
        <p:txBody>
          <a:bodyPr wrap="none" lIns="0" tIns="0" rIns="0" bIns="0"/>
          <a:lstStyle/>
          <a:p>
            <a:pPr algn="ctr" eaLnBrk="0" hangingPunct="0">
              <a:spcBef>
                <a:spcPct val="50000"/>
              </a:spcBef>
            </a:pPr>
            <a:r>
              <a:rPr lang="en-US" sz="1400">
                <a:solidFill>
                  <a:srgbClr val="590311"/>
                </a:solidFill>
              </a:rPr>
              <a:t>Closures or </a:t>
            </a:r>
            <a:r>
              <a:rPr lang="en-US" sz="1400" b="1">
                <a:solidFill>
                  <a:srgbClr val="590311"/>
                </a:solidFill>
              </a:rPr>
              <a:t>Approximations</a:t>
            </a:r>
            <a:r>
              <a:rPr lang="en-US" sz="1400">
                <a:solidFill>
                  <a:srgbClr val="590311"/>
                </a:solidFill>
              </a:rPr>
              <a:t> </a:t>
            </a:r>
            <a:br>
              <a:rPr lang="en-US" sz="1400">
                <a:solidFill>
                  <a:srgbClr val="590311"/>
                </a:solidFill>
              </a:rPr>
            </a:br>
            <a:r>
              <a:rPr lang="en-US" sz="1400">
                <a:solidFill>
                  <a:srgbClr val="590311"/>
                </a:solidFill>
              </a:rPr>
              <a:t>Needed</a:t>
            </a:r>
          </a:p>
        </p:txBody>
      </p:sp>
      <p:sp>
        <p:nvSpPr>
          <p:cNvPr id="8207" name="Line 14"/>
          <p:cNvSpPr>
            <a:spLocks noChangeShapeType="1"/>
          </p:cNvSpPr>
          <p:nvPr/>
        </p:nvSpPr>
        <p:spPr bwMode="auto">
          <a:xfrm>
            <a:off x="3235325" y="2357438"/>
            <a:ext cx="1079500" cy="2192337"/>
          </a:xfrm>
          <a:prstGeom prst="line">
            <a:avLst/>
          </a:prstGeom>
          <a:noFill/>
          <a:ln w="25400">
            <a:solidFill>
              <a:srgbClr val="86005D"/>
            </a:solidFill>
            <a:round/>
            <a:headEnd type="arrow" w="lg" len="lg"/>
            <a:tailEnd type="arrow" w="lg" len="lg"/>
          </a:ln>
        </p:spPr>
        <p:txBody>
          <a:bodyPr wrap="none" anchor="ctr"/>
          <a:lstStyle/>
          <a:p>
            <a:endParaRPr lang="en-US"/>
          </a:p>
        </p:txBody>
      </p:sp>
      <p:sp>
        <p:nvSpPr>
          <p:cNvPr id="8208" name="Line 15"/>
          <p:cNvSpPr>
            <a:spLocks noChangeShapeType="1"/>
          </p:cNvSpPr>
          <p:nvPr/>
        </p:nvSpPr>
        <p:spPr bwMode="auto">
          <a:xfrm flipV="1">
            <a:off x="2860675" y="3819525"/>
            <a:ext cx="577850" cy="850900"/>
          </a:xfrm>
          <a:prstGeom prst="line">
            <a:avLst/>
          </a:prstGeom>
          <a:noFill/>
          <a:ln w="25400">
            <a:solidFill>
              <a:srgbClr val="86005D"/>
            </a:solidFill>
            <a:round/>
            <a:headEnd type="arrow" w="lg" len="lg"/>
            <a:tailEnd type="arrow" w="lg" len="lg"/>
          </a:ln>
        </p:spPr>
        <p:txBody>
          <a:bodyPr wrap="none" anchor="ctr"/>
          <a:lstStyle/>
          <a:p>
            <a:endParaRPr lang="en-US"/>
          </a:p>
        </p:txBody>
      </p:sp>
      <p:sp>
        <p:nvSpPr>
          <p:cNvPr id="8209" name="AutoShape 16"/>
          <p:cNvSpPr>
            <a:spLocks noChangeArrowheads="1"/>
          </p:cNvSpPr>
          <p:nvPr/>
        </p:nvSpPr>
        <p:spPr bwMode="auto">
          <a:xfrm rot="10804665" flipV="1">
            <a:off x="3908425" y="2770188"/>
            <a:ext cx="960438" cy="541337"/>
          </a:xfrm>
          <a:prstGeom prst="wedgeRectCallout">
            <a:avLst>
              <a:gd name="adj1" fmla="val -39926"/>
              <a:gd name="adj2" fmla="val -116625"/>
            </a:avLst>
          </a:prstGeom>
          <a:gradFill rotWithShape="1">
            <a:gsLst>
              <a:gs pos="0">
                <a:srgbClr val="6A7676"/>
              </a:gs>
              <a:gs pos="50000">
                <a:srgbClr val="E5FEFF"/>
              </a:gs>
              <a:gs pos="100000">
                <a:srgbClr val="6A7676"/>
              </a:gs>
            </a:gsLst>
            <a:lin ang="5400000" scaled="1"/>
          </a:gradFill>
          <a:ln w="19050" algn="ctr">
            <a:solidFill>
              <a:schemeClr val="tx1"/>
            </a:solidFill>
            <a:miter lim="800000"/>
            <a:headEnd/>
            <a:tailEnd/>
          </a:ln>
        </p:spPr>
        <p:txBody>
          <a:bodyPr anchor="ctr"/>
          <a:lstStyle/>
          <a:p>
            <a:pPr algn="ctr" eaLnBrk="0" hangingPunct="0"/>
            <a:r>
              <a:rPr lang="en-US" sz="1400" b="1">
                <a:solidFill>
                  <a:srgbClr val="000000"/>
                </a:solidFill>
              </a:rPr>
              <a:t>Channel</a:t>
            </a:r>
            <a:br>
              <a:rPr lang="en-US" sz="1400" b="1">
                <a:solidFill>
                  <a:srgbClr val="000000"/>
                </a:solidFill>
              </a:rPr>
            </a:br>
            <a:r>
              <a:rPr lang="en-US" sz="1400" b="1">
                <a:solidFill>
                  <a:srgbClr val="000000"/>
                </a:solidFill>
              </a:rPr>
              <a:t>Protein</a:t>
            </a:r>
          </a:p>
        </p:txBody>
      </p:sp>
      <p:sp>
        <p:nvSpPr>
          <p:cNvPr id="8210" name="AutoShape 9"/>
          <p:cNvSpPr>
            <a:spLocks noChangeArrowheads="1"/>
          </p:cNvSpPr>
          <p:nvPr/>
        </p:nvSpPr>
        <p:spPr bwMode="auto">
          <a:xfrm rot="10804665" flipV="1">
            <a:off x="681038" y="2674938"/>
            <a:ext cx="1887537" cy="763587"/>
          </a:xfrm>
          <a:prstGeom prst="wedgeRectCallout">
            <a:avLst>
              <a:gd name="adj1" fmla="val -27745"/>
              <a:gd name="adj2" fmla="val -87301"/>
            </a:avLst>
          </a:prstGeom>
          <a:gradFill rotWithShape="1">
            <a:gsLst>
              <a:gs pos="0">
                <a:srgbClr val="6A7676"/>
              </a:gs>
              <a:gs pos="50000">
                <a:srgbClr val="E5FEFF"/>
              </a:gs>
              <a:gs pos="100000">
                <a:srgbClr val="6A7676"/>
              </a:gs>
            </a:gsLst>
            <a:lin ang="5400000" scaled="1"/>
          </a:gradFill>
          <a:ln w="12700" algn="ctr">
            <a:solidFill>
              <a:schemeClr val="tx1"/>
            </a:solidFill>
            <a:miter lim="800000"/>
            <a:headEnd/>
            <a:tailEnd/>
          </a:ln>
        </p:spPr>
        <p:txBody>
          <a:bodyPr anchor="ctr"/>
          <a:lstStyle/>
          <a:p>
            <a:pPr algn="ctr" eaLnBrk="0" hangingPunct="0"/>
            <a:r>
              <a:rPr lang="en-US" sz="1100" b="1">
                <a:solidFill>
                  <a:srgbClr val="000000"/>
                </a:solidFill>
              </a:rPr>
              <a:t>Permittivity, Dielectric Coefficient,</a:t>
            </a:r>
          </a:p>
          <a:p>
            <a:pPr algn="ctr" eaLnBrk="0" hangingPunct="0"/>
            <a:r>
              <a:rPr lang="en-US" sz="1100" b="1">
                <a:solidFill>
                  <a:srgbClr val="000000"/>
                </a:solidFill>
              </a:rPr>
              <a:t>Charge on Electron</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3" name="Slide Number Placeholder 7"/>
          <p:cNvSpPr>
            <a:spLocks noGrp="1"/>
          </p:cNvSpPr>
          <p:nvPr>
            <p:ph type="sldNum" sz="quarter" idx="12"/>
          </p:nvPr>
        </p:nvSpPr>
        <p:spPr>
          <a:noFill/>
        </p:spPr>
        <p:txBody>
          <a:bodyPr/>
          <a:lstStyle/>
          <a:p>
            <a:fld id="{77D8AC3A-A1A1-48DF-AFCB-194947E8BBE6}" type="slidenum">
              <a:rPr lang="en-US" smtClean="0"/>
              <a:pPr/>
              <a:t>18</a:t>
            </a:fld>
            <a:endParaRPr lang="en-US" smtClean="0"/>
          </a:p>
        </p:txBody>
      </p:sp>
      <p:sp>
        <p:nvSpPr>
          <p:cNvPr id="9224" name="Rectangle 2"/>
          <p:cNvSpPr>
            <a:spLocks noChangeArrowheads="1"/>
          </p:cNvSpPr>
          <p:nvPr/>
        </p:nvSpPr>
        <p:spPr bwMode="auto">
          <a:xfrm>
            <a:off x="0" y="3300413"/>
            <a:ext cx="9144000" cy="0"/>
          </a:xfrm>
          <a:prstGeom prst="rect">
            <a:avLst/>
          </a:prstGeom>
          <a:noFill/>
          <a:ln w="25400" algn="ctr">
            <a:noFill/>
            <a:miter lim="800000"/>
            <a:headEnd/>
            <a:tailEnd/>
          </a:ln>
        </p:spPr>
        <p:txBody>
          <a:bodyPr wrap="none" anchor="ctr">
            <a:spAutoFit/>
          </a:bodyPr>
          <a:lstStyle/>
          <a:p>
            <a:pPr algn="ctr" eaLnBrk="0" hangingPunct="0">
              <a:spcBef>
                <a:spcPct val="50000"/>
              </a:spcBef>
            </a:pPr>
            <a:endParaRPr lang="en-US" sz="2800">
              <a:solidFill>
                <a:srgbClr val="000000"/>
              </a:solidFill>
            </a:endParaRPr>
          </a:p>
        </p:txBody>
      </p:sp>
      <p:sp>
        <p:nvSpPr>
          <p:cNvPr id="9225" name="Rectangle 3"/>
          <p:cNvSpPr>
            <a:spLocks noChangeArrowheads="1"/>
          </p:cNvSpPr>
          <p:nvPr/>
        </p:nvSpPr>
        <p:spPr bwMode="auto">
          <a:xfrm>
            <a:off x="0" y="3227388"/>
            <a:ext cx="9144000" cy="0"/>
          </a:xfrm>
          <a:prstGeom prst="rect">
            <a:avLst/>
          </a:prstGeom>
          <a:noFill/>
          <a:ln w="25400" algn="ctr">
            <a:noFill/>
            <a:miter lim="800000"/>
            <a:headEnd/>
            <a:tailEnd/>
          </a:ln>
        </p:spPr>
        <p:txBody>
          <a:bodyPr wrap="none" anchor="ctr">
            <a:spAutoFit/>
          </a:bodyPr>
          <a:lstStyle/>
          <a:p>
            <a:pPr algn="ctr" eaLnBrk="0" hangingPunct="0">
              <a:spcBef>
                <a:spcPct val="50000"/>
              </a:spcBef>
            </a:pPr>
            <a:endParaRPr lang="en-US" sz="2800">
              <a:solidFill>
                <a:srgbClr val="000000"/>
              </a:solidFill>
            </a:endParaRPr>
          </a:p>
        </p:txBody>
      </p:sp>
      <p:sp>
        <p:nvSpPr>
          <p:cNvPr id="9226" name="Text Box 4"/>
          <p:cNvSpPr txBox="1">
            <a:spLocks noChangeArrowheads="1"/>
          </p:cNvSpPr>
          <p:nvPr/>
        </p:nvSpPr>
        <p:spPr bwMode="auto">
          <a:xfrm>
            <a:off x="2195513" y="1201738"/>
            <a:ext cx="4478337" cy="457200"/>
          </a:xfrm>
          <a:prstGeom prst="rect">
            <a:avLst/>
          </a:prstGeom>
          <a:noFill/>
          <a:ln w="9525">
            <a:noFill/>
            <a:miter lim="800000"/>
            <a:headEnd/>
            <a:tailEnd/>
          </a:ln>
        </p:spPr>
        <p:txBody>
          <a:bodyPr>
            <a:spAutoFit/>
          </a:bodyPr>
          <a:lstStyle/>
          <a:p>
            <a:pPr algn="ctr" eaLnBrk="0" hangingPunct="0">
              <a:spcBef>
                <a:spcPct val="50000"/>
              </a:spcBef>
            </a:pPr>
            <a:r>
              <a:rPr lang="en-US" sz="2400" b="1">
                <a:solidFill>
                  <a:srgbClr val="000000"/>
                </a:solidFill>
              </a:rPr>
              <a:t>Poisson’s Equation</a:t>
            </a:r>
          </a:p>
        </p:txBody>
      </p:sp>
      <p:grpSp>
        <p:nvGrpSpPr>
          <p:cNvPr id="9227" name="Group 5"/>
          <p:cNvGrpSpPr>
            <a:grpSpLocks/>
          </p:cNvGrpSpPr>
          <p:nvPr/>
        </p:nvGrpSpPr>
        <p:grpSpPr bwMode="auto">
          <a:xfrm>
            <a:off x="854075" y="277813"/>
            <a:ext cx="7626350" cy="6088062"/>
            <a:chOff x="526" y="151"/>
            <a:chExt cx="4804" cy="3835"/>
          </a:xfrm>
        </p:grpSpPr>
        <p:grpSp>
          <p:nvGrpSpPr>
            <p:cNvPr id="9255" name="Group 6"/>
            <p:cNvGrpSpPr>
              <a:grpSpLocks/>
            </p:cNvGrpSpPr>
            <p:nvPr/>
          </p:nvGrpSpPr>
          <p:grpSpPr bwMode="auto">
            <a:xfrm>
              <a:off x="1134" y="1986"/>
              <a:ext cx="4026" cy="713"/>
              <a:chOff x="1134" y="1986"/>
              <a:chExt cx="4026" cy="713"/>
            </a:xfrm>
          </p:grpSpPr>
          <p:sp>
            <p:nvSpPr>
              <p:cNvPr id="9263" name="Text Box 7"/>
              <p:cNvSpPr txBox="1">
                <a:spLocks noChangeArrowheads="1"/>
              </p:cNvSpPr>
              <p:nvPr/>
            </p:nvSpPr>
            <p:spPr bwMode="auto">
              <a:xfrm>
                <a:off x="1691" y="1986"/>
                <a:ext cx="3058" cy="250"/>
              </a:xfrm>
              <a:prstGeom prst="rect">
                <a:avLst/>
              </a:prstGeom>
              <a:noFill/>
              <a:ln w="9525">
                <a:noFill/>
                <a:miter lim="800000"/>
                <a:headEnd/>
                <a:tailEnd/>
              </a:ln>
            </p:spPr>
            <p:txBody>
              <a:bodyPr>
                <a:spAutoFit/>
              </a:bodyPr>
              <a:lstStyle/>
              <a:p>
                <a:pPr algn="ctr" eaLnBrk="0" hangingPunct="0">
                  <a:spcBef>
                    <a:spcPct val="50000"/>
                  </a:spcBef>
                </a:pPr>
                <a:r>
                  <a:rPr lang="en-US" sz="2000" b="1">
                    <a:solidFill>
                      <a:srgbClr val="000000"/>
                    </a:solidFill>
                  </a:rPr>
                  <a:t>Drift-diffusion &amp; Continuity Equation</a:t>
                </a:r>
              </a:p>
            </p:txBody>
          </p:sp>
          <p:grpSp>
            <p:nvGrpSpPr>
              <p:cNvPr id="9264" name="Group 8"/>
              <p:cNvGrpSpPr>
                <a:grpSpLocks/>
              </p:cNvGrpSpPr>
              <p:nvPr/>
            </p:nvGrpSpPr>
            <p:grpSpPr bwMode="auto">
              <a:xfrm>
                <a:off x="1134" y="2205"/>
                <a:ext cx="4026" cy="494"/>
                <a:chOff x="1134" y="2205"/>
                <a:chExt cx="4026" cy="494"/>
              </a:xfrm>
            </p:grpSpPr>
            <p:graphicFrame>
              <p:nvGraphicFramePr>
                <p:cNvPr id="9221" name="Object 4"/>
                <p:cNvGraphicFramePr>
                  <a:graphicFrameLocks noChangeAspect="1"/>
                </p:cNvGraphicFramePr>
                <p:nvPr/>
              </p:nvGraphicFramePr>
              <p:xfrm>
                <a:off x="1134" y="2332"/>
                <a:ext cx="972" cy="259"/>
              </p:xfrm>
              <a:graphic>
                <a:graphicData uri="http://schemas.openxmlformats.org/presentationml/2006/ole">
                  <p:oleObj spid="_x0000_s9221" name="Equation" r:id="rId4" imgW="1536480" imgH="406080" progId="Equation.DSMT4">
                    <p:embed/>
                  </p:oleObj>
                </a:graphicData>
              </a:graphic>
            </p:graphicFrame>
            <p:graphicFrame>
              <p:nvGraphicFramePr>
                <p:cNvPr id="9222" name="Object 5"/>
                <p:cNvGraphicFramePr>
                  <a:graphicFrameLocks noChangeAspect="1"/>
                </p:cNvGraphicFramePr>
                <p:nvPr/>
              </p:nvGraphicFramePr>
              <p:xfrm>
                <a:off x="2177" y="2205"/>
                <a:ext cx="2983" cy="494"/>
              </p:xfrm>
              <a:graphic>
                <a:graphicData uri="http://schemas.openxmlformats.org/presentationml/2006/ole">
                  <p:oleObj spid="_x0000_s9222" name="Equation" r:id="rId5" imgW="4305240" imgH="711000" progId="Equation.DSMT4">
                    <p:embed/>
                  </p:oleObj>
                </a:graphicData>
              </a:graphic>
            </p:graphicFrame>
          </p:grpSp>
        </p:grpSp>
        <p:grpSp>
          <p:nvGrpSpPr>
            <p:cNvPr id="9256" name="Group 11"/>
            <p:cNvGrpSpPr>
              <a:grpSpLocks/>
            </p:cNvGrpSpPr>
            <p:nvPr/>
          </p:nvGrpSpPr>
          <p:grpSpPr bwMode="auto">
            <a:xfrm>
              <a:off x="981" y="1080"/>
              <a:ext cx="3751" cy="846"/>
              <a:chOff x="981" y="917"/>
              <a:chExt cx="3751" cy="846"/>
            </a:xfrm>
          </p:grpSpPr>
          <p:graphicFrame>
            <p:nvGraphicFramePr>
              <p:cNvPr id="9220" name="Object 3"/>
              <p:cNvGraphicFramePr>
                <a:graphicFrameLocks noChangeAspect="1"/>
              </p:cNvGraphicFramePr>
              <p:nvPr/>
            </p:nvGraphicFramePr>
            <p:xfrm>
              <a:off x="981" y="917"/>
              <a:ext cx="3751" cy="639"/>
            </p:xfrm>
            <a:graphic>
              <a:graphicData uri="http://schemas.openxmlformats.org/presentationml/2006/ole">
                <p:oleObj spid="_x0000_s9220" name="Equation" r:id="rId6" imgW="5486400" imgH="927000" progId="Equation.DSMT4">
                  <p:embed/>
                </p:oleObj>
              </a:graphicData>
            </a:graphic>
          </p:graphicFrame>
          <p:sp>
            <p:nvSpPr>
              <p:cNvPr id="9262" name="AutoShape 13"/>
              <p:cNvSpPr>
                <a:spLocks noChangeArrowheads="1"/>
              </p:cNvSpPr>
              <p:nvPr/>
            </p:nvSpPr>
            <p:spPr bwMode="auto">
              <a:xfrm rot="10804665" flipV="1">
                <a:off x="2425" y="1583"/>
                <a:ext cx="1023" cy="180"/>
              </a:xfrm>
              <a:prstGeom prst="wedgeRectCallout">
                <a:avLst>
                  <a:gd name="adj1" fmla="val -17472"/>
                  <a:gd name="adj2" fmla="val -199472"/>
                </a:avLst>
              </a:prstGeom>
              <a:blipFill dpi="0" rotWithShape="1">
                <a:blip r:embed="rId7" cstate="print">
                  <a:alphaModFix amt="60000"/>
                </a:blip>
                <a:srcRect/>
                <a:tile tx="0" ty="0" sx="100000" sy="100000" flip="none" algn="tl"/>
              </a:blipFill>
              <a:ln w="19050" algn="ctr">
                <a:solidFill>
                  <a:srgbClr val="86005D"/>
                </a:solidFill>
                <a:miter lim="800000"/>
                <a:headEnd/>
                <a:tailEnd/>
              </a:ln>
            </p:spPr>
            <p:txBody>
              <a:bodyPr anchor="ctr"/>
              <a:lstStyle/>
              <a:p>
                <a:pPr algn="ctr" eaLnBrk="0" hangingPunct="0"/>
                <a:r>
                  <a:rPr lang="en-US" sz="1400" b="1">
                    <a:solidFill>
                      <a:srgbClr val="86005D"/>
                    </a:solidFill>
                  </a:rPr>
                  <a:t>Channel Protein</a:t>
                </a:r>
              </a:p>
            </p:txBody>
          </p:sp>
        </p:grpSp>
        <p:grpSp>
          <p:nvGrpSpPr>
            <p:cNvPr id="9257" name="Group 14"/>
            <p:cNvGrpSpPr>
              <a:grpSpLocks/>
            </p:cNvGrpSpPr>
            <p:nvPr/>
          </p:nvGrpSpPr>
          <p:grpSpPr bwMode="auto">
            <a:xfrm>
              <a:off x="1234" y="2825"/>
              <a:ext cx="3715" cy="1161"/>
              <a:chOff x="1234" y="2825"/>
              <a:chExt cx="3715" cy="1161"/>
            </a:xfrm>
          </p:grpSpPr>
          <p:sp>
            <p:nvSpPr>
              <p:cNvPr id="9259" name="Text Box 15"/>
              <p:cNvSpPr txBox="1">
                <a:spLocks noChangeArrowheads="1"/>
              </p:cNvSpPr>
              <p:nvPr/>
            </p:nvSpPr>
            <p:spPr bwMode="auto">
              <a:xfrm>
                <a:off x="2110" y="2825"/>
                <a:ext cx="1546" cy="250"/>
              </a:xfrm>
              <a:prstGeom prst="rect">
                <a:avLst/>
              </a:prstGeom>
              <a:noFill/>
              <a:ln w="9525">
                <a:noFill/>
                <a:miter lim="800000"/>
                <a:headEnd/>
                <a:tailEnd/>
              </a:ln>
            </p:spPr>
            <p:txBody>
              <a:bodyPr wrap="none">
                <a:spAutoFit/>
              </a:bodyPr>
              <a:lstStyle/>
              <a:p>
                <a:pPr algn="ctr" eaLnBrk="0" hangingPunct="0">
                  <a:spcBef>
                    <a:spcPct val="50000"/>
                  </a:spcBef>
                </a:pPr>
                <a:r>
                  <a:rPr lang="en-US" sz="2000" b="1">
                    <a:solidFill>
                      <a:srgbClr val="000000"/>
                    </a:solidFill>
                  </a:rPr>
                  <a:t>Chemical Potential</a:t>
                </a:r>
              </a:p>
            </p:txBody>
          </p:sp>
          <p:grpSp>
            <p:nvGrpSpPr>
              <p:cNvPr id="9260" name="Group 16"/>
              <p:cNvGrpSpPr>
                <a:grpSpLocks/>
              </p:cNvGrpSpPr>
              <p:nvPr/>
            </p:nvGrpSpPr>
            <p:grpSpPr bwMode="auto">
              <a:xfrm>
                <a:off x="1234" y="3109"/>
                <a:ext cx="3715" cy="877"/>
                <a:chOff x="1277" y="3296"/>
                <a:chExt cx="3715" cy="877"/>
              </a:xfrm>
            </p:grpSpPr>
            <p:graphicFrame>
              <p:nvGraphicFramePr>
                <p:cNvPr id="9219" name="Object 2"/>
                <p:cNvGraphicFramePr>
                  <a:graphicFrameLocks noChangeAspect="1"/>
                </p:cNvGraphicFramePr>
                <p:nvPr/>
              </p:nvGraphicFramePr>
              <p:xfrm>
                <a:off x="1277" y="3296"/>
                <a:ext cx="3196" cy="548"/>
              </p:xfrm>
              <a:graphic>
                <a:graphicData uri="http://schemas.openxmlformats.org/presentationml/2006/ole">
                  <p:oleObj spid="_x0000_s9219" name="Equation" r:id="rId8" imgW="5079960" imgH="863280" progId="Equation.DSMT4">
                    <p:embed/>
                  </p:oleObj>
                </a:graphicData>
              </a:graphic>
            </p:graphicFrame>
            <p:sp>
              <p:nvSpPr>
                <p:cNvPr id="9261" name="AutoShape 18"/>
                <p:cNvSpPr>
                  <a:spLocks noChangeArrowheads="1"/>
                </p:cNvSpPr>
                <p:nvPr/>
              </p:nvSpPr>
              <p:spPr bwMode="auto">
                <a:xfrm rot="10804665" flipV="1">
                  <a:off x="3620" y="3993"/>
                  <a:ext cx="1372" cy="180"/>
                </a:xfrm>
                <a:prstGeom prst="wedgeRectCallout">
                  <a:avLst>
                    <a:gd name="adj1" fmla="val 15157"/>
                    <a:gd name="adj2" fmla="val -213870"/>
                  </a:avLst>
                </a:prstGeom>
                <a:blipFill dpi="0" rotWithShape="1">
                  <a:blip r:embed="rId7" cstate="print"/>
                  <a:srcRect/>
                  <a:tile tx="0" ty="0" sx="100000" sy="100000" flip="none" algn="tl"/>
                </a:blipFill>
                <a:ln w="19050" algn="ctr">
                  <a:solidFill>
                    <a:srgbClr val="86005D"/>
                  </a:solidFill>
                  <a:miter lim="800000"/>
                  <a:headEnd/>
                  <a:tailEnd/>
                </a:ln>
              </p:spPr>
              <p:txBody>
                <a:bodyPr anchor="ctr"/>
                <a:lstStyle/>
                <a:p>
                  <a:pPr algn="ctr" eaLnBrk="0" hangingPunct="0"/>
                  <a:r>
                    <a:rPr lang="en-US" sz="1400" b="1">
                      <a:solidFill>
                        <a:srgbClr val="86005D"/>
                      </a:solidFill>
                    </a:rPr>
                    <a:t>Chemical Correlations</a:t>
                  </a:r>
                </a:p>
              </p:txBody>
            </p:sp>
          </p:grpSp>
        </p:grpSp>
        <p:sp>
          <p:nvSpPr>
            <p:cNvPr id="963603" name="Text Box 19"/>
            <p:cNvSpPr txBox="1">
              <a:spLocks noChangeArrowheads="1"/>
            </p:cNvSpPr>
            <p:nvPr/>
          </p:nvSpPr>
          <p:spPr bwMode="auto">
            <a:xfrm>
              <a:off x="526" y="151"/>
              <a:ext cx="4804" cy="458"/>
            </a:xfrm>
            <a:prstGeom prst="rect">
              <a:avLst/>
            </a:prstGeom>
            <a:gradFill rotWithShape="1">
              <a:gsLst>
                <a:gs pos="0">
                  <a:schemeClr val="accent1"/>
                </a:gs>
                <a:gs pos="100000">
                  <a:schemeClr val="accent1">
                    <a:gamma/>
                    <a:shade val="66275"/>
                    <a:invGamma/>
                  </a:schemeClr>
                </a:gs>
              </a:gsLst>
              <a:path path="shape">
                <a:fillToRect l="50000" t="50000" r="50000" b="50000"/>
              </a:path>
            </a:gradFill>
            <a:ln w="25400">
              <a:solidFill>
                <a:schemeClr val="tx1"/>
              </a:solidFill>
              <a:miter lim="800000"/>
              <a:headEnd/>
              <a:tailEnd/>
            </a:ln>
            <a:effectLst/>
          </p:spPr>
          <p:txBody>
            <a:bodyPr>
              <a:spAutoFit/>
            </a:bodyPr>
            <a:lstStyle/>
            <a:p>
              <a:pPr algn="ctr">
                <a:defRPr/>
              </a:pPr>
              <a:r>
                <a:rPr lang="en-US" altLang="ko-KR" sz="4000" b="1">
                  <a:solidFill>
                    <a:srgbClr val="000066"/>
                  </a:solidFill>
                  <a:latin typeface="Arial" charset="0"/>
                  <a:ea typeface="굴림" pitchFamily="34" charset="-127"/>
                  <a:cs typeface="Arial" charset="0"/>
                </a:rPr>
                <a:t>Poisson-Nernst-Planck</a:t>
              </a:r>
              <a:r>
                <a:rPr lang="en-US" altLang="ko-KR" sz="4000">
                  <a:solidFill>
                    <a:srgbClr val="000066"/>
                  </a:solidFill>
                  <a:latin typeface="Arial" charset="0"/>
                  <a:ea typeface="굴림" pitchFamily="34" charset="-127"/>
                  <a:cs typeface="Arial" charset="0"/>
                </a:rPr>
                <a:t> (PNP)</a:t>
              </a:r>
              <a:endParaRPr lang="en-US" sz="2800" b="1" i="1">
                <a:solidFill>
                  <a:srgbClr val="000066"/>
                </a:solidFill>
                <a:latin typeface="Arial" charset="0"/>
                <a:cs typeface="Arial" charset="0"/>
              </a:endParaRPr>
            </a:p>
          </p:txBody>
        </p:sp>
      </p:grpSp>
      <p:grpSp>
        <p:nvGrpSpPr>
          <p:cNvPr id="9228" name="Group 52"/>
          <p:cNvGrpSpPr>
            <a:grpSpLocks/>
          </p:cNvGrpSpPr>
          <p:nvPr/>
        </p:nvGrpSpPr>
        <p:grpSpPr bwMode="auto">
          <a:xfrm>
            <a:off x="1049338" y="1498600"/>
            <a:ext cx="2114550" cy="542925"/>
            <a:chOff x="734290" y="4860427"/>
            <a:chExt cx="2115967" cy="542845"/>
          </a:xfrm>
        </p:grpSpPr>
        <p:sp>
          <p:nvSpPr>
            <p:cNvPr id="9253" name="TextBox 34"/>
            <p:cNvSpPr txBox="1">
              <a:spLocks noChangeArrowheads="1"/>
            </p:cNvSpPr>
            <p:nvPr/>
          </p:nvSpPr>
          <p:spPr bwMode="auto">
            <a:xfrm>
              <a:off x="734290" y="4860427"/>
              <a:ext cx="2115967" cy="276999"/>
            </a:xfrm>
            <a:prstGeom prst="rect">
              <a:avLst/>
            </a:prstGeom>
            <a:noFill/>
            <a:ln w="9525">
              <a:noFill/>
              <a:miter lim="800000"/>
              <a:headEnd/>
              <a:tailEnd/>
            </a:ln>
          </p:spPr>
          <p:txBody>
            <a:bodyPr>
              <a:spAutoFit/>
            </a:bodyPr>
            <a:lstStyle/>
            <a:p>
              <a:r>
                <a:rPr lang="en-US" sz="1200" b="1">
                  <a:solidFill>
                    <a:srgbClr val="005024"/>
                  </a:solidFill>
                </a:rPr>
                <a:t>Dielectric Coefficient</a:t>
              </a:r>
            </a:p>
          </p:txBody>
        </p:sp>
        <p:cxnSp>
          <p:nvCxnSpPr>
            <p:cNvPr id="9254" name="Straight Arrow Connector 38"/>
            <p:cNvCxnSpPr>
              <a:cxnSpLocks noChangeShapeType="1"/>
            </p:cNvCxnSpPr>
            <p:nvPr/>
          </p:nvCxnSpPr>
          <p:spPr bwMode="auto">
            <a:xfrm rot="16200000" flipH="1">
              <a:off x="2277166" y="5209291"/>
              <a:ext cx="250789" cy="137174"/>
            </a:xfrm>
            <a:prstGeom prst="straightConnector1">
              <a:avLst/>
            </a:prstGeom>
            <a:noFill/>
            <a:ln w="25400" algn="ctr">
              <a:solidFill>
                <a:srgbClr val="005024"/>
              </a:solidFill>
              <a:round/>
              <a:headEnd/>
              <a:tailEnd type="arrow" w="med" len="med"/>
            </a:ln>
          </p:spPr>
        </p:cxnSp>
      </p:grpSp>
      <p:grpSp>
        <p:nvGrpSpPr>
          <p:cNvPr id="9229" name="Group 52"/>
          <p:cNvGrpSpPr>
            <a:grpSpLocks/>
          </p:cNvGrpSpPr>
          <p:nvPr/>
        </p:nvGrpSpPr>
        <p:grpSpPr bwMode="auto">
          <a:xfrm>
            <a:off x="858838" y="2333625"/>
            <a:ext cx="2114550" cy="547688"/>
            <a:chOff x="734290" y="4590592"/>
            <a:chExt cx="2115967" cy="546834"/>
          </a:xfrm>
        </p:grpSpPr>
        <p:sp>
          <p:nvSpPr>
            <p:cNvPr id="9251" name="TextBox 34"/>
            <p:cNvSpPr txBox="1">
              <a:spLocks noChangeArrowheads="1"/>
            </p:cNvSpPr>
            <p:nvPr/>
          </p:nvSpPr>
          <p:spPr bwMode="auto">
            <a:xfrm>
              <a:off x="734290" y="4860427"/>
              <a:ext cx="2115967" cy="276999"/>
            </a:xfrm>
            <a:prstGeom prst="rect">
              <a:avLst/>
            </a:prstGeom>
            <a:noFill/>
            <a:ln w="9525">
              <a:noFill/>
              <a:miter lim="800000"/>
              <a:headEnd/>
              <a:tailEnd/>
            </a:ln>
          </p:spPr>
          <p:txBody>
            <a:bodyPr>
              <a:spAutoFit/>
            </a:bodyPr>
            <a:lstStyle/>
            <a:p>
              <a:pPr algn="ctr"/>
              <a:r>
                <a:rPr lang="en-US" sz="1200" b="1">
                  <a:solidFill>
                    <a:srgbClr val="005024"/>
                  </a:solidFill>
                </a:rPr>
                <a:t>Permittivity</a:t>
              </a:r>
            </a:p>
          </p:txBody>
        </p:sp>
        <p:cxnSp>
          <p:nvCxnSpPr>
            <p:cNvPr id="9252" name="Straight Arrow Connector 38"/>
            <p:cNvCxnSpPr>
              <a:cxnSpLocks noChangeShapeType="1"/>
            </p:cNvCxnSpPr>
            <p:nvPr/>
          </p:nvCxnSpPr>
          <p:spPr bwMode="auto">
            <a:xfrm rot="5400000" flipH="1" flipV="1">
              <a:off x="1557279" y="4690560"/>
              <a:ext cx="266658" cy="66721"/>
            </a:xfrm>
            <a:prstGeom prst="straightConnector1">
              <a:avLst/>
            </a:prstGeom>
            <a:noFill/>
            <a:ln w="25400" algn="ctr">
              <a:solidFill>
                <a:srgbClr val="005024"/>
              </a:solidFill>
              <a:round/>
              <a:headEnd/>
              <a:tailEnd type="arrow" w="med" len="med"/>
            </a:ln>
          </p:spPr>
        </p:cxnSp>
      </p:grpSp>
      <p:grpSp>
        <p:nvGrpSpPr>
          <p:cNvPr id="9230" name="Group 51"/>
          <p:cNvGrpSpPr>
            <a:grpSpLocks/>
          </p:cNvGrpSpPr>
          <p:nvPr/>
        </p:nvGrpSpPr>
        <p:grpSpPr bwMode="auto">
          <a:xfrm>
            <a:off x="2438400" y="5640388"/>
            <a:ext cx="2116138" cy="742950"/>
            <a:chOff x="5049333" y="5493894"/>
            <a:chExt cx="2115967" cy="742682"/>
          </a:xfrm>
        </p:grpSpPr>
        <p:sp>
          <p:nvSpPr>
            <p:cNvPr id="9249" name="TextBox 36"/>
            <p:cNvSpPr txBox="1">
              <a:spLocks noChangeArrowheads="1"/>
            </p:cNvSpPr>
            <p:nvPr/>
          </p:nvSpPr>
          <p:spPr bwMode="auto">
            <a:xfrm>
              <a:off x="5049333" y="5774912"/>
              <a:ext cx="2115967" cy="461664"/>
            </a:xfrm>
            <a:prstGeom prst="rect">
              <a:avLst/>
            </a:prstGeom>
            <a:noFill/>
            <a:ln w="9525">
              <a:noFill/>
              <a:miter lim="800000"/>
              <a:headEnd/>
              <a:tailEnd/>
            </a:ln>
          </p:spPr>
          <p:txBody>
            <a:bodyPr>
              <a:spAutoFit/>
            </a:bodyPr>
            <a:lstStyle/>
            <a:p>
              <a:r>
                <a:rPr lang="en-US" sz="1200" b="1">
                  <a:solidFill>
                    <a:srgbClr val="005024"/>
                  </a:solidFill>
                </a:rPr>
                <a:t>   Valence</a:t>
              </a:r>
            </a:p>
            <a:p>
              <a:r>
                <a:rPr lang="en-US" sz="1200" b="1">
                  <a:solidFill>
                    <a:srgbClr val="005024"/>
                  </a:solidFill>
                </a:rPr>
                <a:t>Proton charge</a:t>
              </a:r>
            </a:p>
          </p:txBody>
        </p:sp>
        <p:cxnSp>
          <p:nvCxnSpPr>
            <p:cNvPr id="9250" name="Straight Arrow Connector 39"/>
            <p:cNvCxnSpPr>
              <a:cxnSpLocks noChangeShapeType="1"/>
            </p:cNvCxnSpPr>
            <p:nvPr/>
          </p:nvCxnSpPr>
          <p:spPr bwMode="auto">
            <a:xfrm rot="5400000" flipH="1" flipV="1">
              <a:off x="5531716" y="5592263"/>
              <a:ext cx="257195" cy="60457"/>
            </a:xfrm>
            <a:prstGeom prst="straightConnector1">
              <a:avLst/>
            </a:prstGeom>
            <a:noFill/>
            <a:ln w="25400" algn="ctr">
              <a:solidFill>
                <a:srgbClr val="005024"/>
              </a:solidFill>
              <a:round/>
              <a:headEnd/>
              <a:tailEnd type="arrow" w="med" len="med"/>
            </a:ln>
          </p:spPr>
        </p:cxnSp>
      </p:grpSp>
      <p:grpSp>
        <p:nvGrpSpPr>
          <p:cNvPr id="9231" name="Group 56"/>
          <p:cNvGrpSpPr>
            <a:grpSpLocks/>
          </p:cNvGrpSpPr>
          <p:nvPr/>
        </p:nvGrpSpPr>
        <p:grpSpPr bwMode="auto">
          <a:xfrm>
            <a:off x="3452813" y="5591175"/>
            <a:ext cx="1501775" cy="511175"/>
            <a:chOff x="1920745" y="2804383"/>
            <a:chExt cx="1502587" cy="511800"/>
          </a:xfrm>
        </p:grpSpPr>
        <p:sp>
          <p:nvSpPr>
            <p:cNvPr id="9247" name="TextBox 53"/>
            <p:cNvSpPr txBox="1">
              <a:spLocks noChangeArrowheads="1"/>
            </p:cNvSpPr>
            <p:nvPr/>
          </p:nvSpPr>
          <p:spPr bwMode="auto">
            <a:xfrm>
              <a:off x="1920745" y="3039184"/>
              <a:ext cx="1502587" cy="276999"/>
            </a:xfrm>
            <a:prstGeom prst="rect">
              <a:avLst/>
            </a:prstGeom>
            <a:noFill/>
            <a:ln w="9525">
              <a:noFill/>
              <a:miter lim="800000"/>
              <a:headEnd/>
              <a:tailEnd/>
            </a:ln>
          </p:spPr>
          <p:txBody>
            <a:bodyPr>
              <a:spAutoFit/>
            </a:bodyPr>
            <a:lstStyle/>
            <a:p>
              <a:r>
                <a:rPr lang="en-US" sz="1200" b="1">
                  <a:solidFill>
                    <a:srgbClr val="005024"/>
                  </a:solidFill>
                </a:rPr>
                <a:t>Thermal Energy</a:t>
              </a:r>
            </a:p>
          </p:txBody>
        </p:sp>
        <p:cxnSp>
          <p:nvCxnSpPr>
            <p:cNvPr id="9248" name="Straight Arrow Connector 54"/>
            <p:cNvCxnSpPr>
              <a:cxnSpLocks noChangeShapeType="1"/>
            </p:cNvCxnSpPr>
            <p:nvPr/>
          </p:nvCxnSpPr>
          <p:spPr bwMode="auto">
            <a:xfrm flipV="1">
              <a:off x="2487524" y="2804383"/>
              <a:ext cx="361847" cy="272590"/>
            </a:xfrm>
            <a:prstGeom prst="straightConnector1">
              <a:avLst/>
            </a:prstGeom>
            <a:noFill/>
            <a:ln w="25400" algn="ctr">
              <a:solidFill>
                <a:srgbClr val="005024"/>
              </a:solidFill>
              <a:round/>
              <a:headEnd/>
              <a:tailEnd type="arrow" w="med" len="med"/>
            </a:ln>
          </p:spPr>
        </p:cxnSp>
      </p:grpSp>
      <p:grpSp>
        <p:nvGrpSpPr>
          <p:cNvPr id="9232" name="Group 50"/>
          <p:cNvGrpSpPr>
            <a:grpSpLocks/>
          </p:cNvGrpSpPr>
          <p:nvPr/>
        </p:nvGrpSpPr>
        <p:grpSpPr bwMode="auto">
          <a:xfrm>
            <a:off x="5022850" y="4122738"/>
            <a:ext cx="2320925" cy="414337"/>
            <a:chOff x="75470" y="1487265"/>
            <a:chExt cx="2321367" cy="415753"/>
          </a:xfrm>
        </p:grpSpPr>
        <p:sp>
          <p:nvSpPr>
            <p:cNvPr id="9245" name="TextBox 32"/>
            <p:cNvSpPr txBox="1">
              <a:spLocks noChangeArrowheads="1"/>
            </p:cNvSpPr>
            <p:nvPr/>
          </p:nvSpPr>
          <p:spPr bwMode="auto">
            <a:xfrm>
              <a:off x="280870" y="1626019"/>
              <a:ext cx="2115967" cy="276999"/>
            </a:xfrm>
            <a:prstGeom prst="rect">
              <a:avLst/>
            </a:prstGeom>
            <a:noFill/>
            <a:ln w="9525">
              <a:noFill/>
              <a:miter lim="800000"/>
              <a:headEnd/>
              <a:tailEnd/>
            </a:ln>
          </p:spPr>
          <p:txBody>
            <a:bodyPr>
              <a:spAutoFit/>
            </a:bodyPr>
            <a:lstStyle/>
            <a:p>
              <a:r>
                <a:rPr lang="en-US" sz="1200" b="1">
                  <a:solidFill>
                    <a:srgbClr val="005024"/>
                  </a:solidFill>
                </a:rPr>
                <a:t>Diffusion Coefficient</a:t>
              </a:r>
            </a:p>
          </p:txBody>
        </p:sp>
        <p:cxnSp>
          <p:nvCxnSpPr>
            <p:cNvPr id="9246" name="Straight Arrow Connector 37"/>
            <p:cNvCxnSpPr>
              <a:cxnSpLocks noChangeShapeType="1"/>
            </p:cNvCxnSpPr>
            <p:nvPr/>
          </p:nvCxnSpPr>
          <p:spPr bwMode="auto">
            <a:xfrm rot="16200000" flipV="1">
              <a:off x="68552" y="1494183"/>
              <a:ext cx="201880" cy="188043"/>
            </a:xfrm>
            <a:prstGeom prst="straightConnector1">
              <a:avLst/>
            </a:prstGeom>
            <a:noFill/>
            <a:ln w="25400" algn="ctr">
              <a:solidFill>
                <a:srgbClr val="005024"/>
              </a:solidFill>
              <a:round/>
              <a:headEnd/>
              <a:tailEnd type="arrow" w="med" len="med"/>
            </a:ln>
          </p:spPr>
        </p:cxnSp>
      </p:grpSp>
      <p:grpSp>
        <p:nvGrpSpPr>
          <p:cNvPr id="9233" name="Group 56"/>
          <p:cNvGrpSpPr>
            <a:grpSpLocks/>
          </p:cNvGrpSpPr>
          <p:nvPr/>
        </p:nvGrpSpPr>
        <p:grpSpPr bwMode="auto">
          <a:xfrm>
            <a:off x="2682875" y="4078288"/>
            <a:ext cx="1501775" cy="369887"/>
            <a:chOff x="1749202" y="2756836"/>
            <a:chExt cx="1502587" cy="369158"/>
          </a:xfrm>
        </p:grpSpPr>
        <p:sp>
          <p:nvSpPr>
            <p:cNvPr id="9243" name="TextBox 53"/>
            <p:cNvSpPr txBox="1">
              <a:spLocks noChangeArrowheads="1"/>
            </p:cNvSpPr>
            <p:nvPr/>
          </p:nvSpPr>
          <p:spPr bwMode="auto">
            <a:xfrm>
              <a:off x="1749202" y="2848995"/>
              <a:ext cx="1502587" cy="276999"/>
            </a:xfrm>
            <a:prstGeom prst="rect">
              <a:avLst/>
            </a:prstGeom>
            <a:noFill/>
            <a:ln w="9525">
              <a:noFill/>
              <a:miter lim="800000"/>
              <a:headEnd/>
              <a:tailEnd/>
            </a:ln>
          </p:spPr>
          <p:txBody>
            <a:bodyPr>
              <a:spAutoFit/>
            </a:bodyPr>
            <a:lstStyle/>
            <a:p>
              <a:pPr algn="ctr"/>
              <a:r>
                <a:rPr lang="en-US" sz="1200" b="1">
                  <a:solidFill>
                    <a:srgbClr val="005024"/>
                  </a:solidFill>
                </a:rPr>
                <a:t>Flux</a:t>
              </a:r>
            </a:p>
          </p:txBody>
        </p:sp>
        <p:cxnSp>
          <p:nvCxnSpPr>
            <p:cNvPr id="9244" name="Straight Arrow Connector 54"/>
            <p:cNvCxnSpPr>
              <a:cxnSpLocks noChangeShapeType="1"/>
            </p:cNvCxnSpPr>
            <p:nvPr/>
          </p:nvCxnSpPr>
          <p:spPr bwMode="auto">
            <a:xfrm rot="5400000" flipH="1" flipV="1">
              <a:off x="2681425" y="2785570"/>
              <a:ext cx="234800" cy="177332"/>
            </a:xfrm>
            <a:prstGeom prst="straightConnector1">
              <a:avLst/>
            </a:prstGeom>
            <a:noFill/>
            <a:ln w="25400" algn="ctr">
              <a:solidFill>
                <a:srgbClr val="005024"/>
              </a:solidFill>
              <a:round/>
              <a:headEnd/>
              <a:tailEnd type="arrow" w="med" len="med"/>
            </a:ln>
          </p:spPr>
        </p:cxnSp>
      </p:grpSp>
      <p:grpSp>
        <p:nvGrpSpPr>
          <p:cNvPr id="9234" name="Group 56"/>
          <p:cNvGrpSpPr>
            <a:grpSpLocks/>
          </p:cNvGrpSpPr>
          <p:nvPr/>
        </p:nvGrpSpPr>
        <p:grpSpPr bwMode="auto">
          <a:xfrm>
            <a:off x="6838950" y="4257675"/>
            <a:ext cx="1697038" cy="539750"/>
            <a:chOff x="1724970" y="2776643"/>
            <a:chExt cx="1698362" cy="539540"/>
          </a:xfrm>
        </p:grpSpPr>
        <p:sp>
          <p:nvSpPr>
            <p:cNvPr id="9241" name="TextBox 53"/>
            <p:cNvSpPr txBox="1">
              <a:spLocks noChangeArrowheads="1"/>
            </p:cNvSpPr>
            <p:nvPr/>
          </p:nvSpPr>
          <p:spPr bwMode="auto">
            <a:xfrm>
              <a:off x="1920745" y="3039184"/>
              <a:ext cx="1502587" cy="276999"/>
            </a:xfrm>
            <a:prstGeom prst="rect">
              <a:avLst/>
            </a:prstGeom>
            <a:noFill/>
            <a:ln w="9525">
              <a:noFill/>
              <a:miter lim="800000"/>
              <a:headEnd/>
              <a:tailEnd/>
            </a:ln>
          </p:spPr>
          <p:txBody>
            <a:bodyPr>
              <a:spAutoFit/>
            </a:bodyPr>
            <a:lstStyle/>
            <a:p>
              <a:r>
                <a:rPr lang="en-US" sz="1200" b="1">
                  <a:solidFill>
                    <a:srgbClr val="005024"/>
                  </a:solidFill>
                </a:rPr>
                <a:t>Thermal Energy</a:t>
              </a:r>
            </a:p>
          </p:txBody>
        </p:sp>
        <p:cxnSp>
          <p:nvCxnSpPr>
            <p:cNvPr id="9242" name="Straight Arrow Connector 54"/>
            <p:cNvCxnSpPr>
              <a:cxnSpLocks noChangeShapeType="1"/>
            </p:cNvCxnSpPr>
            <p:nvPr/>
          </p:nvCxnSpPr>
          <p:spPr bwMode="auto">
            <a:xfrm rot="10800000">
              <a:off x="1724970" y="2776643"/>
              <a:ext cx="476508" cy="275775"/>
            </a:xfrm>
            <a:prstGeom prst="straightConnector1">
              <a:avLst/>
            </a:prstGeom>
            <a:noFill/>
            <a:ln w="25400" algn="ctr">
              <a:solidFill>
                <a:srgbClr val="005024"/>
              </a:solidFill>
              <a:round/>
              <a:headEnd/>
              <a:tailEnd type="arrow" w="med" len="med"/>
            </a:ln>
          </p:spPr>
        </p:cxnSp>
      </p:grpSp>
      <p:grpSp>
        <p:nvGrpSpPr>
          <p:cNvPr id="9235" name="Group 51"/>
          <p:cNvGrpSpPr>
            <a:grpSpLocks/>
          </p:cNvGrpSpPr>
          <p:nvPr/>
        </p:nvGrpSpPr>
        <p:grpSpPr bwMode="auto">
          <a:xfrm>
            <a:off x="5895975" y="1301750"/>
            <a:ext cx="2163763" cy="774700"/>
            <a:chOff x="4887570" y="5774912"/>
            <a:chExt cx="2163424" cy="775426"/>
          </a:xfrm>
        </p:grpSpPr>
        <p:sp>
          <p:nvSpPr>
            <p:cNvPr id="9239" name="TextBox 36"/>
            <p:cNvSpPr txBox="1">
              <a:spLocks noChangeArrowheads="1"/>
            </p:cNvSpPr>
            <p:nvPr/>
          </p:nvSpPr>
          <p:spPr bwMode="auto">
            <a:xfrm>
              <a:off x="4935027" y="5774912"/>
              <a:ext cx="2115967" cy="461664"/>
            </a:xfrm>
            <a:prstGeom prst="rect">
              <a:avLst/>
            </a:prstGeom>
            <a:noFill/>
            <a:ln w="9525">
              <a:noFill/>
              <a:miter lim="800000"/>
              <a:headEnd/>
              <a:tailEnd/>
            </a:ln>
          </p:spPr>
          <p:txBody>
            <a:bodyPr>
              <a:spAutoFit/>
            </a:bodyPr>
            <a:lstStyle/>
            <a:p>
              <a:r>
                <a:rPr lang="en-US" sz="1200" b="1">
                  <a:solidFill>
                    <a:srgbClr val="005024"/>
                  </a:solidFill>
                </a:rPr>
                <a:t>               </a:t>
              </a:r>
            </a:p>
            <a:p>
              <a:r>
                <a:rPr lang="en-US" sz="1200" b="1">
                  <a:solidFill>
                    <a:srgbClr val="005024"/>
                  </a:solidFill>
                </a:rPr>
                <a:t>Proton charge  Valence</a:t>
              </a:r>
            </a:p>
          </p:txBody>
        </p:sp>
        <p:cxnSp>
          <p:nvCxnSpPr>
            <p:cNvPr id="9240" name="Straight Arrow Connector 39"/>
            <p:cNvCxnSpPr>
              <a:cxnSpLocks noChangeShapeType="1"/>
            </p:cNvCxnSpPr>
            <p:nvPr/>
          </p:nvCxnSpPr>
          <p:spPr bwMode="auto">
            <a:xfrm rot="5400000">
              <a:off x="4787401" y="6335865"/>
              <a:ext cx="314642" cy="114304"/>
            </a:xfrm>
            <a:prstGeom prst="straightConnector1">
              <a:avLst/>
            </a:prstGeom>
            <a:noFill/>
            <a:ln w="25400" algn="ctr">
              <a:solidFill>
                <a:srgbClr val="005024"/>
              </a:solidFill>
              <a:round/>
              <a:headEnd/>
              <a:tailEnd type="arrow" w="med" len="med"/>
            </a:ln>
          </p:spPr>
        </p:cxnSp>
      </p:grpSp>
      <p:cxnSp>
        <p:nvCxnSpPr>
          <p:cNvPr id="9236" name="Straight Arrow Connector 39"/>
          <p:cNvCxnSpPr>
            <a:cxnSpLocks noChangeShapeType="1"/>
          </p:cNvCxnSpPr>
          <p:nvPr/>
        </p:nvCxnSpPr>
        <p:spPr bwMode="auto">
          <a:xfrm rot="10800000" flipV="1">
            <a:off x="6715125" y="1714500"/>
            <a:ext cx="533400" cy="381000"/>
          </a:xfrm>
          <a:prstGeom prst="straightConnector1">
            <a:avLst/>
          </a:prstGeom>
          <a:noFill/>
          <a:ln w="25400" algn="ctr">
            <a:solidFill>
              <a:srgbClr val="005024"/>
            </a:solidFill>
            <a:round/>
            <a:headEnd/>
            <a:tailEnd type="arrow" w="med" len="med"/>
          </a:ln>
        </p:spPr>
      </p:cxnSp>
      <p:sp>
        <p:nvSpPr>
          <p:cNvPr id="9237" name="TextBox 26"/>
          <p:cNvSpPr txBox="1">
            <a:spLocks noChangeArrowheads="1"/>
          </p:cNvSpPr>
          <p:nvPr/>
        </p:nvSpPr>
        <p:spPr bwMode="auto">
          <a:xfrm>
            <a:off x="6719888" y="2816225"/>
            <a:ext cx="2116137" cy="277813"/>
          </a:xfrm>
          <a:prstGeom prst="rect">
            <a:avLst/>
          </a:prstGeom>
          <a:noFill/>
          <a:ln w="9525">
            <a:noFill/>
            <a:miter lim="800000"/>
            <a:headEnd/>
            <a:tailEnd/>
          </a:ln>
        </p:spPr>
        <p:txBody>
          <a:bodyPr>
            <a:spAutoFit/>
          </a:bodyPr>
          <a:lstStyle/>
          <a:p>
            <a:pPr algn="ctr"/>
            <a:r>
              <a:rPr lang="en-US" sz="1200" b="1">
                <a:solidFill>
                  <a:srgbClr val="005024"/>
                </a:solidFill>
              </a:rPr>
              <a:t>Number Densities</a:t>
            </a:r>
          </a:p>
        </p:txBody>
      </p:sp>
      <p:cxnSp>
        <p:nvCxnSpPr>
          <p:cNvPr id="9238" name="Straight Arrow Connector 27"/>
          <p:cNvCxnSpPr>
            <a:cxnSpLocks noChangeShapeType="1"/>
          </p:cNvCxnSpPr>
          <p:nvPr/>
        </p:nvCxnSpPr>
        <p:spPr bwMode="auto">
          <a:xfrm rot="10800000">
            <a:off x="6934200" y="2409825"/>
            <a:ext cx="838200" cy="415925"/>
          </a:xfrm>
          <a:prstGeom prst="straightConnector1">
            <a:avLst/>
          </a:prstGeom>
          <a:noFill/>
          <a:ln w="25400" algn="ctr">
            <a:solidFill>
              <a:srgbClr val="005024"/>
            </a:solidFill>
            <a:round/>
            <a:headEnd/>
            <a:tailEnd type="arrow" w="med" len="med"/>
          </a:ln>
        </p:spPr>
      </p:cxnSp>
      <p:graphicFrame>
        <p:nvGraphicFramePr>
          <p:cNvPr id="9218" name="Object 29"/>
          <p:cNvGraphicFramePr>
            <a:graphicFrameLocks noChangeAspect="1"/>
          </p:cNvGraphicFramePr>
          <p:nvPr/>
        </p:nvGraphicFramePr>
        <p:xfrm>
          <a:off x="5776913" y="4530725"/>
          <a:ext cx="595312" cy="384175"/>
        </p:xfrm>
        <a:graphic>
          <a:graphicData uri="http://schemas.openxmlformats.org/presentationml/2006/ole">
            <p:oleObj spid="_x0000_s9218" name="Equation" r:id="rId9" imgW="596880" imgH="380880" progId="Equation.DSMT4">
              <p:embed/>
            </p:oleObj>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9DD3D7"/>
        </a:solidFill>
        <a:effectLst/>
      </p:bgPr>
    </p:bg>
    <p:spTree>
      <p:nvGrpSpPr>
        <p:cNvPr id="1" name=""/>
        <p:cNvGrpSpPr/>
        <p:nvPr/>
      </p:nvGrpSpPr>
      <p:grpSpPr>
        <a:xfrm>
          <a:off x="0" y="0"/>
          <a:ext cx="0" cy="0"/>
          <a:chOff x="0" y="0"/>
          <a:chExt cx="0" cy="0"/>
        </a:xfrm>
      </p:grpSpPr>
      <p:sp>
        <p:nvSpPr>
          <p:cNvPr id="10248" name="Slide Number Placeholder 7"/>
          <p:cNvSpPr>
            <a:spLocks noGrp="1"/>
          </p:cNvSpPr>
          <p:nvPr>
            <p:ph type="sldNum" sz="quarter" idx="12"/>
          </p:nvPr>
        </p:nvSpPr>
        <p:spPr>
          <a:noFill/>
        </p:spPr>
        <p:txBody>
          <a:bodyPr/>
          <a:lstStyle/>
          <a:p>
            <a:fld id="{42BCF2EE-AD56-44BB-B1A9-1B5751C9AFF1}" type="slidenum">
              <a:rPr lang="en-US" smtClean="0"/>
              <a:pPr/>
              <a:t>19</a:t>
            </a:fld>
            <a:endParaRPr lang="en-US" smtClean="0"/>
          </a:p>
        </p:txBody>
      </p:sp>
      <p:grpSp>
        <p:nvGrpSpPr>
          <p:cNvPr id="10249" name="Group 2"/>
          <p:cNvGrpSpPr>
            <a:grpSpLocks/>
          </p:cNvGrpSpPr>
          <p:nvPr/>
        </p:nvGrpSpPr>
        <p:grpSpPr bwMode="auto">
          <a:xfrm>
            <a:off x="0" y="301625"/>
            <a:ext cx="9144000" cy="6134100"/>
            <a:chOff x="0" y="190"/>
            <a:chExt cx="5760" cy="3864"/>
          </a:xfrm>
        </p:grpSpPr>
        <p:sp>
          <p:nvSpPr>
            <p:cNvPr id="10278" name="Rectangle 3"/>
            <p:cNvSpPr>
              <a:spLocks noChangeArrowheads="1"/>
            </p:cNvSpPr>
            <p:nvPr/>
          </p:nvSpPr>
          <p:spPr bwMode="auto">
            <a:xfrm>
              <a:off x="1031" y="190"/>
              <a:ext cx="3679" cy="640"/>
            </a:xfrm>
            <a:prstGeom prst="rect">
              <a:avLst/>
            </a:prstGeom>
            <a:noFill/>
            <a:ln w="9525">
              <a:solidFill>
                <a:schemeClr val="accent2"/>
              </a:solidFill>
              <a:miter lim="800000"/>
              <a:headEnd/>
              <a:tailEnd/>
            </a:ln>
          </p:spPr>
          <p:txBody>
            <a:bodyPr lIns="182880" rIns="182880" anchor="ctr">
              <a:spAutoFit/>
            </a:bodyPr>
            <a:lstStyle/>
            <a:p>
              <a:pPr algn="ctr">
                <a:spcBef>
                  <a:spcPct val="5000"/>
                </a:spcBef>
                <a:spcAft>
                  <a:spcPct val="5000"/>
                </a:spcAft>
              </a:pPr>
              <a:r>
                <a:rPr lang="en-US" sz="3600">
                  <a:solidFill>
                    <a:srgbClr val="333399"/>
                  </a:solidFill>
                </a:rPr>
                <a:t>Semiconductor Equations: </a:t>
              </a:r>
              <a:br>
                <a:rPr lang="en-US" sz="3600">
                  <a:solidFill>
                    <a:srgbClr val="333399"/>
                  </a:solidFill>
                </a:rPr>
              </a:br>
              <a:r>
                <a:rPr lang="en-US" sz="2400">
                  <a:solidFill>
                    <a:srgbClr val="333399"/>
                  </a:solidFill>
                </a:rPr>
                <a:t>One Dimensional PNP</a:t>
              </a:r>
            </a:p>
          </p:txBody>
        </p:sp>
        <p:graphicFrame>
          <p:nvGraphicFramePr>
            <p:cNvPr id="10243" name="Object 2"/>
            <p:cNvGraphicFramePr>
              <a:graphicFrameLocks noChangeAspect="1"/>
            </p:cNvGraphicFramePr>
            <p:nvPr/>
          </p:nvGraphicFramePr>
          <p:xfrm>
            <a:off x="2476" y="2337"/>
            <a:ext cx="2420" cy="502"/>
          </p:xfrm>
          <a:graphic>
            <a:graphicData uri="http://schemas.openxmlformats.org/presentationml/2006/ole">
              <p:oleObj spid="_x0000_s10243" name="Equation" r:id="rId5" imgW="3492360" imgH="723600" progId="Equation.DSMT4">
                <p:embed/>
              </p:oleObj>
            </a:graphicData>
          </a:graphic>
        </p:graphicFrame>
        <p:sp>
          <p:nvSpPr>
            <p:cNvPr id="10279" name="Text Box 5"/>
            <p:cNvSpPr txBox="1">
              <a:spLocks noChangeArrowheads="1"/>
            </p:cNvSpPr>
            <p:nvPr/>
          </p:nvSpPr>
          <p:spPr bwMode="auto">
            <a:xfrm>
              <a:off x="2125" y="886"/>
              <a:ext cx="1391" cy="212"/>
            </a:xfrm>
            <a:prstGeom prst="rect">
              <a:avLst/>
            </a:prstGeom>
            <a:noFill/>
            <a:ln w="9525">
              <a:noFill/>
              <a:miter lim="800000"/>
              <a:headEnd/>
              <a:tailEnd/>
            </a:ln>
          </p:spPr>
          <p:txBody>
            <a:bodyPr>
              <a:spAutoFit/>
            </a:bodyPr>
            <a:lstStyle/>
            <a:p>
              <a:pPr algn="ctr" eaLnBrk="0" hangingPunct="0">
                <a:spcBef>
                  <a:spcPct val="50000"/>
                </a:spcBef>
              </a:pPr>
              <a:r>
                <a:rPr lang="en-US" b="1">
                  <a:solidFill>
                    <a:srgbClr val="000000"/>
                  </a:solidFill>
                </a:rPr>
                <a:t>Poisson’s Equation</a:t>
              </a:r>
            </a:p>
          </p:txBody>
        </p:sp>
        <p:sp>
          <p:nvSpPr>
            <p:cNvPr id="10280" name="Text Box 6"/>
            <p:cNvSpPr txBox="1">
              <a:spLocks noChangeArrowheads="1"/>
            </p:cNvSpPr>
            <p:nvPr/>
          </p:nvSpPr>
          <p:spPr bwMode="auto">
            <a:xfrm>
              <a:off x="1579" y="1992"/>
              <a:ext cx="2539" cy="212"/>
            </a:xfrm>
            <a:prstGeom prst="rect">
              <a:avLst/>
            </a:prstGeom>
            <a:noFill/>
            <a:ln w="9525">
              <a:noFill/>
              <a:miter lim="800000"/>
              <a:headEnd/>
              <a:tailEnd/>
            </a:ln>
          </p:spPr>
          <p:txBody>
            <a:bodyPr>
              <a:spAutoFit/>
            </a:bodyPr>
            <a:lstStyle/>
            <a:p>
              <a:pPr algn="ctr" eaLnBrk="0" hangingPunct="0">
                <a:spcBef>
                  <a:spcPct val="50000"/>
                </a:spcBef>
              </a:pPr>
              <a:r>
                <a:rPr lang="en-US" b="1">
                  <a:solidFill>
                    <a:srgbClr val="000000"/>
                  </a:solidFill>
                </a:rPr>
                <a:t>Drift-diffusion &amp; Continuity Equation</a:t>
              </a:r>
            </a:p>
          </p:txBody>
        </p:sp>
        <p:graphicFrame>
          <p:nvGraphicFramePr>
            <p:cNvPr id="10244" name="Object 3"/>
            <p:cNvGraphicFramePr>
              <a:graphicFrameLocks noChangeAspect="1"/>
            </p:cNvGraphicFramePr>
            <p:nvPr/>
          </p:nvGraphicFramePr>
          <p:xfrm>
            <a:off x="808" y="1186"/>
            <a:ext cx="4177" cy="613"/>
          </p:xfrm>
          <a:graphic>
            <a:graphicData uri="http://schemas.openxmlformats.org/presentationml/2006/ole">
              <p:oleObj spid="_x0000_s10244" name="Equation" r:id="rId6" imgW="6108480" imgH="888840" progId="Equation.DSMT4">
                <p:embed/>
              </p:oleObj>
            </a:graphicData>
          </a:graphic>
        </p:graphicFrame>
        <p:sp>
          <p:nvSpPr>
            <p:cNvPr id="10281" name="Rectangle 8"/>
            <p:cNvSpPr>
              <a:spLocks noChangeArrowheads="1"/>
            </p:cNvSpPr>
            <p:nvPr/>
          </p:nvSpPr>
          <p:spPr bwMode="auto">
            <a:xfrm>
              <a:off x="0" y="2052"/>
              <a:ext cx="5760" cy="0"/>
            </a:xfrm>
            <a:prstGeom prst="rect">
              <a:avLst/>
            </a:prstGeom>
            <a:noFill/>
            <a:ln w="25400" algn="ctr">
              <a:noFill/>
              <a:miter lim="800000"/>
              <a:headEnd/>
              <a:tailEnd/>
            </a:ln>
          </p:spPr>
          <p:txBody>
            <a:bodyPr wrap="none" anchor="ctr">
              <a:spAutoFit/>
            </a:bodyPr>
            <a:lstStyle/>
            <a:p>
              <a:pPr algn="ctr" eaLnBrk="0" hangingPunct="0">
                <a:spcBef>
                  <a:spcPct val="50000"/>
                </a:spcBef>
              </a:pPr>
              <a:endParaRPr lang="en-US" sz="2800">
                <a:solidFill>
                  <a:srgbClr val="000000"/>
                </a:solidFill>
              </a:endParaRPr>
            </a:p>
          </p:txBody>
        </p:sp>
        <p:sp>
          <p:nvSpPr>
            <p:cNvPr id="10282" name="Rectangle 9"/>
            <p:cNvSpPr>
              <a:spLocks noChangeArrowheads="1"/>
            </p:cNvSpPr>
            <p:nvPr/>
          </p:nvSpPr>
          <p:spPr bwMode="auto">
            <a:xfrm>
              <a:off x="0" y="2086"/>
              <a:ext cx="5760" cy="0"/>
            </a:xfrm>
            <a:prstGeom prst="rect">
              <a:avLst/>
            </a:prstGeom>
            <a:noFill/>
            <a:ln w="25400" algn="ctr">
              <a:noFill/>
              <a:miter lim="800000"/>
              <a:headEnd/>
              <a:tailEnd/>
            </a:ln>
          </p:spPr>
          <p:txBody>
            <a:bodyPr wrap="none" anchor="ctr">
              <a:spAutoFit/>
            </a:bodyPr>
            <a:lstStyle/>
            <a:p>
              <a:pPr algn="ctr" eaLnBrk="0" hangingPunct="0">
                <a:spcBef>
                  <a:spcPct val="50000"/>
                </a:spcBef>
              </a:pPr>
              <a:endParaRPr lang="en-US" sz="2800">
                <a:solidFill>
                  <a:srgbClr val="000000"/>
                </a:solidFill>
              </a:endParaRPr>
            </a:p>
          </p:txBody>
        </p:sp>
        <p:graphicFrame>
          <p:nvGraphicFramePr>
            <p:cNvPr id="10245" name="Object 4"/>
            <p:cNvGraphicFramePr>
              <a:graphicFrameLocks noChangeAspect="1"/>
            </p:cNvGraphicFramePr>
            <p:nvPr/>
          </p:nvGraphicFramePr>
          <p:xfrm>
            <a:off x="1451" y="2356"/>
            <a:ext cx="578" cy="462"/>
          </p:xfrm>
          <a:graphic>
            <a:graphicData uri="http://schemas.openxmlformats.org/presentationml/2006/ole">
              <p:oleObj spid="_x0000_s10245" name="Equation" r:id="rId7" imgW="914400" imgH="723600" progId="Equation.DSMT4">
                <p:embed/>
              </p:oleObj>
            </a:graphicData>
          </a:graphic>
        </p:graphicFrame>
        <p:sp>
          <p:nvSpPr>
            <p:cNvPr id="10283" name="Text Box 11"/>
            <p:cNvSpPr txBox="1">
              <a:spLocks noChangeArrowheads="1"/>
            </p:cNvSpPr>
            <p:nvPr/>
          </p:nvSpPr>
          <p:spPr bwMode="auto">
            <a:xfrm>
              <a:off x="2173" y="3120"/>
              <a:ext cx="1310" cy="213"/>
            </a:xfrm>
            <a:prstGeom prst="rect">
              <a:avLst/>
            </a:prstGeom>
            <a:noFill/>
            <a:ln w="9525">
              <a:noFill/>
              <a:miter lim="800000"/>
              <a:headEnd/>
              <a:tailEnd/>
            </a:ln>
          </p:spPr>
          <p:txBody>
            <a:bodyPr wrap="none">
              <a:spAutoFit/>
            </a:bodyPr>
            <a:lstStyle/>
            <a:p>
              <a:pPr algn="ctr" eaLnBrk="0" hangingPunct="0">
                <a:spcBef>
                  <a:spcPct val="50000"/>
                </a:spcBef>
              </a:pPr>
              <a:r>
                <a:rPr lang="en-US" b="1">
                  <a:solidFill>
                    <a:srgbClr val="000000"/>
                  </a:solidFill>
                </a:rPr>
                <a:t>Chemical Potential </a:t>
              </a:r>
            </a:p>
          </p:txBody>
        </p:sp>
        <p:graphicFrame>
          <p:nvGraphicFramePr>
            <p:cNvPr id="10246" name="Object 5"/>
            <p:cNvGraphicFramePr>
              <a:graphicFrameLocks noChangeAspect="1"/>
            </p:cNvGraphicFramePr>
            <p:nvPr/>
          </p:nvGraphicFramePr>
          <p:xfrm>
            <a:off x="1116" y="3418"/>
            <a:ext cx="3611" cy="636"/>
          </p:xfrm>
          <a:graphic>
            <a:graphicData uri="http://schemas.openxmlformats.org/presentationml/2006/ole">
              <p:oleObj spid="_x0000_s10246" name="Equation" r:id="rId8" imgW="5740200" imgH="1002960" progId="Equation.DSMT4">
                <p:embed/>
              </p:oleObj>
            </a:graphicData>
          </a:graphic>
        </p:graphicFrame>
      </p:grpSp>
      <p:grpSp>
        <p:nvGrpSpPr>
          <p:cNvPr id="10250" name="Group 56"/>
          <p:cNvGrpSpPr>
            <a:grpSpLocks/>
          </p:cNvGrpSpPr>
          <p:nvPr/>
        </p:nvGrpSpPr>
        <p:grpSpPr bwMode="auto">
          <a:xfrm>
            <a:off x="3205163" y="6038850"/>
            <a:ext cx="1501775" cy="511175"/>
            <a:chOff x="1920745" y="2804383"/>
            <a:chExt cx="1502587" cy="511800"/>
          </a:xfrm>
        </p:grpSpPr>
        <p:sp>
          <p:nvSpPr>
            <p:cNvPr id="10276" name="TextBox 53"/>
            <p:cNvSpPr txBox="1">
              <a:spLocks noChangeArrowheads="1"/>
            </p:cNvSpPr>
            <p:nvPr/>
          </p:nvSpPr>
          <p:spPr bwMode="auto">
            <a:xfrm>
              <a:off x="1920745" y="3039184"/>
              <a:ext cx="1502587" cy="276999"/>
            </a:xfrm>
            <a:prstGeom prst="rect">
              <a:avLst/>
            </a:prstGeom>
            <a:noFill/>
            <a:ln w="9525">
              <a:noFill/>
              <a:miter lim="800000"/>
              <a:headEnd/>
              <a:tailEnd/>
            </a:ln>
          </p:spPr>
          <p:txBody>
            <a:bodyPr>
              <a:spAutoFit/>
            </a:bodyPr>
            <a:lstStyle/>
            <a:p>
              <a:r>
                <a:rPr lang="en-US" sz="1200" b="1">
                  <a:solidFill>
                    <a:srgbClr val="005024"/>
                  </a:solidFill>
                </a:rPr>
                <a:t>Thermal Energy</a:t>
              </a:r>
            </a:p>
          </p:txBody>
        </p:sp>
        <p:cxnSp>
          <p:nvCxnSpPr>
            <p:cNvPr id="10277" name="Straight Arrow Connector 54"/>
            <p:cNvCxnSpPr>
              <a:cxnSpLocks noChangeShapeType="1"/>
            </p:cNvCxnSpPr>
            <p:nvPr/>
          </p:nvCxnSpPr>
          <p:spPr bwMode="auto">
            <a:xfrm flipV="1">
              <a:off x="2487524" y="2804383"/>
              <a:ext cx="361847" cy="272590"/>
            </a:xfrm>
            <a:prstGeom prst="straightConnector1">
              <a:avLst/>
            </a:prstGeom>
            <a:noFill/>
            <a:ln w="25400" algn="ctr">
              <a:solidFill>
                <a:srgbClr val="005024"/>
              </a:solidFill>
              <a:round/>
              <a:headEnd/>
              <a:tailEnd type="arrow" w="med" len="med"/>
            </a:ln>
          </p:spPr>
        </p:cxnSp>
      </p:grpSp>
      <p:grpSp>
        <p:nvGrpSpPr>
          <p:cNvPr id="10251" name="Group 51"/>
          <p:cNvGrpSpPr>
            <a:grpSpLocks/>
          </p:cNvGrpSpPr>
          <p:nvPr/>
        </p:nvGrpSpPr>
        <p:grpSpPr bwMode="auto">
          <a:xfrm>
            <a:off x="6334125" y="2516188"/>
            <a:ext cx="2116138" cy="742950"/>
            <a:chOff x="5049333" y="5493894"/>
            <a:chExt cx="2115967" cy="742682"/>
          </a:xfrm>
        </p:grpSpPr>
        <p:sp>
          <p:nvSpPr>
            <p:cNvPr id="10274" name="TextBox 36"/>
            <p:cNvSpPr txBox="1">
              <a:spLocks noChangeArrowheads="1"/>
            </p:cNvSpPr>
            <p:nvPr/>
          </p:nvSpPr>
          <p:spPr bwMode="auto">
            <a:xfrm>
              <a:off x="5049333" y="5774912"/>
              <a:ext cx="2115967" cy="461664"/>
            </a:xfrm>
            <a:prstGeom prst="rect">
              <a:avLst/>
            </a:prstGeom>
            <a:noFill/>
            <a:ln w="9525">
              <a:noFill/>
              <a:miter lim="800000"/>
              <a:headEnd/>
              <a:tailEnd/>
            </a:ln>
          </p:spPr>
          <p:txBody>
            <a:bodyPr>
              <a:spAutoFit/>
            </a:bodyPr>
            <a:lstStyle/>
            <a:p>
              <a:r>
                <a:rPr lang="en-US" sz="1200" b="1">
                  <a:solidFill>
                    <a:srgbClr val="005024"/>
                  </a:solidFill>
                </a:rPr>
                <a:t>   Valence</a:t>
              </a:r>
            </a:p>
            <a:p>
              <a:r>
                <a:rPr lang="en-US" sz="1200" b="1">
                  <a:solidFill>
                    <a:srgbClr val="005024"/>
                  </a:solidFill>
                </a:rPr>
                <a:t>Proton charge</a:t>
              </a:r>
            </a:p>
          </p:txBody>
        </p:sp>
        <p:cxnSp>
          <p:nvCxnSpPr>
            <p:cNvPr id="10275" name="Straight Arrow Connector 39"/>
            <p:cNvCxnSpPr>
              <a:cxnSpLocks noChangeShapeType="1"/>
            </p:cNvCxnSpPr>
            <p:nvPr/>
          </p:nvCxnSpPr>
          <p:spPr bwMode="auto">
            <a:xfrm rot="5400000" flipH="1" flipV="1">
              <a:off x="5531716" y="5592263"/>
              <a:ext cx="257195" cy="60457"/>
            </a:xfrm>
            <a:prstGeom prst="straightConnector1">
              <a:avLst/>
            </a:prstGeom>
            <a:noFill/>
            <a:ln w="25400" algn="ctr">
              <a:solidFill>
                <a:srgbClr val="005024"/>
              </a:solidFill>
              <a:round/>
              <a:headEnd/>
              <a:tailEnd type="arrow" w="med" len="med"/>
            </a:ln>
          </p:spPr>
        </p:cxnSp>
      </p:grpSp>
      <p:sp>
        <p:nvSpPr>
          <p:cNvPr id="10252" name="TextBox 16"/>
          <p:cNvSpPr txBox="1">
            <a:spLocks noChangeArrowheads="1"/>
          </p:cNvSpPr>
          <p:nvPr/>
        </p:nvSpPr>
        <p:spPr bwMode="auto">
          <a:xfrm>
            <a:off x="5727700" y="1504950"/>
            <a:ext cx="2433638" cy="276225"/>
          </a:xfrm>
          <a:prstGeom prst="rect">
            <a:avLst/>
          </a:prstGeom>
          <a:noFill/>
          <a:ln w="9525">
            <a:noFill/>
            <a:miter lim="800000"/>
            <a:headEnd/>
            <a:tailEnd/>
          </a:ln>
        </p:spPr>
        <p:txBody>
          <a:bodyPr>
            <a:spAutoFit/>
          </a:bodyPr>
          <a:lstStyle/>
          <a:p>
            <a:r>
              <a:rPr lang="en-US" sz="1200" b="1">
                <a:solidFill>
                  <a:srgbClr val="A20000"/>
                </a:solidFill>
              </a:rPr>
              <a:t>Permanent Charge of Protein</a:t>
            </a:r>
          </a:p>
        </p:txBody>
      </p:sp>
      <p:cxnSp>
        <p:nvCxnSpPr>
          <p:cNvPr id="10253" name="Straight Arrow Connector 17"/>
          <p:cNvCxnSpPr>
            <a:cxnSpLocks noChangeShapeType="1"/>
          </p:cNvCxnSpPr>
          <p:nvPr/>
        </p:nvCxnSpPr>
        <p:spPr bwMode="auto">
          <a:xfrm rot="10800000" flipV="1">
            <a:off x="5395913" y="1722438"/>
            <a:ext cx="611187" cy="355600"/>
          </a:xfrm>
          <a:prstGeom prst="straightConnector1">
            <a:avLst/>
          </a:prstGeom>
          <a:noFill/>
          <a:ln w="25400" algn="ctr">
            <a:solidFill>
              <a:srgbClr val="A20000"/>
            </a:solidFill>
            <a:round/>
            <a:headEnd/>
            <a:tailEnd type="arrow" w="med" len="med"/>
          </a:ln>
        </p:spPr>
      </p:cxnSp>
      <p:grpSp>
        <p:nvGrpSpPr>
          <p:cNvPr id="10254" name="Group 56"/>
          <p:cNvGrpSpPr>
            <a:grpSpLocks/>
          </p:cNvGrpSpPr>
          <p:nvPr/>
        </p:nvGrpSpPr>
        <p:grpSpPr bwMode="auto">
          <a:xfrm>
            <a:off x="614363" y="2759075"/>
            <a:ext cx="1849437" cy="512763"/>
            <a:chOff x="1920745" y="2804383"/>
            <a:chExt cx="1849821" cy="511350"/>
          </a:xfrm>
        </p:grpSpPr>
        <p:sp>
          <p:nvSpPr>
            <p:cNvPr id="10272" name="TextBox 53"/>
            <p:cNvSpPr txBox="1">
              <a:spLocks noChangeArrowheads="1"/>
            </p:cNvSpPr>
            <p:nvPr/>
          </p:nvSpPr>
          <p:spPr bwMode="auto">
            <a:xfrm>
              <a:off x="1920745" y="3039184"/>
              <a:ext cx="1849821" cy="276549"/>
            </a:xfrm>
            <a:prstGeom prst="rect">
              <a:avLst/>
            </a:prstGeom>
            <a:noFill/>
            <a:ln w="9525">
              <a:noFill/>
              <a:miter lim="800000"/>
              <a:headEnd/>
              <a:tailEnd/>
            </a:ln>
          </p:spPr>
          <p:txBody>
            <a:bodyPr>
              <a:spAutoFit/>
            </a:bodyPr>
            <a:lstStyle/>
            <a:p>
              <a:r>
                <a:rPr lang="en-US" sz="1200" b="1">
                  <a:solidFill>
                    <a:srgbClr val="005024"/>
                  </a:solidFill>
                </a:rPr>
                <a:t>Cross sectional Area</a:t>
              </a:r>
            </a:p>
          </p:txBody>
        </p:sp>
        <p:cxnSp>
          <p:nvCxnSpPr>
            <p:cNvPr id="10273" name="Straight Arrow Connector 54"/>
            <p:cNvCxnSpPr>
              <a:cxnSpLocks noChangeShapeType="1"/>
            </p:cNvCxnSpPr>
            <p:nvPr/>
          </p:nvCxnSpPr>
          <p:spPr bwMode="auto">
            <a:xfrm flipV="1">
              <a:off x="2487524" y="2804383"/>
              <a:ext cx="361847" cy="272590"/>
            </a:xfrm>
            <a:prstGeom prst="straightConnector1">
              <a:avLst/>
            </a:prstGeom>
            <a:noFill/>
            <a:ln w="25400" algn="ctr">
              <a:solidFill>
                <a:srgbClr val="005024"/>
              </a:solidFill>
              <a:round/>
              <a:headEnd/>
              <a:tailEnd type="arrow" w="med" len="med"/>
            </a:ln>
          </p:spPr>
        </p:cxnSp>
      </p:grpSp>
      <p:cxnSp>
        <p:nvCxnSpPr>
          <p:cNvPr id="10255" name="Straight Arrow Connector 54"/>
          <p:cNvCxnSpPr>
            <a:cxnSpLocks noChangeShapeType="1"/>
          </p:cNvCxnSpPr>
          <p:nvPr/>
        </p:nvCxnSpPr>
        <p:spPr bwMode="auto">
          <a:xfrm flipV="1">
            <a:off x="2252663" y="2471738"/>
            <a:ext cx="1306512" cy="671512"/>
          </a:xfrm>
          <a:prstGeom prst="straightConnector1">
            <a:avLst/>
          </a:prstGeom>
          <a:noFill/>
          <a:ln w="25400" algn="ctr">
            <a:solidFill>
              <a:srgbClr val="005024"/>
            </a:solidFill>
            <a:round/>
            <a:headEnd/>
            <a:tailEnd type="arrow" w="med" len="med"/>
          </a:ln>
        </p:spPr>
      </p:cxnSp>
      <p:grpSp>
        <p:nvGrpSpPr>
          <p:cNvPr id="10256" name="Group 56"/>
          <p:cNvGrpSpPr>
            <a:grpSpLocks/>
          </p:cNvGrpSpPr>
          <p:nvPr/>
        </p:nvGrpSpPr>
        <p:grpSpPr bwMode="auto">
          <a:xfrm>
            <a:off x="3282950" y="4316413"/>
            <a:ext cx="1501775" cy="512762"/>
            <a:chOff x="1920745" y="2804384"/>
            <a:chExt cx="1502587" cy="511799"/>
          </a:xfrm>
        </p:grpSpPr>
        <p:sp>
          <p:nvSpPr>
            <p:cNvPr id="10270" name="TextBox 53"/>
            <p:cNvSpPr txBox="1">
              <a:spLocks noChangeArrowheads="1"/>
            </p:cNvSpPr>
            <p:nvPr/>
          </p:nvSpPr>
          <p:spPr bwMode="auto">
            <a:xfrm>
              <a:off x="1920745" y="3039184"/>
              <a:ext cx="1502587" cy="276999"/>
            </a:xfrm>
            <a:prstGeom prst="rect">
              <a:avLst/>
            </a:prstGeom>
            <a:noFill/>
            <a:ln w="9525">
              <a:noFill/>
              <a:miter lim="800000"/>
              <a:headEnd/>
              <a:tailEnd/>
            </a:ln>
          </p:spPr>
          <p:txBody>
            <a:bodyPr>
              <a:spAutoFit/>
            </a:bodyPr>
            <a:lstStyle/>
            <a:p>
              <a:pPr algn="ctr"/>
              <a:r>
                <a:rPr lang="en-US" sz="1200" b="1">
                  <a:solidFill>
                    <a:srgbClr val="005024"/>
                  </a:solidFill>
                </a:rPr>
                <a:t>Flux</a:t>
              </a:r>
            </a:p>
          </p:txBody>
        </p:sp>
        <p:cxnSp>
          <p:nvCxnSpPr>
            <p:cNvPr id="10271" name="Straight Arrow Connector 54"/>
            <p:cNvCxnSpPr>
              <a:cxnSpLocks noChangeShapeType="1"/>
              <a:stCxn id="10270" idx="0"/>
            </p:cNvCxnSpPr>
            <p:nvPr/>
          </p:nvCxnSpPr>
          <p:spPr bwMode="auto">
            <a:xfrm rot="5400000" flipH="1" flipV="1">
              <a:off x="2643305" y="2833118"/>
              <a:ext cx="234800" cy="177332"/>
            </a:xfrm>
            <a:prstGeom prst="straightConnector1">
              <a:avLst/>
            </a:prstGeom>
            <a:noFill/>
            <a:ln w="25400" algn="ctr">
              <a:solidFill>
                <a:srgbClr val="005024"/>
              </a:solidFill>
              <a:round/>
              <a:headEnd/>
              <a:tailEnd type="arrow" w="med" len="med"/>
            </a:ln>
          </p:spPr>
        </p:cxnSp>
      </p:grpSp>
      <p:grpSp>
        <p:nvGrpSpPr>
          <p:cNvPr id="10257" name="Group 50"/>
          <p:cNvGrpSpPr>
            <a:grpSpLocks/>
          </p:cNvGrpSpPr>
          <p:nvPr/>
        </p:nvGrpSpPr>
        <p:grpSpPr bwMode="auto">
          <a:xfrm>
            <a:off x="4965700" y="4284663"/>
            <a:ext cx="2320925" cy="595312"/>
            <a:chOff x="75471" y="1487264"/>
            <a:chExt cx="2321366" cy="597124"/>
          </a:xfrm>
        </p:grpSpPr>
        <p:sp>
          <p:nvSpPr>
            <p:cNvPr id="10268" name="TextBox 32"/>
            <p:cNvSpPr txBox="1">
              <a:spLocks noChangeArrowheads="1"/>
            </p:cNvSpPr>
            <p:nvPr/>
          </p:nvSpPr>
          <p:spPr bwMode="auto">
            <a:xfrm>
              <a:off x="280870" y="1807389"/>
              <a:ext cx="2115967" cy="276999"/>
            </a:xfrm>
            <a:prstGeom prst="rect">
              <a:avLst/>
            </a:prstGeom>
            <a:noFill/>
            <a:ln w="9525">
              <a:noFill/>
              <a:miter lim="800000"/>
              <a:headEnd/>
              <a:tailEnd/>
            </a:ln>
          </p:spPr>
          <p:txBody>
            <a:bodyPr>
              <a:spAutoFit/>
            </a:bodyPr>
            <a:lstStyle/>
            <a:p>
              <a:r>
                <a:rPr lang="en-US" sz="1200" b="1">
                  <a:solidFill>
                    <a:srgbClr val="005024"/>
                  </a:solidFill>
                </a:rPr>
                <a:t>Diffusion Coefficient</a:t>
              </a:r>
            </a:p>
          </p:txBody>
        </p:sp>
        <p:cxnSp>
          <p:nvCxnSpPr>
            <p:cNvPr id="10269" name="Straight Arrow Connector 37"/>
            <p:cNvCxnSpPr>
              <a:cxnSpLocks noChangeShapeType="1"/>
            </p:cNvCxnSpPr>
            <p:nvPr/>
          </p:nvCxnSpPr>
          <p:spPr bwMode="auto">
            <a:xfrm rot="16200000" flipV="1">
              <a:off x="44843" y="1517892"/>
              <a:ext cx="355953" cy="294698"/>
            </a:xfrm>
            <a:prstGeom prst="straightConnector1">
              <a:avLst/>
            </a:prstGeom>
            <a:noFill/>
            <a:ln w="25400" algn="ctr">
              <a:solidFill>
                <a:srgbClr val="005024"/>
              </a:solidFill>
              <a:round/>
              <a:headEnd/>
              <a:tailEnd type="arrow" w="med" len="med"/>
            </a:ln>
          </p:spPr>
        </p:cxnSp>
      </p:grpSp>
      <p:sp>
        <p:nvSpPr>
          <p:cNvPr id="10258" name="TextBox 26"/>
          <p:cNvSpPr txBox="1">
            <a:spLocks noChangeArrowheads="1"/>
          </p:cNvSpPr>
          <p:nvPr/>
        </p:nvSpPr>
        <p:spPr bwMode="auto">
          <a:xfrm>
            <a:off x="6891338" y="3302000"/>
            <a:ext cx="2116137" cy="277813"/>
          </a:xfrm>
          <a:prstGeom prst="rect">
            <a:avLst/>
          </a:prstGeom>
          <a:noFill/>
          <a:ln w="9525">
            <a:noFill/>
            <a:miter lim="800000"/>
            <a:headEnd/>
            <a:tailEnd/>
          </a:ln>
        </p:spPr>
        <p:txBody>
          <a:bodyPr>
            <a:spAutoFit/>
          </a:bodyPr>
          <a:lstStyle/>
          <a:p>
            <a:pPr algn="ctr"/>
            <a:r>
              <a:rPr lang="en-US" sz="1200" b="1">
                <a:solidFill>
                  <a:srgbClr val="005024"/>
                </a:solidFill>
              </a:rPr>
              <a:t>Number Densities</a:t>
            </a:r>
          </a:p>
        </p:txBody>
      </p:sp>
      <p:cxnSp>
        <p:nvCxnSpPr>
          <p:cNvPr id="10259" name="Straight Arrow Connector 27"/>
          <p:cNvCxnSpPr>
            <a:cxnSpLocks noChangeShapeType="1"/>
          </p:cNvCxnSpPr>
          <p:nvPr/>
        </p:nvCxnSpPr>
        <p:spPr bwMode="auto">
          <a:xfrm rot="10800000" flipV="1">
            <a:off x="6672263" y="3559175"/>
            <a:ext cx="695325" cy="369888"/>
          </a:xfrm>
          <a:prstGeom prst="straightConnector1">
            <a:avLst/>
          </a:prstGeom>
          <a:noFill/>
          <a:ln w="25400" algn="ctr">
            <a:solidFill>
              <a:srgbClr val="005024"/>
            </a:solidFill>
            <a:round/>
            <a:headEnd/>
            <a:tailEnd type="arrow" w="med" len="med"/>
          </a:ln>
        </p:spPr>
      </p:cxnSp>
      <p:cxnSp>
        <p:nvCxnSpPr>
          <p:cNvPr id="10260" name="Straight Arrow Connector 27"/>
          <p:cNvCxnSpPr>
            <a:cxnSpLocks noChangeShapeType="1"/>
          </p:cNvCxnSpPr>
          <p:nvPr/>
        </p:nvCxnSpPr>
        <p:spPr bwMode="auto">
          <a:xfrm rot="16200000" flipV="1">
            <a:off x="7262019" y="2629694"/>
            <a:ext cx="803275" cy="560387"/>
          </a:xfrm>
          <a:prstGeom prst="straightConnector1">
            <a:avLst/>
          </a:prstGeom>
          <a:noFill/>
          <a:ln w="25400" algn="ctr">
            <a:solidFill>
              <a:srgbClr val="005024"/>
            </a:solidFill>
            <a:round/>
            <a:headEnd/>
            <a:tailEnd type="arrow" w="med" len="med"/>
          </a:ln>
        </p:spPr>
      </p:cxnSp>
      <p:graphicFrame>
        <p:nvGraphicFramePr>
          <p:cNvPr id="10242" name="Object 17"/>
          <p:cNvGraphicFramePr>
            <a:graphicFrameLocks noChangeAspect="1"/>
          </p:cNvGraphicFramePr>
          <p:nvPr/>
        </p:nvGraphicFramePr>
        <p:xfrm>
          <a:off x="5405438" y="4921250"/>
          <a:ext cx="595312" cy="384175"/>
        </p:xfrm>
        <a:graphic>
          <a:graphicData uri="http://schemas.openxmlformats.org/presentationml/2006/ole">
            <p:oleObj spid="_x0000_s10242" name="Equation" r:id="rId9" imgW="596880" imgH="380880" progId="Equation.DSMT4">
              <p:embed/>
            </p:oleObj>
          </a:graphicData>
        </a:graphic>
      </p:graphicFrame>
      <p:grpSp>
        <p:nvGrpSpPr>
          <p:cNvPr id="10261" name="Group 52"/>
          <p:cNvGrpSpPr>
            <a:grpSpLocks/>
          </p:cNvGrpSpPr>
          <p:nvPr/>
        </p:nvGrpSpPr>
        <p:grpSpPr bwMode="auto">
          <a:xfrm>
            <a:off x="1135063" y="1536700"/>
            <a:ext cx="2114550" cy="542925"/>
            <a:chOff x="734290" y="4860427"/>
            <a:chExt cx="2115967" cy="542845"/>
          </a:xfrm>
        </p:grpSpPr>
        <p:sp>
          <p:nvSpPr>
            <p:cNvPr id="10266" name="TextBox 34"/>
            <p:cNvSpPr txBox="1">
              <a:spLocks noChangeArrowheads="1"/>
            </p:cNvSpPr>
            <p:nvPr/>
          </p:nvSpPr>
          <p:spPr bwMode="auto">
            <a:xfrm>
              <a:off x="734290" y="4860427"/>
              <a:ext cx="2115967" cy="276999"/>
            </a:xfrm>
            <a:prstGeom prst="rect">
              <a:avLst/>
            </a:prstGeom>
            <a:noFill/>
            <a:ln w="9525">
              <a:noFill/>
              <a:miter lim="800000"/>
              <a:headEnd/>
              <a:tailEnd/>
            </a:ln>
          </p:spPr>
          <p:txBody>
            <a:bodyPr>
              <a:spAutoFit/>
            </a:bodyPr>
            <a:lstStyle/>
            <a:p>
              <a:r>
                <a:rPr lang="en-US" sz="1200" b="1">
                  <a:solidFill>
                    <a:srgbClr val="005024"/>
                  </a:solidFill>
                </a:rPr>
                <a:t>Dielectric Coefficient</a:t>
              </a:r>
            </a:p>
          </p:txBody>
        </p:sp>
        <p:cxnSp>
          <p:nvCxnSpPr>
            <p:cNvPr id="10267" name="Straight Arrow Connector 38"/>
            <p:cNvCxnSpPr>
              <a:cxnSpLocks noChangeShapeType="1"/>
            </p:cNvCxnSpPr>
            <p:nvPr/>
          </p:nvCxnSpPr>
          <p:spPr bwMode="auto">
            <a:xfrm rot="16200000" flipH="1">
              <a:off x="2277166" y="5209291"/>
              <a:ext cx="250789" cy="137174"/>
            </a:xfrm>
            <a:prstGeom prst="straightConnector1">
              <a:avLst/>
            </a:prstGeom>
            <a:noFill/>
            <a:ln w="25400" algn="ctr">
              <a:solidFill>
                <a:srgbClr val="005024"/>
              </a:solidFill>
              <a:round/>
              <a:headEnd/>
              <a:tailEnd type="arrow" w="med" len="med"/>
            </a:ln>
          </p:spPr>
        </p:cxnSp>
      </p:grpSp>
      <p:cxnSp>
        <p:nvCxnSpPr>
          <p:cNvPr id="10262" name="Straight Arrow Connector 38"/>
          <p:cNvCxnSpPr>
            <a:cxnSpLocks noChangeShapeType="1"/>
          </p:cNvCxnSpPr>
          <p:nvPr/>
        </p:nvCxnSpPr>
        <p:spPr bwMode="auto">
          <a:xfrm rot="16200000" flipH="1">
            <a:off x="1628775" y="1838325"/>
            <a:ext cx="209550" cy="114300"/>
          </a:xfrm>
          <a:prstGeom prst="straightConnector1">
            <a:avLst/>
          </a:prstGeom>
          <a:noFill/>
          <a:ln w="25400" algn="ctr">
            <a:solidFill>
              <a:srgbClr val="005024"/>
            </a:solidFill>
            <a:round/>
            <a:headEnd/>
            <a:tailEnd type="arrow" w="med" len="med"/>
          </a:ln>
        </p:spPr>
      </p:cxnSp>
      <p:grpSp>
        <p:nvGrpSpPr>
          <p:cNvPr id="10263" name="Group 51"/>
          <p:cNvGrpSpPr>
            <a:grpSpLocks/>
          </p:cNvGrpSpPr>
          <p:nvPr/>
        </p:nvGrpSpPr>
        <p:grpSpPr bwMode="auto">
          <a:xfrm>
            <a:off x="1117600" y="5991225"/>
            <a:ext cx="2116138" cy="582613"/>
            <a:chOff x="5289911" y="6659093"/>
            <a:chExt cx="2115967" cy="583192"/>
          </a:xfrm>
        </p:grpSpPr>
        <p:sp>
          <p:nvSpPr>
            <p:cNvPr id="10264" name="TextBox 36"/>
            <p:cNvSpPr txBox="1">
              <a:spLocks noChangeArrowheads="1"/>
            </p:cNvSpPr>
            <p:nvPr/>
          </p:nvSpPr>
          <p:spPr bwMode="auto">
            <a:xfrm>
              <a:off x="5289911" y="6780620"/>
              <a:ext cx="2115967" cy="461665"/>
            </a:xfrm>
            <a:prstGeom prst="rect">
              <a:avLst/>
            </a:prstGeom>
            <a:noFill/>
            <a:ln w="9525">
              <a:noFill/>
              <a:miter lim="800000"/>
              <a:headEnd/>
              <a:tailEnd/>
            </a:ln>
          </p:spPr>
          <p:txBody>
            <a:bodyPr>
              <a:spAutoFit/>
            </a:bodyPr>
            <a:lstStyle/>
            <a:p>
              <a:r>
                <a:rPr lang="en-US" sz="1200" b="1">
                  <a:solidFill>
                    <a:srgbClr val="005024"/>
                  </a:solidFill>
                </a:rPr>
                <a:t>    valence</a:t>
              </a:r>
            </a:p>
            <a:p>
              <a:r>
                <a:rPr lang="en-US" sz="1200" b="1">
                  <a:solidFill>
                    <a:srgbClr val="005024"/>
                  </a:solidFill>
                </a:rPr>
                <a:t>proton charge</a:t>
              </a:r>
            </a:p>
          </p:txBody>
        </p:sp>
        <p:cxnSp>
          <p:nvCxnSpPr>
            <p:cNvPr id="10265" name="Straight Arrow Connector 39"/>
            <p:cNvCxnSpPr>
              <a:cxnSpLocks noChangeShapeType="1"/>
            </p:cNvCxnSpPr>
            <p:nvPr/>
          </p:nvCxnSpPr>
          <p:spPr bwMode="auto">
            <a:xfrm flipV="1">
              <a:off x="6429518" y="6659093"/>
              <a:ext cx="666781" cy="371847"/>
            </a:xfrm>
            <a:prstGeom prst="straightConnector1">
              <a:avLst/>
            </a:prstGeom>
            <a:noFill/>
            <a:ln w="25400" algn="ctr">
              <a:solidFill>
                <a:srgbClr val="005024"/>
              </a:solidFill>
              <a:round/>
              <a:headEnd/>
              <a:tailEnd type="arrow" w="med" len="med"/>
            </a:ln>
          </p:spPr>
        </p:cxnSp>
      </p:gr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Slide Number Placeholder 4"/>
          <p:cNvSpPr>
            <a:spLocks noGrp="1"/>
          </p:cNvSpPr>
          <p:nvPr>
            <p:ph type="sldNum" sz="quarter" idx="12"/>
          </p:nvPr>
        </p:nvSpPr>
        <p:spPr>
          <a:noFill/>
        </p:spPr>
        <p:txBody>
          <a:bodyPr/>
          <a:lstStyle/>
          <a:p>
            <a:fld id="{28542097-F314-42CC-BE17-00CAF591B786}" type="slidenum">
              <a:rPr lang="en-US" smtClean="0"/>
              <a:pPr/>
              <a:t>2</a:t>
            </a:fld>
            <a:endParaRPr lang="en-US" smtClean="0"/>
          </a:p>
        </p:txBody>
      </p:sp>
      <p:sp>
        <p:nvSpPr>
          <p:cNvPr id="2054" name="Text Box 2"/>
          <p:cNvSpPr txBox="1">
            <a:spLocks noChangeArrowheads="1"/>
          </p:cNvSpPr>
          <p:nvPr/>
        </p:nvSpPr>
        <p:spPr bwMode="auto">
          <a:xfrm>
            <a:off x="127000" y="2428875"/>
            <a:ext cx="9144000" cy="4186238"/>
          </a:xfrm>
          <a:prstGeom prst="rect">
            <a:avLst/>
          </a:prstGeom>
          <a:noFill/>
          <a:ln w="25400" algn="ctr">
            <a:noFill/>
            <a:miter lim="800000"/>
            <a:headEnd/>
            <a:tailEnd/>
          </a:ln>
        </p:spPr>
        <p:txBody>
          <a:bodyPr>
            <a:spAutoFit/>
          </a:bodyPr>
          <a:lstStyle/>
          <a:p>
            <a:pPr algn="ctr" eaLnBrk="0" hangingPunct="0">
              <a:spcBef>
                <a:spcPct val="50000"/>
              </a:spcBef>
            </a:pPr>
            <a:r>
              <a:rPr lang="en-US" sz="3200" b="1">
                <a:solidFill>
                  <a:srgbClr val="000066"/>
                </a:solidFill>
              </a:rPr>
              <a:t>How can we use mathematics to describe biological systems?</a:t>
            </a:r>
          </a:p>
          <a:p>
            <a:pPr algn="ctr" eaLnBrk="0" hangingPunct="0">
              <a:spcBef>
                <a:spcPct val="50000"/>
              </a:spcBef>
            </a:pPr>
            <a:r>
              <a:rPr lang="en-US" sz="3200" i="1">
                <a:solidFill>
                  <a:srgbClr val="000066"/>
                </a:solidFill>
              </a:rPr>
              <a:t>I believe some biology is</a:t>
            </a:r>
            <a:r>
              <a:rPr lang="en-US" sz="3200" b="1">
                <a:solidFill>
                  <a:srgbClr val="000066"/>
                </a:solidFill>
              </a:rPr>
              <a:t/>
            </a:r>
            <a:br>
              <a:rPr lang="en-US" sz="3200" b="1">
                <a:solidFill>
                  <a:srgbClr val="000066"/>
                </a:solidFill>
              </a:rPr>
            </a:br>
            <a:r>
              <a:rPr lang="en-US" sz="3200" b="1">
                <a:solidFill>
                  <a:srgbClr val="000066"/>
                </a:solidFill>
              </a:rPr>
              <a:t>Physics ‘as usual’</a:t>
            </a:r>
            <a:br>
              <a:rPr lang="en-US" sz="3200" b="1">
                <a:solidFill>
                  <a:srgbClr val="000066"/>
                </a:solidFill>
              </a:rPr>
            </a:br>
            <a:r>
              <a:rPr lang="en-US" sz="3200" b="1">
                <a:solidFill>
                  <a:srgbClr val="000066"/>
                </a:solidFill>
              </a:rPr>
              <a:t>‘Guess </a:t>
            </a:r>
            <a:r>
              <a:rPr lang="en-US" sz="2400">
                <a:solidFill>
                  <a:srgbClr val="000066"/>
                </a:solidFill>
              </a:rPr>
              <a:t>and</a:t>
            </a:r>
            <a:r>
              <a:rPr lang="en-US" sz="3200" b="1">
                <a:solidFill>
                  <a:srgbClr val="000066"/>
                </a:solidFill>
              </a:rPr>
              <a:t> Check’</a:t>
            </a:r>
          </a:p>
          <a:p>
            <a:pPr algn="ctr" eaLnBrk="0" hangingPunct="0">
              <a:spcBef>
                <a:spcPct val="50000"/>
              </a:spcBef>
            </a:pPr>
            <a:r>
              <a:rPr lang="en-US" sz="1800" b="1" i="1">
                <a:solidFill>
                  <a:srgbClr val="4B4F53"/>
                </a:solidFill>
              </a:rPr>
              <a:t>But you have to know which biology!</a:t>
            </a:r>
          </a:p>
          <a:p>
            <a:pPr algn="ctr" eaLnBrk="0" hangingPunct="0">
              <a:spcBef>
                <a:spcPct val="50000"/>
              </a:spcBef>
            </a:pPr>
            <a:endParaRPr lang="en-US" sz="1800" b="1" i="1">
              <a:solidFill>
                <a:srgbClr val="4B4F53"/>
              </a:solidFill>
            </a:endParaRPr>
          </a:p>
          <a:p>
            <a:pPr algn="ctr" eaLnBrk="0" hangingPunct="0">
              <a:spcBef>
                <a:spcPct val="50000"/>
              </a:spcBef>
            </a:pPr>
            <a:endParaRPr lang="en-US" sz="2400" b="1">
              <a:solidFill>
                <a:srgbClr val="000066"/>
              </a:solidFill>
            </a:endParaRPr>
          </a:p>
        </p:txBody>
      </p:sp>
      <p:grpSp>
        <p:nvGrpSpPr>
          <p:cNvPr id="2055" name="Group 3"/>
          <p:cNvGrpSpPr>
            <a:grpSpLocks/>
          </p:cNvGrpSpPr>
          <p:nvPr/>
        </p:nvGrpSpPr>
        <p:grpSpPr bwMode="auto">
          <a:xfrm>
            <a:off x="2862263" y="117475"/>
            <a:ext cx="3225800" cy="1920875"/>
            <a:chOff x="1803" y="74"/>
            <a:chExt cx="2032" cy="1210"/>
          </a:xfrm>
        </p:grpSpPr>
        <p:sp>
          <p:nvSpPr>
            <p:cNvPr id="2056" name="Oval 4"/>
            <p:cNvSpPr>
              <a:spLocks noChangeArrowheads="1"/>
            </p:cNvSpPr>
            <p:nvPr/>
          </p:nvSpPr>
          <p:spPr bwMode="auto">
            <a:xfrm>
              <a:off x="1803" y="74"/>
              <a:ext cx="2032" cy="1210"/>
            </a:xfrm>
            <a:prstGeom prst="ellipse">
              <a:avLst/>
            </a:prstGeom>
            <a:gradFill rotWithShape="1">
              <a:gsLst>
                <a:gs pos="0">
                  <a:srgbClr val="003366">
                    <a:alpha val="0"/>
                  </a:srgbClr>
                </a:gs>
                <a:gs pos="100000">
                  <a:srgbClr val="00182F"/>
                </a:gs>
              </a:gsLst>
              <a:path path="shape">
                <a:fillToRect l="50000" t="50000" r="50000" b="50000"/>
              </a:path>
            </a:gradFill>
            <a:ln w="25400" algn="ctr">
              <a:solidFill>
                <a:schemeClr val="tx1"/>
              </a:solidFill>
              <a:round/>
              <a:headEnd/>
              <a:tailEnd/>
            </a:ln>
          </p:spPr>
          <p:txBody>
            <a:bodyPr wrap="none" anchor="ctr"/>
            <a:lstStyle/>
            <a:p>
              <a:pPr algn="ctr" eaLnBrk="0" hangingPunct="0">
                <a:spcBef>
                  <a:spcPct val="50000"/>
                </a:spcBef>
              </a:pPr>
              <a:endParaRPr lang="en-US" sz="2800">
                <a:solidFill>
                  <a:srgbClr val="000000"/>
                </a:solidFill>
              </a:endParaRPr>
            </a:p>
          </p:txBody>
        </p:sp>
        <p:graphicFrame>
          <p:nvGraphicFramePr>
            <p:cNvPr id="2050" name="Object 2"/>
            <p:cNvGraphicFramePr>
              <a:graphicFrameLocks noChangeAspect="1"/>
            </p:cNvGraphicFramePr>
            <p:nvPr/>
          </p:nvGraphicFramePr>
          <p:xfrm>
            <a:off x="3300" y="353"/>
            <a:ext cx="376" cy="568"/>
          </p:xfrm>
          <a:graphic>
            <a:graphicData uri="http://schemas.openxmlformats.org/presentationml/2006/ole">
              <p:oleObj spid="_x0000_s2050" name="Equation" r:id="rId4" imgW="596880" imgH="901440" progId="Equation.DSMT4">
                <p:embed/>
              </p:oleObj>
            </a:graphicData>
          </a:graphic>
        </p:graphicFrame>
        <p:graphicFrame>
          <p:nvGraphicFramePr>
            <p:cNvPr id="2051" name="Object 3"/>
            <p:cNvGraphicFramePr>
              <a:graphicFrameLocks noChangeAspect="1"/>
            </p:cNvGraphicFramePr>
            <p:nvPr/>
          </p:nvGraphicFramePr>
          <p:xfrm>
            <a:off x="2528" y="269"/>
            <a:ext cx="960" cy="776"/>
          </p:xfrm>
          <a:graphic>
            <a:graphicData uri="http://schemas.openxmlformats.org/presentationml/2006/ole">
              <p:oleObj spid="_x0000_s2051" name="Equation" r:id="rId5" imgW="927000" imgH="749160" progId="Equation.DSMT4">
                <p:embed/>
              </p:oleObj>
            </a:graphicData>
          </a:graphic>
        </p:graphicFrame>
        <p:graphicFrame>
          <p:nvGraphicFramePr>
            <p:cNvPr id="2052" name="Object 4"/>
            <p:cNvGraphicFramePr>
              <a:graphicFrameLocks noChangeAspect="1"/>
            </p:cNvGraphicFramePr>
            <p:nvPr/>
          </p:nvGraphicFramePr>
          <p:xfrm>
            <a:off x="2136" y="353"/>
            <a:ext cx="276" cy="568"/>
          </p:xfrm>
          <a:graphic>
            <a:graphicData uri="http://schemas.openxmlformats.org/presentationml/2006/ole">
              <p:oleObj spid="_x0000_s2052" name="Equation" r:id="rId6" imgW="634680" imgH="1307880" progId="Equation.DSMT4">
                <p:embed/>
              </p:oleObj>
            </a:graphicData>
          </a:graphic>
        </p:graphicFrame>
      </p:gr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Number Placeholder 5"/>
          <p:cNvSpPr>
            <a:spLocks noGrp="1"/>
          </p:cNvSpPr>
          <p:nvPr>
            <p:ph type="sldNum" sz="quarter" idx="12"/>
          </p:nvPr>
        </p:nvSpPr>
        <p:spPr>
          <a:noFill/>
        </p:spPr>
        <p:txBody>
          <a:bodyPr/>
          <a:lstStyle/>
          <a:p>
            <a:fld id="{3489FC86-9489-4B78-8F05-D1B1621D9FBF}" type="slidenum">
              <a:rPr lang="en-US" smtClean="0"/>
              <a:pPr/>
              <a:t>20</a:t>
            </a:fld>
            <a:endParaRPr lang="en-US" smtClean="0"/>
          </a:p>
        </p:txBody>
      </p:sp>
      <p:sp>
        <p:nvSpPr>
          <p:cNvPr id="162819" name="Text Box 2"/>
          <p:cNvSpPr txBox="1">
            <a:spLocks noChangeArrowheads="1"/>
          </p:cNvSpPr>
          <p:nvPr/>
        </p:nvSpPr>
        <p:spPr bwMode="auto">
          <a:xfrm>
            <a:off x="366713" y="1614488"/>
            <a:ext cx="8428037" cy="708025"/>
          </a:xfrm>
          <a:prstGeom prst="rect">
            <a:avLst/>
          </a:prstGeom>
          <a:noFill/>
          <a:ln w="9525">
            <a:noFill/>
            <a:miter lim="800000"/>
            <a:headEnd/>
            <a:tailEnd/>
          </a:ln>
        </p:spPr>
        <p:txBody>
          <a:bodyPr>
            <a:spAutoFit/>
          </a:bodyPr>
          <a:lstStyle/>
          <a:p>
            <a:pPr algn="ctr"/>
            <a:r>
              <a:rPr lang="en-US" altLang="ko-KR" sz="4000" b="1">
                <a:solidFill>
                  <a:srgbClr val="000066"/>
                </a:solidFill>
                <a:ea typeface="Gulim" pitchFamily="34" charset="-127"/>
              </a:rPr>
              <a:t>Poisson-Nernst-Planck</a:t>
            </a:r>
            <a:r>
              <a:rPr lang="en-US" altLang="ko-KR" sz="4000">
                <a:solidFill>
                  <a:srgbClr val="000066"/>
                </a:solidFill>
                <a:ea typeface="Gulim" pitchFamily="34" charset="-127"/>
              </a:rPr>
              <a:t> (PNP)</a:t>
            </a:r>
            <a:endParaRPr lang="en-US" sz="2800" b="1" i="1">
              <a:solidFill>
                <a:srgbClr val="000066"/>
              </a:solidFill>
            </a:endParaRPr>
          </a:p>
        </p:txBody>
      </p:sp>
      <p:sp>
        <p:nvSpPr>
          <p:cNvPr id="162820" name="Text Box 3"/>
          <p:cNvSpPr txBox="1">
            <a:spLocks noChangeArrowheads="1"/>
          </p:cNvSpPr>
          <p:nvPr/>
        </p:nvSpPr>
        <p:spPr bwMode="auto">
          <a:xfrm>
            <a:off x="2260600" y="600075"/>
            <a:ext cx="4576763" cy="1127125"/>
          </a:xfrm>
          <a:prstGeom prst="rect">
            <a:avLst/>
          </a:prstGeom>
          <a:noFill/>
          <a:ln w="9525">
            <a:noFill/>
            <a:miter lim="800000"/>
            <a:headEnd/>
            <a:tailEnd/>
          </a:ln>
        </p:spPr>
        <p:txBody>
          <a:bodyPr wrap="none">
            <a:spAutoFit/>
          </a:bodyPr>
          <a:lstStyle/>
          <a:p>
            <a:pPr algn="ctr"/>
            <a:r>
              <a:rPr lang="en-US" altLang="ko-KR" sz="2400">
                <a:solidFill>
                  <a:srgbClr val="000066"/>
                </a:solidFill>
                <a:ea typeface="Gulim" pitchFamily="34" charset="-127"/>
              </a:rPr>
              <a:t>Counting at low resolution gives </a:t>
            </a:r>
            <a:br>
              <a:rPr lang="en-US" altLang="ko-KR" sz="2400">
                <a:solidFill>
                  <a:srgbClr val="000066"/>
                </a:solidFill>
                <a:ea typeface="Gulim" pitchFamily="34" charset="-127"/>
              </a:rPr>
            </a:br>
            <a:r>
              <a:rPr lang="en-US" altLang="ko-KR" sz="2400" b="1" u="sng">
                <a:solidFill>
                  <a:srgbClr val="000066"/>
                </a:solidFill>
                <a:ea typeface="Gulim" pitchFamily="34" charset="-127"/>
              </a:rPr>
              <a:t>‘Semiconductor Equations’</a:t>
            </a:r>
            <a:br>
              <a:rPr lang="en-US" altLang="ko-KR" sz="2400" b="1" u="sng">
                <a:solidFill>
                  <a:srgbClr val="000066"/>
                </a:solidFill>
                <a:ea typeface="Gulim" pitchFamily="34" charset="-127"/>
              </a:rPr>
            </a:br>
            <a:endParaRPr lang="en-US" sz="2000" i="1">
              <a:solidFill>
                <a:srgbClr val="000066"/>
              </a:solidFill>
            </a:endParaRPr>
          </a:p>
        </p:txBody>
      </p:sp>
      <p:sp>
        <p:nvSpPr>
          <p:cNvPr id="162821" name="Text Box 4"/>
          <p:cNvSpPr txBox="1">
            <a:spLocks noChangeArrowheads="1"/>
          </p:cNvSpPr>
          <p:nvPr/>
        </p:nvSpPr>
        <p:spPr bwMode="auto">
          <a:xfrm>
            <a:off x="152400" y="3652838"/>
            <a:ext cx="8991600" cy="1982787"/>
          </a:xfrm>
          <a:prstGeom prst="rect">
            <a:avLst/>
          </a:prstGeom>
          <a:noFill/>
          <a:ln w="9525">
            <a:noFill/>
            <a:miter lim="800000"/>
            <a:headEnd/>
            <a:tailEnd/>
          </a:ln>
        </p:spPr>
        <p:txBody>
          <a:bodyPr>
            <a:spAutoFit/>
          </a:bodyPr>
          <a:lstStyle/>
          <a:p>
            <a:pPr algn="ctr">
              <a:spcBef>
                <a:spcPct val="50000"/>
              </a:spcBef>
            </a:pPr>
            <a:r>
              <a:rPr lang="en-US" sz="2800">
                <a:solidFill>
                  <a:srgbClr val="000066"/>
                </a:solidFill>
                <a:ea typeface="Gulim" pitchFamily="34" charset="-127"/>
              </a:rPr>
              <a:t>Gouy-Chapman, (nonlinear) Poisson-Boltzmann, Debye-Hückel, </a:t>
            </a:r>
            <a:br>
              <a:rPr lang="en-US" sz="2800">
                <a:solidFill>
                  <a:srgbClr val="000066"/>
                </a:solidFill>
                <a:ea typeface="Gulim" pitchFamily="34" charset="-127"/>
              </a:rPr>
            </a:br>
            <a:r>
              <a:rPr lang="en-US" sz="2800">
                <a:solidFill>
                  <a:srgbClr val="000066"/>
                </a:solidFill>
                <a:ea typeface="Gulim" pitchFamily="34" charset="-127"/>
              </a:rPr>
              <a:t>are siblings with similar resolution</a:t>
            </a:r>
            <a:br>
              <a:rPr lang="en-US" sz="2800">
                <a:solidFill>
                  <a:srgbClr val="000066"/>
                </a:solidFill>
                <a:ea typeface="Gulim" pitchFamily="34" charset="-127"/>
              </a:rPr>
            </a:br>
            <a:r>
              <a:rPr lang="en-US" sz="2000">
                <a:solidFill>
                  <a:srgbClr val="000066"/>
                </a:solidFill>
                <a:ea typeface="Gulim" pitchFamily="34" charset="-127"/>
              </a:rPr>
              <a:t>but at equilibrium, without current or flux of any species</a:t>
            </a:r>
            <a:br>
              <a:rPr lang="en-US" sz="2000">
                <a:solidFill>
                  <a:srgbClr val="000066"/>
                </a:solidFill>
                <a:ea typeface="Gulim" pitchFamily="34" charset="-127"/>
              </a:rPr>
            </a:br>
            <a:r>
              <a:rPr lang="en-US" sz="2000" b="1">
                <a:solidFill>
                  <a:srgbClr val="000066"/>
                </a:solidFill>
                <a:ea typeface="Gulim" pitchFamily="34" charset="-127"/>
              </a:rPr>
              <a:t>Devices do not exist at equilibrium</a:t>
            </a:r>
          </a:p>
        </p:txBody>
      </p:sp>
      <p:sp>
        <p:nvSpPr>
          <p:cNvPr id="162822" name="Text Box 5"/>
          <p:cNvSpPr txBox="1">
            <a:spLocks noChangeArrowheads="1"/>
          </p:cNvSpPr>
          <p:nvPr/>
        </p:nvSpPr>
        <p:spPr bwMode="auto">
          <a:xfrm>
            <a:off x="814388" y="2500313"/>
            <a:ext cx="7234237" cy="954087"/>
          </a:xfrm>
          <a:prstGeom prst="rect">
            <a:avLst/>
          </a:prstGeom>
          <a:noFill/>
          <a:ln w="25400" algn="ctr">
            <a:noFill/>
            <a:miter lim="800000"/>
            <a:headEnd/>
            <a:tailEnd/>
          </a:ln>
        </p:spPr>
        <p:txBody>
          <a:bodyPr>
            <a:spAutoFit/>
          </a:bodyPr>
          <a:lstStyle/>
          <a:p>
            <a:pPr algn="ctr" eaLnBrk="0" hangingPunct="0">
              <a:spcBef>
                <a:spcPct val="50000"/>
              </a:spcBef>
            </a:pPr>
            <a:r>
              <a:rPr lang="en-US" sz="2000" i="1" dirty="0">
                <a:solidFill>
                  <a:srgbClr val="760417"/>
                </a:solidFill>
              </a:rPr>
              <a:t>Ions are </a:t>
            </a:r>
            <a:r>
              <a:rPr lang="en-US" sz="2000" i="1" dirty="0" smtClean="0">
                <a:solidFill>
                  <a:srgbClr val="760417"/>
                </a:solidFill>
              </a:rPr>
              <a:t>Points in PNP</a:t>
            </a:r>
            <a:r>
              <a:rPr lang="en-US" sz="2000" i="1" dirty="0">
                <a:solidFill>
                  <a:srgbClr val="760417"/>
                </a:solidFill>
              </a:rPr>
              <a:t/>
            </a:r>
            <a:br>
              <a:rPr lang="en-US" sz="2000" i="1" dirty="0">
                <a:solidFill>
                  <a:srgbClr val="760417"/>
                </a:solidFill>
              </a:rPr>
            </a:br>
            <a:r>
              <a:rPr lang="en-US" sz="1400" i="1" dirty="0">
                <a:solidFill>
                  <a:srgbClr val="760417"/>
                </a:solidFill>
              </a:rPr>
              <a:t> contains only the </a:t>
            </a:r>
            <a:r>
              <a:rPr lang="en-US" sz="2000" i="1" dirty="0">
                <a:solidFill>
                  <a:srgbClr val="760417"/>
                </a:solidFill>
              </a:rPr>
              <a:t/>
            </a:r>
            <a:br>
              <a:rPr lang="en-US" sz="2000" i="1" dirty="0">
                <a:solidFill>
                  <a:srgbClr val="760417"/>
                </a:solidFill>
              </a:rPr>
            </a:br>
            <a:r>
              <a:rPr lang="en-US" sz="2000" i="1" dirty="0">
                <a:solidFill>
                  <a:srgbClr val="760417"/>
                </a:solidFill>
              </a:rPr>
              <a:t>Correlations of Means</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Slide Number Placeholder 5"/>
          <p:cNvSpPr>
            <a:spLocks noGrp="1"/>
          </p:cNvSpPr>
          <p:nvPr>
            <p:ph type="sldNum" sz="quarter" idx="12"/>
          </p:nvPr>
        </p:nvSpPr>
        <p:spPr>
          <a:noFill/>
        </p:spPr>
        <p:txBody>
          <a:bodyPr/>
          <a:lstStyle/>
          <a:p>
            <a:fld id="{7456E01F-F5CD-4117-B629-336EC64F579D}" type="slidenum">
              <a:rPr lang="en-US" smtClean="0"/>
              <a:pPr/>
              <a:t>21</a:t>
            </a:fld>
            <a:endParaRPr lang="en-US" smtClean="0"/>
          </a:p>
        </p:txBody>
      </p:sp>
      <p:sp>
        <p:nvSpPr>
          <p:cNvPr id="163843" name="Text Box 2"/>
          <p:cNvSpPr txBox="1">
            <a:spLocks noChangeArrowheads="1"/>
          </p:cNvSpPr>
          <p:nvPr/>
        </p:nvSpPr>
        <p:spPr bwMode="auto">
          <a:xfrm>
            <a:off x="293688" y="1066800"/>
            <a:ext cx="8655050" cy="711200"/>
          </a:xfrm>
          <a:prstGeom prst="rect">
            <a:avLst/>
          </a:prstGeom>
          <a:gradFill rotWithShape="1">
            <a:gsLst>
              <a:gs pos="0">
                <a:srgbClr val="DEDEDE">
                  <a:alpha val="14998"/>
                </a:srgbClr>
              </a:gs>
              <a:gs pos="100000">
                <a:srgbClr val="757575"/>
              </a:gs>
            </a:gsLst>
            <a:path path="shape">
              <a:fillToRect l="50000" t="50000" r="50000" b="50000"/>
            </a:path>
          </a:gradFill>
          <a:ln w="9525">
            <a:solidFill>
              <a:srgbClr val="B00000"/>
            </a:solidFill>
            <a:miter lim="800000"/>
            <a:headEnd/>
            <a:tailEnd/>
          </a:ln>
        </p:spPr>
        <p:txBody>
          <a:bodyPr>
            <a:spAutoFit/>
          </a:bodyPr>
          <a:lstStyle/>
          <a:p>
            <a:pPr algn="ctr"/>
            <a:r>
              <a:rPr lang="en-US" altLang="ko-KR" sz="4000" b="1">
                <a:solidFill>
                  <a:srgbClr val="000066"/>
                </a:solidFill>
                <a:ea typeface="Gulim" pitchFamily="34" charset="-127"/>
              </a:rPr>
              <a:t>Compare with Biological Function!</a:t>
            </a:r>
          </a:p>
        </p:txBody>
      </p:sp>
      <p:sp>
        <p:nvSpPr>
          <p:cNvPr id="163844" name="Rectangle 3"/>
          <p:cNvSpPr>
            <a:spLocks noChangeArrowheads="1"/>
          </p:cNvSpPr>
          <p:nvPr/>
        </p:nvSpPr>
        <p:spPr bwMode="auto">
          <a:xfrm>
            <a:off x="1019175" y="287338"/>
            <a:ext cx="6802438" cy="422275"/>
          </a:xfrm>
          <a:prstGeom prst="rect">
            <a:avLst/>
          </a:prstGeom>
          <a:solidFill>
            <a:srgbClr val="CCFFFF"/>
          </a:solidFill>
          <a:ln w="25400">
            <a:solidFill>
              <a:srgbClr val="000000"/>
            </a:solidFill>
            <a:miter lim="800000"/>
            <a:headEnd/>
            <a:tailEnd/>
          </a:ln>
        </p:spPr>
        <p:txBody>
          <a:bodyPr>
            <a:spAutoFit/>
          </a:bodyPr>
          <a:lstStyle/>
          <a:p>
            <a:pPr algn="ctr"/>
            <a:r>
              <a:rPr lang="en-US" sz="2000" b="1">
                <a:solidFill>
                  <a:srgbClr val="000066"/>
                </a:solidFill>
              </a:rPr>
              <a:t>How do we check the theory?</a:t>
            </a:r>
            <a:endParaRPr lang="en-US" sz="1800" b="1">
              <a:solidFill>
                <a:srgbClr val="000066"/>
              </a:solidFill>
            </a:endParaRPr>
          </a:p>
        </p:txBody>
      </p:sp>
      <p:sp>
        <p:nvSpPr>
          <p:cNvPr id="969734" name="AutoShape 6"/>
          <p:cNvSpPr>
            <a:spLocks noChangeArrowheads="1"/>
          </p:cNvSpPr>
          <p:nvPr/>
        </p:nvSpPr>
        <p:spPr bwMode="auto">
          <a:xfrm>
            <a:off x="3797300" y="3979863"/>
            <a:ext cx="1285875" cy="714375"/>
          </a:xfrm>
          <a:prstGeom prst="wedgeEllipseCallout">
            <a:avLst>
              <a:gd name="adj1" fmla="val -178023"/>
              <a:gd name="adj2" fmla="val -198000"/>
            </a:avLst>
          </a:prstGeom>
          <a:gradFill>
            <a:gsLst>
              <a:gs pos="0">
                <a:schemeClr val="accent1">
                  <a:alpha val="0"/>
                </a:schemeClr>
              </a:gs>
              <a:gs pos="100000">
                <a:schemeClr val="accent1">
                  <a:gamma/>
                  <a:shade val="46275"/>
                  <a:invGamma/>
                </a:schemeClr>
              </a:gs>
            </a:gsLst>
            <a:path path="rect">
              <a:fillToRect l="50000" t="50000" r="50000" b="50000"/>
            </a:path>
          </a:gradFill>
          <a:ln w="3175" algn="ctr">
            <a:solidFill>
              <a:schemeClr val="tx1"/>
            </a:solidFill>
            <a:miter lim="800000"/>
            <a:headEnd/>
            <a:tailEnd/>
          </a:ln>
          <a:effectLst/>
        </p:spPr>
        <p:txBody>
          <a:bodyPr/>
          <a:lstStyle/>
          <a:p>
            <a:pPr algn="ctr" eaLnBrk="0" hangingPunct="0">
              <a:spcBef>
                <a:spcPct val="50000"/>
              </a:spcBef>
              <a:defRPr/>
            </a:pPr>
            <a:endParaRPr lang="en-US" sz="2800">
              <a:solidFill>
                <a:srgbClr val="000000"/>
              </a:solidFill>
              <a:latin typeface="Arial" charset="0"/>
              <a:cs typeface="Arial" charset="0"/>
            </a:endParaRPr>
          </a:p>
        </p:txBody>
      </p:sp>
      <p:sp>
        <p:nvSpPr>
          <p:cNvPr id="969733" name="AutoShape 5"/>
          <p:cNvSpPr>
            <a:spLocks noChangeArrowheads="1"/>
          </p:cNvSpPr>
          <p:nvPr/>
        </p:nvSpPr>
        <p:spPr bwMode="auto">
          <a:xfrm>
            <a:off x="3803650" y="3981450"/>
            <a:ext cx="1279525" cy="708025"/>
          </a:xfrm>
          <a:prstGeom prst="wedgeEllipseCallout">
            <a:avLst>
              <a:gd name="adj1" fmla="val 84366"/>
              <a:gd name="adj2" fmla="val -197532"/>
            </a:avLst>
          </a:prstGeom>
          <a:gradFill rotWithShape="1">
            <a:gsLst>
              <a:gs pos="0">
                <a:schemeClr val="accent1">
                  <a:alpha val="2000"/>
                </a:schemeClr>
              </a:gs>
              <a:gs pos="100000">
                <a:schemeClr val="accent1">
                  <a:gamma/>
                  <a:shade val="46275"/>
                  <a:invGamma/>
                </a:schemeClr>
              </a:gs>
            </a:gsLst>
            <a:path path="rect">
              <a:fillToRect l="50000" t="50000" r="50000" b="50000"/>
            </a:path>
          </a:gradFill>
          <a:ln w="3175" algn="ctr">
            <a:solidFill>
              <a:schemeClr val="tx1"/>
            </a:solidFill>
            <a:miter lim="800000"/>
            <a:headEnd/>
            <a:tailEnd/>
          </a:ln>
          <a:effectLst/>
        </p:spPr>
        <p:txBody>
          <a:bodyPr/>
          <a:lstStyle/>
          <a:p>
            <a:pPr algn="ctr" eaLnBrk="0" hangingPunct="0">
              <a:spcBef>
                <a:spcPct val="50000"/>
              </a:spcBef>
              <a:defRPr/>
            </a:pPr>
            <a:r>
              <a:rPr lang="en-US" sz="1400" b="1" dirty="0">
                <a:solidFill>
                  <a:srgbClr val="000000"/>
                </a:solidFill>
                <a:latin typeface="Arial" charset="0"/>
                <a:cs typeface="Arial" charset="0"/>
              </a:rPr>
              <a:t>Inverse Problem</a:t>
            </a:r>
          </a:p>
        </p:txBody>
      </p:sp>
      <p:sp>
        <p:nvSpPr>
          <p:cNvPr id="163847" name="Text Box 7"/>
          <p:cNvSpPr txBox="1">
            <a:spLocks noChangeArrowheads="1"/>
          </p:cNvSpPr>
          <p:nvPr/>
        </p:nvSpPr>
        <p:spPr bwMode="auto">
          <a:xfrm>
            <a:off x="400050" y="2055813"/>
            <a:ext cx="7931150" cy="1373187"/>
          </a:xfrm>
          <a:prstGeom prst="rect">
            <a:avLst/>
          </a:prstGeom>
          <a:noFill/>
          <a:ln w="47625" cmpd="thinThick" algn="ctr">
            <a:noFill/>
            <a:miter lim="800000"/>
            <a:headEnd/>
            <a:tailEnd/>
          </a:ln>
        </p:spPr>
        <p:txBody>
          <a:bodyPr>
            <a:spAutoFit/>
          </a:bodyPr>
          <a:lstStyle/>
          <a:p>
            <a:pPr algn="ctr" eaLnBrk="0" hangingPunct="0">
              <a:spcBef>
                <a:spcPct val="50000"/>
              </a:spcBef>
            </a:pPr>
            <a:r>
              <a:rPr lang="en-US" sz="2800">
                <a:solidFill>
                  <a:srgbClr val="000099"/>
                </a:solidFill>
              </a:rPr>
              <a:t>Our task is to </a:t>
            </a:r>
            <a:br>
              <a:rPr lang="en-US" sz="2800">
                <a:solidFill>
                  <a:srgbClr val="000099"/>
                </a:solidFill>
              </a:rPr>
            </a:br>
            <a:r>
              <a:rPr lang="en-US" sz="2800" b="1">
                <a:solidFill>
                  <a:srgbClr val="000099"/>
                </a:solidFill>
              </a:rPr>
              <a:t>Discover &amp; Understand, Control &amp; Improve </a:t>
            </a:r>
            <a:br>
              <a:rPr lang="en-US" sz="2800" b="1">
                <a:solidFill>
                  <a:srgbClr val="000099"/>
                </a:solidFill>
              </a:rPr>
            </a:br>
            <a:r>
              <a:rPr lang="en-US" sz="2800">
                <a:solidFill>
                  <a:srgbClr val="000099"/>
                </a:solidFill>
              </a:rPr>
              <a:t>Biological Function</a:t>
            </a:r>
          </a:p>
        </p:txBody>
      </p:sp>
      <p:sp>
        <p:nvSpPr>
          <p:cNvPr id="163848" name="Text Box 8"/>
          <p:cNvSpPr txBox="1">
            <a:spLocks noChangeArrowheads="1"/>
          </p:cNvSpPr>
          <p:nvPr/>
        </p:nvSpPr>
        <p:spPr bwMode="auto">
          <a:xfrm>
            <a:off x="6835775" y="6581775"/>
            <a:ext cx="2573338" cy="276225"/>
          </a:xfrm>
          <a:prstGeom prst="rect">
            <a:avLst/>
          </a:prstGeom>
          <a:noFill/>
          <a:ln w="25400" algn="ctr">
            <a:noFill/>
            <a:miter lim="800000"/>
            <a:headEnd/>
            <a:tailEnd/>
          </a:ln>
        </p:spPr>
        <p:txBody>
          <a:bodyPr>
            <a:spAutoFit/>
          </a:bodyPr>
          <a:lstStyle/>
          <a:p>
            <a:pPr algn="ctr" eaLnBrk="0" hangingPunct="0">
              <a:spcBef>
                <a:spcPct val="50000"/>
              </a:spcBef>
            </a:pPr>
            <a:r>
              <a:rPr lang="en-US" sz="1200" b="1">
                <a:solidFill>
                  <a:srgbClr val="000000"/>
                </a:solidFill>
              </a:rPr>
              <a:t>Heinz Engl, Martin Burger</a:t>
            </a:r>
          </a:p>
        </p:txBody>
      </p:sp>
      <p:grpSp>
        <p:nvGrpSpPr>
          <p:cNvPr id="163849" name="Group 16"/>
          <p:cNvGrpSpPr>
            <a:grpSpLocks/>
          </p:cNvGrpSpPr>
          <p:nvPr/>
        </p:nvGrpSpPr>
        <p:grpSpPr bwMode="auto">
          <a:xfrm>
            <a:off x="1752600" y="4876800"/>
            <a:ext cx="5475288" cy="1517650"/>
            <a:chOff x="1753191" y="4877508"/>
            <a:chExt cx="5475287" cy="1516971"/>
          </a:xfrm>
        </p:grpSpPr>
        <p:sp>
          <p:nvSpPr>
            <p:cNvPr id="163850" name="Text Box 10"/>
            <p:cNvSpPr txBox="1">
              <a:spLocks noChangeArrowheads="1"/>
            </p:cNvSpPr>
            <p:nvPr/>
          </p:nvSpPr>
          <p:spPr bwMode="auto">
            <a:xfrm>
              <a:off x="1753191" y="4877508"/>
              <a:ext cx="5475287" cy="1015663"/>
            </a:xfrm>
            <a:prstGeom prst="rect">
              <a:avLst/>
            </a:prstGeom>
            <a:noFill/>
            <a:ln w="25400" algn="ctr">
              <a:noFill/>
              <a:miter lim="800000"/>
              <a:headEnd/>
              <a:tailEnd/>
            </a:ln>
          </p:spPr>
          <p:txBody>
            <a:bodyPr>
              <a:spAutoFit/>
            </a:bodyPr>
            <a:lstStyle/>
            <a:p>
              <a:pPr algn="ctr" eaLnBrk="0" hangingPunct="0">
                <a:spcBef>
                  <a:spcPct val="50000"/>
                </a:spcBef>
              </a:pPr>
              <a:r>
                <a:rPr lang="en-US" sz="2400" b="1">
                  <a:solidFill>
                    <a:srgbClr val="333399"/>
                  </a:solidFill>
                </a:rPr>
                <a:t>That means Selectivity</a:t>
              </a:r>
            </a:p>
            <a:p>
              <a:pPr algn="ctr" eaLnBrk="0" hangingPunct="0">
                <a:spcBef>
                  <a:spcPct val="50000"/>
                </a:spcBef>
              </a:pPr>
              <a:r>
                <a:rPr lang="en-US" sz="2400" b="1">
                  <a:solidFill>
                    <a:srgbClr val="333399"/>
                  </a:solidFill>
                </a:rPr>
                <a:t>Ions are not Ideal</a:t>
              </a:r>
            </a:p>
          </p:txBody>
        </p:sp>
        <p:grpSp>
          <p:nvGrpSpPr>
            <p:cNvPr id="163851" name="Group 15"/>
            <p:cNvGrpSpPr>
              <a:grpSpLocks/>
            </p:cNvGrpSpPr>
            <p:nvPr/>
          </p:nvGrpSpPr>
          <p:grpSpPr bwMode="auto">
            <a:xfrm>
              <a:off x="2062084" y="5902036"/>
              <a:ext cx="4727576" cy="492443"/>
              <a:chOff x="2062084" y="5902036"/>
              <a:chExt cx="4727576" cy="492443"/>
            </a:xfrm>
          </p:grpSpPr>
          <p:sp>
            <p:nvSpPr>
              <p:cNvPr id="163852" name="TextBox 7"/>
              <p:cNvSpPr txBox="1">
                <a:spLocks noChangeArrowheads="1"/>
              </p:cNvSpPr>
              <p:nvPr/>
            </p:nvSpPr>
            <p:spPr bwMode="auto">
              <a:xfrm>
                <a:off x="2062084" y="5913385"/>
                <a:ext cx="4727576" cy="461665"/>
              </a:xfrm>
              <a:prstGeom prst="rect">
                <a:avLst/>
              </a:prstGeom>
              <a:noFill/>
              <a:ln w="9525">
                <a:noFill/>
                <a:miter lim="800000"/>
                <a:headEnd/>
                <a:tailEnd/>
              </a:ln>
            </p:spPr>
            <p:txBody>
              <a:bodyPr wrap="none">
                <a:spAutoFit/>
              </a:bodyPr>
              <a:lstStyle/>
              <a:p>
                <a:pPr algn="ctr"/>
                <a:r>
                  <a:rPr lang="en-US" sz="2400" b="1" i="1">
                    <a:solidFill>
                      <a:srgbClr val="000099"/>
                    </a:solidFill>
                  </a:rPr>
                  <a:t>Potassium K</a:t>
                </a:r>
                <a:r>
                  <a:rPr lang="en-US" sz="2400" b="1" i="1" baseline="30000">
                    <a:solidFill>
                      <a:srgbClr val="000099"/>
                    </a:solidFill>
                  </a:rPr>
                  <a:t>+</a:t>
                </a:r>
                <a:r>
                  <a:rPr lang="en-US" sz="2400" b="1" i="1">
                    <a:solidFill>
                      <a:srgbClr val="000099"/>
                    </a:solidFill>
                  </a:rPr>
                  <a:t>  =  Na</a:t>
                </a:r>
                <a:r>
                  <a:rPr lang="en-US" sz="2400" b="1" i="1" baseline="30000">
                    <a:solidFill>
                      <a:srgbClr val="000099"/>
                    </a:solidFill>
                  </a:rPr>
                  <a:t>+ </a:t>
                </a:r>
                <a:r>
                  <a:rPr lang="en-US" sz="2400" b="1" i="1">
                    <a:solidFill>
                      <a:srgbClr val="000099"/>
                    </a:solidFill>
                  </a:rPr>
                  <a:t> Sodium   </a:t>
                </a:r>
                <a:endParaRPr lang="en-US" b="1" i="1">
                  <a:solidFill>
                    <a:srgbClr val="000099"/>
                  </a:solidFill>
                </a:endParaRPr>
              </a:p>
            </p:txBody>
          </p:sp>
          <p:sp>
            <p:nvSpPr>
              <p:cNvPr id="163853" name="TextBox 14"/>
              <p:cNvSpPr txBox="1">
                <a:spLocks noChangeArrowheads="1"/>
              </p:cNvSpPr>
              <p:nvPr/>
            </p:nvSpPr>
            <p:spPr bwMode="auto">
              <a:xfrm>
                <a:off x="4262161" y="5902036"/>
                <a:ext cx="460979" cy="492443"/>
              </a:xfrm>
              <a:prstGeom prst="rect">
                <a:avLst/>
              </a:prstGeom>
              <a:noFill/>
              <a:ln w="9525">
                <a:noFill/>
                <a:miter lim="800000"/>
                <a:headEnd/>
                <a:tailEnd/>
              </a:ln>
            </p:spPr>
            <p:txBody>
              <a:bodyPr>
                <a:spAutoFit/>
              </a:bodyPr>
              <a:lstStyle/>
              <a:p>
                <a:r>
                  <a:rPr lang="en-US" sz="2600">
                    <a:solidFill>
                      <a:srgbClr val="000099"/>
                    </a:solidFill>
                  </a:rPr>
                  <a:t>/</a:t>
                </a:r>
              </a:p>
            </p:txBody>
          </p:sp>
        </p:grpSp>
      </p:gr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effectLst/>
      </p:bgPr>
    </p:bg>
    <p:spTree>
      <p:nvGrpSpPr>
        <p:cNvPr id="1" name=""/>
        <p:cNvGrpSpPr/>
        <p:nvPr/>
      </p:nvGrpSpPr>
      <p:grpSpPr>
        <a:xfrm>
          <a:off x="0" y="0"/>
          <a:ext cx="0" cy="0"/>
          <a:chOff x="0" y="0"/>
          <a:chExt cx="0" cy="0"/>
        </a:xfrm>
      </p:grpSpPr>
      <p:sp>
        <p:nvSpPr>
          <p:cNvPr id="164866" name="TextBox 46"/>
          <p:cNvSpPr txBox="1">
            <a:spLocks noChangeArrowheads="1"/>
          </p:cNvSpPr>
          <p:nvPr/>
        </p:nvSpPr>
        <p:spPr bwMode="auto">
          <a:xfrm>
            <a:off x="5659438" y="1347788"/>
            <a:ext cx="1273175" cy="585787"/>
          </a:xfrm>
          <a:prstGeom prst="rect">
            <a:avLst/>
          </a:prstGeom>
          <a:noFill/>
          <a:ln w="9525">
            <a:noFill/>
            <a:miter lim="800000"/>
            <a:headEnd/>
            <a:tailEnd/>
          </a:ln>
        </p:spPr>
        <p:txBody>
          <a:bodyPr>
            <a:spAutoFit/>
          </a:bodyPr>
          <a:lstStyle/>
          <a:p>
            <a:r>
              <a:rPr lang="en-US"/>
              <a:t>ompF porin</a:t>
            </a:r>
            <a:br>
              <a:rPr lang="en-US"/>
            </a:br>
            <a:endParaRPr lang="en-US"/>
          </a:p>
        </p:txBody>
      </p:sp>
      <p:sp>
        <p:nvSpPr>
          <p:cNvPr id="164867" name="Slide Number Placeholder 4"/>
          <p:cNvSpPr>
            <a:spLocks noGrp="1"/>
          </p:cNvSpPr>
          <p:nvPr>
            <p:ph type="sldNum" sz="quarter" idx="12"/>
          </p:nvPr>
        </p:nvSpPr>
        <p:spPr>
          <a:noFill/>
        </p:spPr>
        <p:txBody>
          <a:bodyPr/>
          <a:lstStyle/>
          <a:p>
            <a:fld id="{F657BE1A-8BFE-4421-B551-79D921A868CD}" type="slidenum">
              <a:rPr lang="en-US" smtClean="0">
                <a:cs typeface="Arial" pitchFamily="34" charset="0"/>
              </a:rPr>
              <a:pPr/>
              <a:t>22</a:t>
            </a:fld>
            <a:endParaRPr lang="en-US" smtClean="0">
              <a:cs typeface="Arial" pitchFamily="34" charset="0"/>
            </a:endParaRPr>
          </a:p>
        </p:txBody>
      </p:sp>
      <p:grpSp>
        <p:nvGrpSpPr>
          <p:cNvPr id="164868" name="Group 44"/>
          <p:cNvGrpSpPr>
            <a:grpSpLocks/>
          </p:cNvGrpSpPr>
          <p:nvPr/>
        </p:nvGrpSpPr>
        <p:grpSpPr bwMode="auto">
          <a:xfrm>
            <a:off x="1233488" y="1920875"/>
            <a:ext cx="1454150" cy="3478213"/>
            <a:chOff x="208394" y="2272083"/>
            <a:chExt cx="1453373" cy="3477875"/>
          </a:xfrm>
        </p:grpSpPr>
        <p:cxnSp>
          <p:nvCxnSpPr>
            <p:cNvPr id="164891" name="Straight Arrow Connector 39"/>
            <p:cNvCxnSpPr>
              <a:cxnSpLocks noChangeShapeType="1"/>
            </p:cNvCxnSpPr>
            <p:nvPr/>
          </p:nvCxnSpPr>
          <p:spPr bwMode="auto">
            <a:xfrm flipV="1">
              <a:off x="502518" y="5120513"/>
              <a:ext cx="985926" cy="0"/>
            </a:xfrm>
            <a:prstGeom prst="straightConnector1">
              <a:avLst/>
            </a:prstGeom>
            <a:noFill/>
            <a:ln w="15875" algn="ctr">
              <a:solidFill>
                <a:schemeClr val="tx1"/>
              </a:solidFill>
              <a:round/>
              <a:headEnd type="arrow" w="med" len="med"/>
              <a:tailEnd type="arrow" w="med" len="med"/>
            </a:ln>
          </p:spPr>
        </p:cxnSp>
        <p:sp>
          <p:nvSpPr>
            <p:cNvPr id="164892" name="TextBox 45"/>
            <p:cNvSpPr txBox="1">
              <a:spLocks noChangeArrowheads="1"/>
            </p:cNvSpPr>
            <p:nvPr/>
          </p:nvSpPr>
          <p:spPr bwMode="auto">
            <a:xfrm>
              <a:off x="743840" y="5237988"/>
              <a:ext cx="492169" cy="338138"/>
            </a:xfrm>
            <a:prstGeom prst="rect">
              <a:avLst/>
            </a:prstGeom>
            <a:noFill/>
            <a:ln w="9525">
              <a:noFill/>
              <a:miter lim="800000"/>
              <a:headEnd/>
              <a:tailEnd/>
            </a:ln>
          </p:spPr>
          <p:txBody>
            <a:bodyPr wrap="none">
              <a:spAutoFit/>
            </a:bodyPr>
            <a:lstStyle/>
            <a:p>
              <a:r>
                <a:rPr lang="en-US">
                  <a:solidFill>
                    <a:srgbClr val="000000"/>
                  </a:solidFill>
                </a:rPr>
                <a:t>3 Å</a:t>
              </a:r>
            </a:p>
          </p:txBody>
        </p:sp>
        <p:grpSp>
          <p:nvGrpSpPr>
            <p:cNvPr id="164893" name="Group 43"/>
            <p:cNvGrpSpPr>
              <a:grpSpLocks/>
            </p:cNvGrpSpPr>
            <p:nvPr/>
          </p:nvGrpSpPr>
          <p:grpSpPr bwMode="auto">
            <a:xfrm>
              <a:off x="208394" y="2272083"/>
              <a:ext cx="1453373" cy="3477875"/>
              <a:chOff x="208394" y="2272083"/>
              <a:chExt cx="1453373" cy="3477875"/>
            </a:xfrm>
          </p:grpSpPr>
          <p:sp>
            <p:nvSpPr>
              <p:cNvPr id="164894" name="Oval 21"/>
              <p:cNvSpPr>
                <a:spLocks noChangeAspect="1" noChangeArrowheads="1"/>
              </p:cNvSpPr>
              <p:nvPr/>
            </p:nvSpPr>
            <p:spPr bwMode="auto">
              <a:xfrm>
                <a:off x="629530" y="4237773"/>
                <a:ext cx="647758" cy="616232"/>
              </a:xfrm>
              <a:prstGeom prst="ellipse">
                <a:avLst/>
              </a:prstGeom>
              <a:gradFill rotWithShape="1">
                <a:gsLst>
                  <a:gs pos="0">
                    <a:srgbClr val="EFBFDF"/>
                  </a:gs>
                  <a:gs pos="100000">
                    <a:srgbClr val="CC3399">
                      <a:alpha val="75000"/>
                    </a:srgbClr>
                  </a:gs>
                </a:gsLst>
                <a:path path="shape">
                  <a:fillToRect l="50000" t="50000" r="50000" b="50000"/>
                </a:path>
              </a:gradFill>
              <a:ln w="25400" algn="ctr">
                <a:solidFill>
                  <a:schemeClr val="tx1"/>
                </a:solidFill>
                <a:round/>
                <a:headEnd/>
                <a:tailEnd/>
              </a:ln>
            </p:spPr>
            <p:txBody>
              <a:bodyPr wrap="none" anchor="ctr"/>
              <a:lstStyle/>
              <a:p>
                <a:pPr algn="ctr" eaLnBrk="0" hangingPunct="0">
                  <a:spcBef>
                    <a:spcPct val="50000"/>
                  </a:spcBef>
                </a:pPr>
                <a:endParaRPr lang="en-US">
                  <a:solidFill>
                    <a:srgbClr val="000000"/>
                  </a:solidFill>
                </a:endParaRPr>
              </a:p>
            </p:txBody>
          </p:sp>
          <p:sp>
            <p:nvSpPr>
              <p:cNvPr id="164895" name="Rectangle 22"/>
              <p:cNvSpPr>
                <a:spLocks noChangeArrowheads="1"/>
              </p:cNvSpPr>
              <p:nvPr/>
            </p:nvSpPr>
            <p:spPr bwMode="auto">
              <a:xfrm>
                <a:off x="694458" y="3962504"/>
                <a:ext cx="566188" cy="1150938"/>
              </a:xfrm>
              <a:prstGeom prst="rect">
                <a:avLst/>
              </a:prstGeom>
              <a:noFill/>
              <a:ln w="25400" algn="ctr">
                <a:noFill/>
                <a:miter lim="800000"/>
                <a:headEnd/>
                <a:tailEnd/>
              </a:ln>
            </p:spPr>
            <p:txBody>
              <a:bodyPr>
                <a:spAutoFit/>
              </a:bodyPr>
              <a:lstStyle/>
              <a:p>
                <a:pPr algn="ctr" eaLnBrk="0" hangingPunct="0">
                  <a:spcBef>
                    <a:spcPct val="50000"/>
                  </a:spcBef>
                </a:pPr>
                <a:r>
                  <a:rPr lang="en-US" sz="1200" b="1">
                    <a:solidFill>
                      <a:srgbClr val="24246E"/>
                    </a:solidFill>
                  </a:rPr>
                  <a:t>K</a:t>
                </a:r>
                <a:r>
                  <a:rPr lang="en-US" b="1" baseline="30000">
                    <a:solidFill>
                      <a:srgbClr val="24246E"/>
                    </a:solidFill>
                  </a:rPr>
                  <a:t>+</a:t>
                </a:r>
                <a:r>
                  <a:rPr lang="en-US" sz="4400" b="1">
                    <a:solidFill>
                      <a:srgbClr val="000000"/>
                    </a:solidFill>
                  </a:rPr>
                  <a:t> </a:t>
                </a:r>
              </a:p>
            </p:txBody>
          </p:sp>
          <p:sp>
            <p:nvSpPr>
              <p:cNvPr id="35" name="Oval 25"/>
              <p:cNvSpPr>
                <a:spLocks noChangeAspect="1" noChangeArrowheads="1"/>
              </p:cNvSpPr>
              <p:nvPr/>
            </p:nvSpPr>
            <p:spPr bwMode="auto">
              <a:xfrm>
                <a:off x="678043" y="3427671"/>
                <a:ext cx="469649" cy="447631"/>
              </a:xfrm>
              <a:prstGeom prst="ellipse">
                <a:avLst/>
              </a:prstGeom>
              <a:gradFill rotWithShape="1">
                <a:gsLst>
                  <a:gs pos="0">
                    <a:srgbClr val="00BC00">
                      <a:alpha val="3998"/>
                    </a:srgbClr>
                  </a:gs>
                  <a:gs pos="100000">
                    <a:srgbClr val="006C00"/>
                  </a:gs>
                </a:gsLst>
                <a:path path="shape">
                  <a:fillToRect l="50000" t="50000" r="50000" b="50000"/>
                </a:path>
              </a:gradFill>
              <a:ln w="25400" algn="ctr">
                <a:solidFill>
                  <a:srgbClr val="000000"/>
                </a:solidFill>
                <a:round/>
                <a:headEnd/>
                <a:tailEnd/>
              </a:ln>
            </p:spPr>
            <p:txBody>
              <a:bodyPr wrap="none" anchor="ctr"/>
              <a:lstStyle/>
              <a:p>
                <a:pPr algn="ctr" eaLnBrk="0" fontAlgn="auto" hangingPunct="0">
                  <a:spcBef>
                    <a:spcPct val="50000"/>
                  </a:spcBef>
                  <a:spcAft>
                    <a:spcPts val="0"/>
                  </a:spcAft>
                  <a:defRPr/>
                </a:pPr>
                <a:endParaRPr lang="en-US" sz="1800" kern="0" dirty="0">
                  <a:solidFill>
                    <a:sysClr val="windowText" lastClr="000000"/>
                  </a:solidFill>
                </a:endParaRPr>
              </a:p>
            </p:txBody>
          </p:sp>
          <p:sp>
            <p:nvSpPr>
              <p:cNvPr id="36" name="Text Box 26"/>
              <p:cNvSpPr txBox="1">
                <a:spLocks noChangeArrowheads="1"/>
              </p:cNvSpPr>
              <p:nvPr/>
            </p:nvSpPr>
            <p:spPr bwMode="auto">
              <a:xfrm>
                <a:off x="544764" y="3530849"/>
                <a:ext cx="820298" cy="368264"/>
              </a:xfrm>
              <a:prstGeom prst="rect">
                <a:avLst/>
              </a:prstGeom>
              <a:noFill/>
              <a:ln w="25400" algn="ctr">
                <a:noFill/>
                <a:miter lim="800000"/>
                <a:headEnd type="none" w="lg" len="lg"/>
                <a:tailEnd type="none" w="lg" len="lg"/>
              </a:ln>
            </p:spPr>
            <p:txBody>
              <a:bodyPr>
                <a:spAutoFit/>
              </a:bodyPr>
              <a:lstStyle/>
              <a:p>
                <a:pPr algn="ctr" eaLnBrk="0" fontAlgn="auto" hangingPunct="0">
                  <a:spcBef>
                    <a:spcPct val="50000"/>
                  </a:spcBef>
                  <a:spcAft>
                    <a:spcPts val="0"/>
                  </a:spcAft>
                  <a:defRPr/>
                </a:pPr>
                <a:r>
                  <a:rPr lang="en-US" sz="1000" b="1" kern="0" dirty="0">
                    <a:solidFill>
                      <a:srgbClr val="002E00"/>
                    </a:solidFill>
                  </a:rPr>
                  <a:t>Na</a:t>
                </a:r>
                <a:r>
                  <a:rPr lang="en-US" sz="1000" b="1" kern="0" baseline="30000" dirty="0">
                    <a:solidFill>
                      <a:srgbClr val="002E00"/>
                    </a:solidFill>
                  </a:rPr>
                  <a:t>+</a:t>
                </a:r>
                <a:endParaRPr lang="en-US" sz="1000" b="1" kern="0" dirty="0">
                  <a:solidFill>
                    <a:srgbClr val="002E00"/>
                  </a:solidFill>
                </a:endParaRPr>
              </a:p>
            </p:txBody>
          </p:sp>
          <p:sp>
            <p:nvSpPr>
              <p:cNvPr id="33" name="Oval 25"/>
              <p:cNvSpPr>
                <a:spLocks noChangeAspect="1" noChangeArrowheads="1"/>
              </p:cNvSpPr>
              <p:nvPr/>
            </p:nvSpPr>
            <p:spPr bwMode="auto">
              <a:xfrm>
                <a:off x="679629" y="2553044"/>
                <a:ext cx="469649" cy="449218"/>
              </a:xfrm>
              <a:prstGeom prst="ellipse">
                <a:avLst/>
              </a:prstGeom>
              <a:gradFill rotWithShape="1">
                <a:gsLst>
                  <a:gs pos="79000">
                    <a:srgbClr val="FF0000"/>
                  </a:gs>
                  <a:gs pos="100000">
                    <a:srgbClr val="006C00"/>
                  </a:gs>
                </a:gsLst>
                <a:path path="shape">
                  <a:fillToRect l="50000" t="50000" r="50000" b="50000"/>
                </a:path>
              </a:gradFill>
              <a:ln w="25400" algn="ctr">
                <a:solidFill>
                  <a:srgbClr val="000000"/>
                </a:solidFill>
                <a:round/>
                <a:headEnd/>
                <a:tailEnd/>
              </a:ln>
            </p:spPr>
            <p:txBody>
              <a:bodyPr wrap="none" anchor="ctr"/>
              <a:lstStyle/>
              <a:p>
                <a:pPr algn="ctr" eaLnBrk="0" fontAlgn="auto" hangingPunct="0">
                  <a:spcBef>
                    <a:spcPct val="50000"/>
                  </a:spcBef>
                  <a:spcAft>
                    <a:spcPts val="0"/>
                  </a:spcAft>
                  <a:defRPr/>
                </a:pPr>
                <a:endParaRPr lang="en-US" sz="1800" kern="0" dirty="0">
                  <a:solidFill>
                    <a:sysClr val="windowText" lastClr="000000"/>
                  </a:solidFill>
                </a:endParaRPr>
              </a:p>
            </p:txBody>
          </p:sp>
          <p:sp>
            <p:nvSpPr>
              <p:cNvPr id="164899" name="TextBox 33"/>
              <p:cNvSpPr txBox="1">
                <a:spLocks noChangeArrowheads="1"/>
              </p:cNvSpPr>
              <p:nvPr/>
            </p:nvSpPr>
            <p:spPr bwMode="auto">
              <a:xfrm>
                <a:off x="600088" y="2609322"/>
                <a:ext cx="793822" cy="246570"/>
              </a:xfrm>
              <a:prstGeom prst="rect">
                <a:avLst/>
              </a:prstGeom>
              <a:noFill/>
              <a:ln w="9525">
                <a:noFill/>
                <a:miter lim="800000"/>
                <a:headEnd/>
                <a:tailEnd/>
              </a:ln>
            </p:spPr>
            <p:txBody>
              <a:bodyPr>
                <a:spAutoFit/>
              </a:bodyPr>
              <a:lstStyle/>
              <a:p>
                <a:r>
                  <a:rPr lang="en-US" sz="1000" b="1">
                    <a:solidFill>
                      <a:srgbClr val="000000"/>
                    </a:solidFill>
                  </a:rPr>
                  <a:t>   Ca</a:t>
                </a:r>
                <a:r>
                  <a:rPr lang="en-US" sz="1000" b="1" baseline="30000">
                    <a:solidFill>
                      <a:srgbClr val="000000"/>
                    </a:solidFill>
                  </a:rPr>
                  <a:t>++</a:t>
                </a:r>
                <a:endParaRPr lang="en-US" sz="1000" b="1">
                  <a:solidFill>
                    <a:srgbClr val="000000"/>
                  </a:solidFill>
                </a:endParaRPr>
              </a:p>
            </p:txBody>
          </p:sp>
          <p:sp>
            <p:nvSpPr>
              <p:cNvPr id="164900" name="Rectangle 38"/>
              <p:cNvSpPr>
                <a:spLocks noChangeArrowheads="1"/>
              </p:cNvSpPr>
              <p:nvPr/>
            </p:nvSpPr>
            <p:spPr bwMode="auto">
              <a:xfrm>
                <a:off x="208394" y="2272083"/>
                <a:ext cx="1453373" cy="3477875"/>
              </a:xfrm>
              <a:prstGeom prst="rect">
                <a:avLst/>
              </a:prstGeom>
              <a:noFill/>
              <a:ln w="19050" algn="ctr">
                <a:solidFill>
                  <a:schemeClr val="tx1"/>
                </a:solidFill>
                <a:round/>
                <a:headEnd/>
                <a:tailEnd/>
              </a:ln>
            </p:spPr>
            <p:txBody>
              <a:bodyPr tIns="137160" bIns="137160">
                <a:spAutoFit/>
              </a:bodyPr>
              <a:lstStyle/>
              <a:p>
                <a:pPr algn="ctr" eaLnBrk="0" hangingPunct="0">
                  <a:spcBef>
                    <a:spcPct val="50000"/>
                  </a:spcBef>
                </a:pPr>
                <a:endParaRPr lang="en-US">
                  <a:solidFill>
                    <a:srgbClr val="000000"/>
                  </a:solidFill>
                </a:endParaRPr>
              </a:p>
              <a:p>
                <a:pPr algn="ctr" eaLnBrk="0" hangingPunct="0">
                  <a:spcBef>
                    <a:spcPct val="50000"/>
                  </a:spcBef>
                </a:pPr>
                <a:endParaRPr lang="en-US">
                  <a:solidFill>
                    <a:srgbClr val="000000"/>
                  </a:solidFill>
                </a:endParaRPr>
              </a:p>
              <a:p>
                <a:pPr algn="ctr" eaLnBrk="0" hangingPunct="0">
                  <a:spcBef>
                    <a:spcPct val="50000"/>
                  </a:spcBef>
                </a:pPr>
                <a:endParaRPr lang="en-US">
                  <a:solidFill>
                    <a:srgbClr val="000000"/>
                  </a:solidFill>
                </a:endParaRPr>
              </a:p>
              <a:p>
                <a:pPr algn="ctr" eaLnBrk="0" hangingPunct="0">
                  <a:spcBef>
                    <a:spcPct val="50000"/>
                  </a:spcBef>
                </a:pPr>
                <a:endParaRPr lang="en-US">
                  <a:solidFill>
                    <a:srgbClr val="000000"/>
                  </a:solidFill>
                </a:endParaRPr>
              </a:p>
              <a:p>
                <a:pPr algn="ctr" eaLnBrk="0" hangingPunct="0">
                  <a:spcBef>
                    <a:spcPct val="50000"/>
                  </a:spcBef>
                </a:pPr>
                <a:endParaRPr lang="en-US">
                  <a:solidFill>
                    <a:srgbClr val="000000"/>
                  </a:solidFill>
                </a:endParaRPr>
              </a:p>
              <a:p>
                <a:pPr algn="ctr" eaLnBrk="0" hangingPunct="0">
                  <a:spcBef>
                    <a:spcPct val="50000"/>
                  </a:spcBef>
                </a:pPr>
                <a:endParaRPr lang="en-US">
                  <a:solidFill>
                    <a:srgbClr val="000000"/>
                  </a:solidFill>
                </a:endParaRPr>
              </a:p>
              <a:p>
                <a:pPr algn="ctr" eaLnBrk="0" hangingPunct="0">
                  <a:spcBef>
                    <a:spcPct val="50000"/>
                  </a:spcBef>
                </a:pPr>
                <a:endParaRPr lang="en-US">
                  <a:solidFill>
                    <a:srgbClr val="000000"/>
                  </a:solidFill>
                </a:endParaRPr>
              </a:p>
              <a:p>
                <a:pPr algn="ctr" eaLnBrk="0" hangingPunct="0">
                  <a:spcBef>
                    <a:spcPct val="50000"/>
                  </a:spcBef>
                </a:pPr>
                <a:endParaRPr lang="en-US">
                  <a:solidFill>
                    <a:srgbClr val="000000"/>
                  </a:solidFill>
                </a:endParaRPr>
              </a:p>
              <a:p>
                <a:pPr algn="ctr" eaLnBrk="0" hangingPunct="0">
                  <a:spcBef>
                    <a:spcPct val="50000"/>
                  </a:spcBef>
                </a:pPr>
                <a:endParaRPr lang="en-US">
                  <a:solidFill>
                    <a:srgbClr val="000000"/>
                  </a:solidFill>
                </a:endParaRPr>
              </a:p>
            </p:txBody>
          </p:sp>
        </p:grpSp>
      </p:grpSp>
      <p:sp>
        <p:nvSpPr>
          <p:cNvPr id="164869" name="Text Box 3"/>
          <p:cNvSpPr txBox="1">
            <a:spLocks noChangeArrowheads="1"/>
          </p:cNvSpPr>
          <p:nvPr/>
        </p:nvSpPr>
        <p:spPr bwMode="auto">
          <a:xfrm>
            <a:off x="554038" y="188913"/>
            <a:ext cx="8016875" cy="1016000"/>
          </a:xfrm>
          <a:prstGeom prst="rect">
            <a:avLst/>
          </a:prstGeom>
          <a:noFill/>
          <a:ln w="9525">
            <a:noFill/>
            <a:miter lim="800000"/>
            <a:headEnd/>
            <a:tailEnd/>
          </a:ln>
        </p:spPr>
        <p:txBody>
          <a:bodyPr>
            <a:spAutoFit/>
          </a:bodyPr>
          <a:lstStyle/>
          <a:p>
            <a:pPr algn="ctr"/>
            <a:r>
              <a:rPr lang="en-US" altLang="ko-KR" sz="4000" b="1">
                <a:solidFill>
                  <a:srgbClr val="000066"/>
                </a:solidFill>
                <a:ea typeface="Gulim" pitchFamily="34" charset="-127"/>
              </a:rPr>
              <a:t>Channels are Selective</a:t>
            </a:r>
            <a:r>
              <a:rPr lang="en-US" altLang="ko-KR" sz="2000" b="1">
                <a:solidFill>
                  <a:srgbClr val="000066"/>
                </a:solidFill>
                <a:ea typeface="Gulim" pitchFamily="34" charset="-127"/>
              </a:rPr>
              <a:t/>
            </a:r>
            <a:br>
              <a:rPr lang="en-US" altLang="ko-KR" sz="2000" b="1">
                <a:solidFill>
                  <a:srgbClr val="000066"/>
                </a:solidFill>
                <a:ea typeface="Gulim" pitchFamily="34" charset="-127"/>
              </a:rPr>
            </a:br>
            <a:r>
              <a:rPr lang="en-US" altLang="ko-KR" sz="2000" b="1">
                <a:solidFill>
                  <a:srgbClr val="000066"/>
                </a:solidFill>
                <a:ea typeface="Gulim" pitchFamily="34" charset="-127"/>
              </a:rPr>
              <a:t>Different Ions Carry Different Signals through Different Channels </a:t>
            </a:r>
          </a:p>
        </p:txBody>
      </p:sp>
      <p:grpSp>
        <p:nvGrpSpPr>
          <p:cNvPr id="164870" name="Group 50"/>
          <p:cNvGrpSpPr>
            <a:grpSpLocks/>
          </p:cNvGrpSpPr>
          <p:nvPr/>
        </p:nvGrpSpPr>
        <p:grpSpPr bwMode="auto">
          <a:xfrm>
            <a:off x="4714875" y="1731963"/>
            <a:ext cx="3297238" cy="4945062"/>
            <a:chOff x="5376004" y="1912762"/>
            <a:chExt cx="3297785" cy="4945238"/>
          </a:xfrm>
        </p:grpSpPr>
        <p:grpSp>
          <p:nvGrpSpPr>
            <p:cNvPr id="164874" name="Group 49"/>
            <p:cNvGrpSpPr>
              <a:grpSpLocks/>
            </p:cNvGrpSpPr>
            <p:nvPr/>
          </p:nvGrpSpPr>
          <p:grpSpPr bwMode="auto">
            <a:xfrm>
              <a:off x="5376004" y="1912762"/>
              <a:ext cx="3297785" cy="4945238"/>
              <a:chOff x="3047584" y="1563970"/>
              <a:chExt cx="3297785" cy="4945238"/>
            </a:xfrm>
          </p:grpSpPr>
          <p:grpSp>
            <p:nvGrpSpPr>
              <p:cNvPr id="164878" name="Group 48"/>
              <p:cNvGrpSpPr>
                <a:grpSpLocks/>
              </p:cNvGrpSpPr>
              <p:nvPr/>
            </p:nvGrpSpPr>
            <p:grpSpPr bwMode="auto">
              <a:xfrm>
                <a:off x="3047584" y="1563970"/>
                <a:ext cx="3297785" cy="4945238"/>
                <a:chOff x="3047584" y="1563970"/>
                <a:chExt cx="3297785" cy="4945238"/>
              </a:xfrm>
            </p:grpSpPr>
            <p:sp>
              <p:nvSpPr>
                <p:cNvPr id="164882" name="Rectangle 2"/>
                <p:cNvSpPr>
                  <a:spLocks noChangeArrowheads="1"/>
                </p:cNvSpPr>
                <p:nvPr/>
              </p:nvSpPr>
              <p:spPr bwMode="auto">
                <a:xfrm>
                  <a:off x="3098931" y="6234571"/>
                  <a:ext cx="3246438" cy="274637"/>
                </a:xfrm>
                <a:prstGeom prst="rect">
                  <a:avLst/>
                </a:prstGeom>
                <a:noFill/>
                <a:ln w="25400" algn="ctr">
                  <a:noFill/>
                  <a:miter lim="800000"/>
                  <a:headEnd/>
                  <a:tailEnd/>
                </a:ln>
              </p:spPr>
              <p:txBody>
                <a:bodyPr>
                  <a:spAutoFit/>
                </a:bodyPr>
                <a:lstStyle/>
                <a:p>
                  <a:pPr algn="ctr">
                    <a:spcBef>
                      <a:spcPct val="50000"/>
                    </a:spcBef>
                  </a:pPr>
                  <a:r>
                    <a:rPr lang="en-US" sz="1200" b="1" i="1">
                      <a:solidFill>
                        <a:srgbClr val="000000"/>
                      </a:solidFill>
                    </a:rPr>
                    <a:t>Figure of ompF porin by Raimund Dutzler</a:t>
                  </a:r>
                </a:p>
              </p:txBody>
            </p:sp>
            <p:grpSp>
              <p:nvGrpSpPr>
                <p:cNvPr id="164883" name="Group 47"/>
                <p:cNvGrpSpPr>
                  <a:grpSpLocks/>
                </p:cNvGrpSpPr>
                <p:nvPr/>
              </p:nvGrpSpPr>
              <p:grpSpPr bwMode="auto">
                <a:xfrm>
                  <a:off x="3047584" y="1563970"/>
                  <a:ext cx="3297698" cy="4559300"/>
                  <a:chOff x="3047584" y="1563970"/>
                  <a:chExt cx="3297698" cy="4559300"/>
                </a:xfrm>
              </p:grpSpPr>
              <p:grpSp>
                <p:nvGrpSpPr>
                  <p:cNvPr id="164884" name="Group 28"/>
                  <p:cNvGrpSpPr>
                    <a:grpSpLocks/>
                  </p:cNvGrpSpPr>
                  <p:nvPr/>
                </p:nvGrpSpPr>
                <p:grpSpPr bwMode="auto">
                  <a:xfrm>
                    <a:off x="3885746" y="5607333"/>
                    <a:ext cx="1636859" cy="336550"/>
                    <a:chOff x="2202" y="4132"/>
                    <a:chExt cx="1031" cy="212"/>
                  </a:xfrm>
                </p:grpSpPr>
                <p:sp>
                  <p:nvSpPr>
                    <p:cNvPr id="164889" name="Line 29"/>
                    <p:cNvSpPr>
                      <a:spLocks noChangeAspect="1" noChangeShapeType="1"/>
                    </p:cNvSpPr>
                    <p:nvPr/>
                  </p:nvSpPr>
                  <p:spPr bwMode="auto">
                    <a:xfrm rot="-5400000">
                      <a:off x="2717" y="3619"/>
                      <a:ext cx="1" cy="1031"/>
                    </a:xfrm>
                    <a:prstGeom prst="line">
                      <a:avLst/>
                    </a:prstGeom>
                    <a:noFill/>
                    <a:ln w="19050">
                      <a:solidFill>
                        <a:schemeClr val="tx1"/>
                      </a:solidFill>
                      <a:round/>
                      <a:headEnd type="arrow" w="med" len="med"/>
                      <a:tailEnd type="arrow" w="med" len="med"/>
                    </a:ln>
                  </p:spPr>
                  <p:txBody>
                    <a:bodyPr wrap="none" anchor="ctr"/>
                    <a:lstStyle/>
                    <a:p>
                      <a:endParaRPr lang="en-US"/>
                    </a:p>
                  </p:txBody>
                </p:sp>
                <p:sp>
                  <p:nvSpPr>
                    <p:cNvPr id="164890" name="Text Box 30"/>
                    <p:cNvSpPr txBox="1">
                      <a:spLocks noChangeAspect="1" noChangeArrowheads="1"/>
                    </p:cNvSpPr>
                    <p:nvPr/>
                  </p:nvSpPr>
                  <p:spPr bwMode="auto">
                    <a:xfrm>
                      <a:off x="2480" y="4132"/>
                      <a:ext cx="442" cy="212"/>
                    </a:xfrm>
                    <a:prstGeom prst="rect">
                      <a:avLst/>
                    </a:prstGeom>
                    <a:noFill/>
                    <a:ln w="9525">
                      <a:noFill/>
                      <a:miter lim="800000"/>
                      <a:headEnd/>
                      <a:tailEnd/>
                    </a:ln>
                  </p:spPr>
                  <p:txBody>
                    <a:bodyPr>
                      <a:spAutoFit/>
                    </a:bodyPr>
                    <a:lstStyle/>
                    <a:p>
                      <a:pPr eaLnBrk="0" hangingPunct="0">
                        <a:spcBef>
                          <a:spcPct val="50000"/>
                        </a:spcBef>
                      </a:pPr>
                      <a:r>
                        <a:rPr lang="en-US" b="1">
                          <a:solidFill>
                            <a:srgbClr val="000000"/>
                          </a:solidFill>
                          <a:latin typeface="Times New Roman" pitchFamily="18" charset="0"/>
                        </a:rPr>
                        <a:t>~30 Å</a:t>
                      </a:r>
                    </a:p>
                  </p:txBody>
                </p:sp>
              </p:grpSp>
              <p:sp>
                <p:nvSpPr>
                  <p:cNvPr id="164885" name="Text Box 31"/>
                  <p:cNvSpPr txBox="1">
                    <a:spLocks noChangeArrowheads="1"/>
                  </p:cNvSpPr>
                  <p:nvPr/>
                </p:nvSpPr>
                <p:spPr bwMode="auto">
                  <a:xfrm>
                    <a:off x="3047584" y="5815493"/>
                    <a:ext cx="3297698" cy="307777"/>
                  </a:xfrm>
                  <a:prstGeom prst="rect">
                    <a:avLst/>
                  </a:prstGeom>
                  <a:noFill/>
                  <a:ln w="25400" algn="ctr">
                    <a:noFill/>
                    <a:miter lim="800000"/>
                    <a:headEnd/>
                    <a:tailEnd/>
                  </a:ln>
                </p:spPr>
                <p:txBody>
                  <a:bodyPr wrap="none">
                    <a:spAutoFit/>
                  </a:bodyPr>
                  <a:lstStyle/>
                  <a:p>
                    <a:pPr algn="ctr" eaLnBrk="0" hangingPunct="0">
                      <a:spcBef>
                        <a:spcPct val="50000"/>
                      </a:spcBef>
                    </a:pPr>
                    <a:r>
                      <a:rPr lang="en-US" sz="1400" b="1">
                        <a:solidFill>
                          <a:srgbClr val="000000"/>
                        </a:solidFill>
                      </a:rPr>
                      <a:t>Flow time scale is  0.1 msec to 1 min</a:t>
                    </a:r>
                  </a:p>
                </p:txBody>
              </p:sp>
              <p:pic>
                <p:nvPicPr>
                  <p:cNvPr id="164886" name="Picture 32" descr="ompf_3 Cross section porin"/>
                  <p:cNvPicPr>
                    <a:picLocks noChangeAspect="1" noChangeArrowheads="1"/>
                  </p:cNvPicPr>
                  <p:nvPr/>
                </p:nvPicPr>
                <p:blipFill>
                  <a:blip r:embed="rId4" cstate="print"/>
                  <a:srcRect l="14020" t="6349" r="11247" b="1614"/>
                  <a:stretch>
                    <a:fillRect/>
                  </a:stretch>
                </p:blipFill>
                <p:spPr bwMode="auto">
                  <a:xfrm>
                    <a:off x="3220524" y="1563970"/>
                    <a:ext cx="2789488" cy="3921125"/>
                  </a:xfrm>
                  <a:prstGeom prst="rect">
                    <a:avLst/>
                  </a:prstGeom>
                  <a:noFill/>
                  <a:ln w="9525">
                    <a:noFill/>
                    <a:miter lim="800000"/>
                    <a:headEnd/>
                    <a:tailEnd/>
                  </a:ln>
                </p:spPr>
              </p:pic>
              <p:sp>
                <p:nvSpPr>
                  <p:cNvPr id="164887" name="TextBox 27"/>
                  <p:cNvSpPr txBox="1">
                    <a:spLocks noChangeArrowheads="1"/>
                  </p:cNvSpPr>
                  <p:nvPr/>
                </p:nvSpPr>
                <p:spPr bwMode="auto">
                  <a:xfrm>
                    <a:off x="3694532" y="5154316"/>
                    <a:ext cx="1911101" cy="261610"/>
                  </a:xfrm>
                  <a:prstGeom prst="rect">
                    <a:avLst/>
                  </a:prstGeom>
                  <a:noFill/>
                  <a:ln w="9525">
                    <a:noFill/>
                    <a:miter lim="800000"/>
                    <a:headEnd/>
                    <a:tailEnd/>
                  </a:ln>
                </p:spPr>
                <p:txBody>
                  <a:bodyPr wrap="none">
                    <a:spAutoFit/>
                  </a:bodyPr>
                  <a:lstStyle/>
                  <a:p>
                    <a:r>
                      <a:rPr lang="en-US" sz="1100">
                        <a:solidFill>
                          <a:srgbClr val="FFFFFF"/>
                        </a:solidFill>
                      </a:rPr>
                      <a:t>0.7 nm = Channel Diameter</a:t>
                    </a:r>
                  </a:p>
                </p:txBody>
              </p:sp>
              <p:sp>
                <p:nvSpPr>
                  <p:cNvPr id="164888" name="Text Box 33"/>
                  <p:cNvSpPr txBox="1">
                    <a:spLocks noChangeArrowheads="1"/>
                  </p:cNvSpPr>
                  <p:nvPr/>
                </p:nvSpPr>
                <p:spPr bwMode="auto">
                  <a:xfrm>
                    <a:off x="4846206" y="1892719"/>
                    <a:ext cx="962111" cy="519113"/>
                  </a:xfrm>
                  <a:prstGeom prst="rect">
                    <a:avLst/>
                  </a:prstGeom>
                  <a:solidFill>
                    <a:srgbClr val="111111"/>
                  </a:solidFill>
                  <a:ln w="25400" algn="ctr">
                    <a:noFill/>
                    <a:miter lim="800000"/>
                    <a:headEnd/>
                    <a:tailEnd/>
                  </a:ln>
                </p:spPr>
                <p:txBody>
                  <a:bodyPr>
                    <a:spAutoFit/>
                  </a:bodyPr>
                  <a:lstStyle/>
                  <a:p>
                    <a:pPr algn="ctr" eaLnBrk="0" hangingPunct="0">
                      <a:spcBef>
                        <a:spcPct val="50000"/>
                      </a:spcBef>
                    </a:pPr>
                    <a:endParaRPr lang="en-US" sz="2800">
                      <a:solidFill>
                        <a:srgbClr val="000000"/>
                      </a:solidFill>
                    </a:endParaRPr>
                  </a:p>
                </p:txBody>
              </p:sp>
            </p:grpSp>
          </p:grpSp>
          <p:grpSp>
            <p:nvGrpSpPr>
              <p:cNvPr id="164879" name="Group 38"/>
              <p:cNvGrpSpPr>
                <a:grpSpLocks/>
              </p:cNvGrpSpPr>
              <p:nvPr/>
            </p:nvGrpSpPr>
            <p:grpSpPr bwMode="auto">
              <a:xfrm>
                <a:off x="4082308" y="1685196"/>
                <a:ext cx="1209783" cy="3367089"/>
                <a:chOff x="2070" y="1411"/>
                <a:chExt cx="762" cy="2121"/>
              </a:xfrm>
            </p:grpSpPr>
            <p:sp>
              <p:nvSpPr>
                <p:cNvPr id="164880" name="Line 40"/>
                <p:cNvSpPr>
                  <a:spLocks noChangeShapeType="1"/>
                </p:cNvSpPr>
                <p:nvPr/>
              </p:nvSpPr>
              <p:spPr bwMode="auto">
                <a:xfrm flipV="1">
                  <a:off x="2655" y="1411"/>
                  <a:ext cx="105" cy="83"/>
                </a:xfrm>
                <a:prstGeom prst="line">
                  <a:avLst/>
                </a:prstGeom>
                <a:noFill/>
                <a:ln w="38100">
                  <a:solidFill>
                    <a:srgbClr val="4646C2"/>
                  </a:solidFill>
                  <a:round/>
                  <a:headEnd/>
                  <a:tailEnd type="arrow" w="lg" len="lg"/>
                </a:ln>
              </p:spPr>
              <p:txBody>
                <a:bodyPr/>
                <a:lstStyle/>
                <a:p>
                  <a:endParaRPr lang="en-US"/>
                </a:p>
              </p:txBody>
            </p:sp>
            <p:sp>
              <p:nvSpPr>
                <p:cNvPr id="164881" name="Freeform 39"/>
                <p:cNvSpPr>
                  <a:spLocks/>
                </p:cNvSpPr>
                <p:nvPr/>
              </p:nvSpPr>
              <p:spPr bwMode="auto">
                <a:xfrm rot="537223">
                  <a:off x="2070" y="1429"/>
                  <a:ext cx="762" cy="2103"/>
                </a:xfrm>
                <a:custGeom>
                  <a:avLst/>
                  <a:gdLst>
                    <a:gd name="T0" fmla="*/ 13 w 861"/>
                    <a:gd name="T1" fmla="*/ 75955 h 1857"/>
                    <a:gd name="T2" fmla="*/ 23 w 861"/>
                    <a:gd name="T3" fmla="*/ 73201 h 1857"/>
                    <a:gd name="T4" fmla="*/ 13 w 861"/>
                    <a:gd name="T5" fmla="*/ 72473 h 1857"/>
                    <a:gd name="T6" fmla="*/ 26 w 861"/>
                    <a:gd name="T7" fmla="*/ 69432 h 1857"/>
                    <a:gd name="T8" fmla="*/ 25 w 861"/>
                    <a:gd name="T9" fmla="*/ 68439 h 1857"/>
                    <a:gd name="T10" fmla="*/ 16 w 861"/>
                    <a:gd name="T11" fmla="*/ 67072 h 1857"/>
                    <a:gd name="T12" fmla="*/ 10 w 861"/>
                    <a:gd name="T13" fmla="*/ 67072 h 1857"/>
                    <a:gd name="T14" fmla="*/ 8 w 861"/>
                    <a:gd name="T15" fmla="*/ 65388 h 1857"/>
                    <a:gd name="T16" fmla="*/ 19 w 861"/>
                    <a:gd name="T17" fmla="*/ 65106 h 1857"/>
                    <a:gd name="T18" fmla="*/ 45 w 861"/>
                    <a:gd name="T19" fmla="*/ 71692 h 1857"/>
                    <a:gd name="T20" fmla="*/ 50 w 861"/>
                    <a:gd name="T21" fmla="*/ 73633 h 1857"/>
                    <a:gd name="T22" fmla="*/ 54 w 861"/>
                    <a:gd name="T23" fmla="*/ 72193 h 1857"/>
                    <a:gd name="T24" fmla="*/ 48 w 861"/>
                    <a:gd name="T25" fmla="*/ 63067 h 1857"/>
                    <a:gd name="T26" fmla="*/ 44 w 861"/>
                    <a:gd name="T27" fmla="*/ 59215 h 1857"/>
                    <a:gd name="T28" fmla="*/ 27 w 861"/>
                    <a:gd name="T29" fmla="*/ 56121 h 1857"/>
                    <a:gd name="T30" fmla="*/ 13 w 861"/>
                    <a:gd name="T31" fmla="*/ 54894 h 1857"/>
                    <a:gd name="T32" fmla="*/ 42 w 861"/>
                    <a:gd name="T33" fmla="*/ 49746 h 1857"/>
                    <a:gd name="T34" fmla="*/ 39 w 861"/>
                    <a:gd name="T35" fmla="*/ 48397 h 1857"/>
                    <a:gd name="T36" fmla="*/ 25 w 861"/>
                    <a:gd name="T37" fmla="*/ 42694 h 1857"/>
                    <a:gd name="T38" fmla="*/ 42 w 861"/>
                    <a:gd name="T39" fmla="*/ 44427 h 1857"/>
                    <a:gd name="T40" fmla="*/ 25 w 861"/>
                    <a:gd name="T41" fmla="*/ 39317 h 1857"/>
                    <a:gd name="T42" fmla="*/ 21 w 861"/>
                    <a:gd name="T43" fmla="*/ 33243 h 1857"/>
                    <a:gd name="T44" fmla="*/ 44 w 861"/>
                    <a:gd name="T45" fmla="*/ 31148 h 1857"/>
                    <a:gd name="T46" fmla="*/ 65 w 861"/>
                    <a:gd name="T47" fmla="*/ 31148 h 1857"/>
                    <a:gd name="T48" fmla="*/ 51 w 861"/>
                    <a:gd name="T49" fmla="*/ 35731 h 1857"/>
                    <a:gd name="T50" fmla="*/ 41 w 861"/>
                    <a:gd name="T51" fmla="*/ 27194 h 1857"/>
                    <a:gd name="T52" fmla="*/ 17 w 861"/>
                    <a:gd name="T53" fmla="*/ 26423 h 1857"/>
                    <a:gd name="T54" fmla="*/ 4 w 861"/>
                    <a:gd name="T55" fmla="*/ 25020 h 1857"/>
                    <a:gd name="T56" fmla="*/ 21 w 861"/>
                    <a:gd name="T57" fmla="*/ 23519 h 1857"/>
                    <a:gd name="T58" fmla="*/ 27 w 861"/>
                    <a:gd name="T59" fmla="*/ 25774 h 1857"/>
                    <a:gd name="T60" fmla="*/ 58 w 861"/>
                    <a:gd name="T61" fmla="*/ 29597 h 1857"/>
                    <a:gd name="T62" fmla="*/ 64 w 861"/>
                    <a:gd name="T63" fmla="*/ 28136 h 1857"/>
                    <a:gd name="T64" fmla="*/ 32 w 861"/>
                    <a:gd name="T65" fmla="*/ 19780 h 1857"/>
                    <a:gd name="T66" fmla="*/ 54 w 861"/>
                    <a:gd name="T67" fmla="*/ 16029 h 1857"/>
                    <a:gd name="T68" fmla="*/ 50 w 861"/>
                    <a:gd name="T69" fmla="*/ 13963 h 1857"/>
                    <a:gd name="T70" fmla="*/ 51 w 861"/>
                    <a:gd name="T71" fmla="*/ 10381 h 1857"/>
                    <a:gd name="T72" fmla="*/ 54 w 861"/>
                    <a:gd name="T73" fmla="*/ 7148 h 1857"/>
                    <a:gd name="T74" fmla="*/ 52 w 861"/>
                    <a:gd name="T75" fmla="*/ 7148 h 1857"/>
                    <a:gd name="T76" fmla="*/ 49 w 861"/>
                    <a:gd name="T77" fmla="*/ 7704 h 1857"/>
                    <a:gd name="T78" fmla="*/ 66 w 861"/>
                    <a:gd name="T79" fmla="*/ 11301 h 1857"/>
                    <a:gd name="T80" fmla="*/ 84 w 861"/>
                    <a:gd name="T81" fmla="*/ 16029 h 1857"/>
                    <a:gd name="T82" fmla="*/ 82 w 861"/>
                    <a:gd name="T83" fmla="*/ 14250 h 1857"/>
                    <a:gd name="T84" fmla="*/ 73 w 861"/>
                    <a:gd name="T85" fmla="*/ 9777 h 1857"/>
                    <a:gd name="T86" fmla="*/ 65 w 861"/>
                    <a:gd name="T87" fmla="*/ 2828 h 1857"/>
                    <a:gd name="T88" fmla="*/ 66 w 861"/>
                    <a:gd name="T89" fmla="*/ 0 h 185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861"/>
                    <a:gd name="T136" fmla="*/ 0 h 1857"/>
                    <a:gd name="T137" fmla="*/ 861 w 861"/>
                    <a:gd name="T138" fmla="*/ 1857 h 1857"/>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861" h="1857">
                      <a:moveTo>
                        <a:pt x="0" y="1857"/>
                      </a:moveTo>
                      <a:cubicBezTo>
                        <a:pt x="36" y="1834"/>
                        <a:pt x="91" y="1828"/>
                        <a:pt x="133" y="1820"/>
                      </a:cubicBezTo>
                      <a:cubicBezTo>
                        <a:pt x="188" y="1799"/>
                        <a:pt x="250" y="1792"/>
                        <a:pt x="308" y="1779"/>
                      </a:cubicBezTo>
                      <a:cubicBezTo>
                        <a:pt x="280" y="1768"/>
                        <a:pt x="268" y="1763"/>
                        <a:pt x="230" y="1756"/>
                      </a:cubicBezTo>
                      <a:cubicBezTo>
                        <a:pt x="205" y="1751"/>
                        <a:pt x="181" y="1747"/>
                        <a:pt x="156" y="1742"/>
                      </a:cubicBezTo>
                      <a:cubicBezTo>
                        <a:pt x="148" y="1741"/>
                        <a:pt x="133" y="1738"/>
                        <a:pt x="133" y="1738"/>
                      </a:cubicBezTo>
                      <a:cubicBezTo>
                        <a:pt x="147" y="1737"/>
                        <a:pt x="290" y="1746"/>
                        <a:pt x="226" y="1701"/>
                      </a:cubicBezTo>
                      <a:cubicBezTo>
                        <a:pt x="237" y="1678"/>
                        <a:pt x="237" y="1670"/>
                        <a:pt x="262" y="1664"/>
                      </a:cubicBezTo>
                      <a:cubicBezTo>
                        <a:pt x="268" y="1661"/>
                        <a:pt x="282" y="1662"/>
                        <a:pt x="281" y="1655"/>
                      </a:cubicBezTo>
                      <a:cubicBezTo>
                        <a:pt x="279" y="1646"/>
                        <a:pt x="266" y="1645"/>
                        <a:pt x="258" y="1641"/>
                      </a:cubicBezTo>
                      <a:cubicBezTo>
                        <a:pt x="233" y="1629"/>
                        <a:pt x="211" y="1623"/>
                        <a:pt x="184" y="1618"/>
                      </a:cubicBezTo>
                      <a:cubicBezTo>
                        <a:pt x="176" y="1615"/>
                        <a:pt x="169" y="1611"/>
                        <a:pt x="161" y="1609"/>
                      </a:cubicBezTo>
                      <a:cubicBezTo>
                        <a:pt x="149" y="1605"/>
                        <a:pt x="124" y="1599"/>
                        <a:pt x="124" y="1599"/>
                      </a:cubicBezTo>
                      <a:cubicBezTo>
                        <a:pt x="116" y="1601"/>
                        <a:pt x="92" y="1607"/>
                        <a:pt x="92" y="1609"/>
                      </a:cubicBezTo>
                      <a:cubicBezTo>
                        <a:pt x="88" y="1624"/>
                        <a:pt x="124" y="1633"/>
                        <a:pt x="133" y="1636"/>
                      </a:cubicBezTo>
                      <a:cubicBezTo>
                        <a:pt x="126" y="1597"/>
                        <a:pt x="100" y="1591"/>
                        <a:pt x="73" y="1567"/>
                      </a:cubicBezTo>
                      <a:cubicBezTo>
                        <a:pt x="84" y="1537"/>
                        <a:pt x="116" y="1538"/>
                        <a:pt x="143" y="1535"/>
                      </a:cubicBezTo>
                      <a:cubicBezTo>
                        <a:pt x="163" y="1543"/>
                        <a:pt x="181" y="1556"/>
                        <a:pt x="202" y="1562"/>
                      </a:cubicBezTo>
                      <a:cubicBezTo>
                        <a:pt x="242" y="1574"/>
                        <a:pt x="272" y="1572"/>
                        <a:pt x="308" y="1590"/>
                      </a:cubicBezTo>
                      <a:cubicBezTo>
                        <a:pt x="352" y="1646"/>
                        <a:pt x="393" y="1699"/>
                        <a:pt x="465" y="1719"/>
                      </a:cubicBezTo>
                      <a:cubicBezTo>
                        <a:pt x="458" y="1693"/>
                        <a:pt x="488" y="1648"/>
                        <a:pt x="451" y="1659"/>
                      </a:cubicBezTo>
                      <a:cubicBezTo>
                        <a:pt x="443" y="1704"/>
                        <a:pt x="458" y="1755"/>
                        <a:pt x="507" y="1765"/>
                      </a:cubicBezTo>
                      <a:cubicBezTo>
                        <a:pt x="519" y="1764"/>
                        <a:pt x="533" y="1768"/>
                        <a:pt x="543" y="1761"/>
                      </a:cubicBezTo>
                      <a:cubicBezTo>
                        <a:pt x="550" y="1755"/>
                        <a:pt x="548" y="1742"/>
                        <a:pt x="548" y="1733"/>
                      </a:cubicBezTo>
                      <a:cubicBezTo>
                        <a:pt x="548" y="1709"/>
                        <a:pt x="520" y="1650"/>
                        <a:pt x="507" y="1627"/>
                      </a:cubicBezTo>
                      <a:cubicBezTo>
                        <a:pt x="500" y="1600"/>
                        <a:pt x="489" y="1527"/>
                        <a:pt x="479" y="1512"/>
                      </a:cubicBezTo>
                      <a:cubicBezTo>
                        <a:pt x="463" y="1489"/>
                        <a:pt x="444" y="1469"/>
                        <a:pt x="428" y="1447"/>
                      </a:cubicBezTo>
                      <a:cubicBezTo>
                        <a:pt x="431" y="1437"/>
                        <a:pt x="442" y="1430"/>
                        <a:pt x="442" y="1420"/>
                      </a:cubicBezTo>
                      <a:cubicBezTo>
                        <a:pt x="442" y="1405"/>
                        <a:pt x="366" y="1383"/>
                        <a:pt x="355" y="1378"/>
                      </a:cubicBezTo>
                      <a:cubicBezTo>
                        <a:pt x="334" y="1368"/>
                        <a:pt x="305" y="1350"/>
                        <a:pt x="281" y="1346"/>
                      </a:cubicBezTo>
                      <a:cubicBezTo>
                        <a:pt x="248" y="1341"/>
                        <a:pt x="244" y="1343"/>
                        <a:pt x="216" y="1337"/>
                      </a:cubicBezTo>
                      <a:cubicBezTo>
                        <a:pt x="187" y="1331"/>
                        <a:pt x="163" y="1322"/>
                        <a:pt x="133" y="1318"/>
                      </a:cubicBezTo>
                      <a:cubicBezTo>
                        <a:pt x="194" y="1287"/>
                        <a:pt x="261" y="1259"/>
                        <a:pt x="327" y="1240"/>
                      </a:cubicBezTo>
                      <a:cubicBezTo>
                        <a:pt x="360" y="1220"/>
                        <a:pt x="395" y="1199"/>
                        <a:pt x="433" y="1194"/>
                      </a:cubicBezTo>
                      <a:cubicBezTo>
                        <a:pt x="473" y="1179"/>
                        <a:pt x="456" y="1190"/>
                        <a:pt x="424" y="1180"/>
                      </a:cubicBezTo>
                      <a:cubicBezTo>
                        <a:pt x="412" y="1176"/>
                        <a:pt x="402" y="1167"/>
                        <a:pt x="391" y="1162"/>
                      </a:cubicBezTo>
                      <a:cubicBezTo>
                        <a:pt x="359" y="1129"/>
                        <a:pt x="342" y="1085"/>
                        <a:pt x="304" y="1060"/>
                      </a:cubicBezTo>
                      <a:cubicBezTo>
                        <a:pt x="292" y="1042"/>
                        <a:pt x="275" y="1036"/>
                        <a:pt x="258" y="1023"/>
                      </a:cubicBezTo>
                      <a:cubicBezTo>
                        <a:pt x="289" y="983"/>
                        <a:pt x="337" y="989"/>
                        <a:pt x="382" y="977"/>
                      </a:cubicBezTo>
                      <a:cubicBezTo>
                        <a:pt x="446" y="986"/>
                        <a:pt x="433" y="997"/>
                        <a:pt x="428" y="1065"/>
                      </a:cubicBezTo>
                      <a:cubicBezTo>
                        <a:pt x="389" y="1026"/>
                        <a:pt x="345" y="985"/>
                        <a:pt x="295" y="959"/>
                      </a:cubicBezTo>
                      <a:cubicBezTo>
                        <a:pt x="283" y="953"/>
                        <a:pt x="270" y="951"/>
                        <a:pt x="258" y="945"/>
                      </a:cubicBezTo>
                      <a:cubicBezTo>
                        <a:pt x="230" y="899"/>
                        <a:pt x="241" y="886"/>
                        <a:pt x="249" y="825"/>
                      </a:cubicBezTo>
                      <a:cubicBezTo>
                        <a:pt x="239" y="816"/>
                        <a:pt x="223" y="810"/>
                        <a:pt x="221" y="797"/>
                      </a:cubicBezTo>
                      <a:cubicBezTo>
                        <a:pt x="216" y="758"/>
                        <a:pt x="275" y="757"/>
                        <a:pt x="299" y="751"/>
                      </a:cubicBezTo>
                      <a:cubicBezTo>
                        <a:pt x="351" y="754"/>
                        <a:pt x="397" y="761"/>
                        <a:pt x="447" y="747"/>
                      </a:cubicBezTo>
                      <a:cubicBezTo>
                        <a:pt x="421" y="771"/>
                        <a:pt x="475" y="768"/>
                        <a:pt x="488" y="770"/>
                      </a:cubicBezTo>
                      <a:cubicBezTo>
                        <a:pt x="657" y="750"/>
                        <a:pt x="596" y="760"/>
                        <a:pt x="672" y="747"/>
                      </a:cubicBezTo>
                      <a:cubicBezTo>
                        <a:pt x="640" y="759"/>
                        <a:pt x="621" y="782"/>
                        <a:pt x="590" y="797"/>
                      </a:cubicBezTo>
                      <a:cubicBezTo>
                        <a:pt x="568" y="819"/>
                        <a:pt x="551" y="840"/>
                        <a:pt x="525" y="857"/>
                      </a:cubicBezTo>
                      <a:cubicBezTo>
                        <a:pt x="512" y="809"/>
                        <a:pt x="531" y="707"/>
                        <a:pt x="493" y="678"/>
                      </a:cubicBezTo>
                      <a:cubicBezTo>
                        <a:pt x="475" y="664"/>
                        <a:pt x="438" y="656"/>
                        <a:pt x="419" y="650"/>
                      </a:cubicBezTo>
                      <a:cubicBezTo>
                        <a:pt x="325" y="656"/>
                        <a:pt x="358" y="642"/>
                        <a:pt x="318" y="682"/>
                      </a:cubicBezTo>
                      <a:cubicBezTo>
                        <a:pt x="264" y="674"/>
                        <a:pt x="228" y="648"/>
                        <a:pt x="179" y="632"/>
                      </a:cubicBezTo>
                      <a:cubicBezTo>
                        <a:pt x="172" y="655"/>
                        <a:pt x="154" y="651"/>
                        <a:pt x="133" y="645"/>
                      </a:cubicBezTo>
                      <a:cubicBezTo>
                        <a:pt x="95" y="634"/>
                        <a:pt x="63" y="612"/>
                        <a:pt x="27" y="599"/>
                      </a:cubicBezTo>
                      <a:cubicBezTo>
                        <a:pt x="42" y="640"/>
                        <a:pt x="99" y="616"/>
                        <a:pt x="129" y="609"/>
                      </a:cubicBezTo>
                      <a:cubicBezTo>
                        <a:pt x="161" y="593"/>
                        <a:pt x="192" y="574"/>
                        <a:pt x="226" y="562"/>
                      </a:cubicBezTo>
                      <a:cubicBezTo>
                        <a:pt x="250" y="571"/>
                        <a:pt x="243" y="594"/>
                        <a:pt x="262" y="609"/>
                      </a:cubicBezTo>
                      <a:cubicBezTo>
                        <a:pt x="268" y="614"/>
                        <a:pt x="277" y="615"/>
                        <a:pt x="285" y="618"/>
                      </a:cubicBezTo>
                      <a:cubicBezTo>
                        <a:pt x="326" y="614"/>
                        <a:pt x="338" y="609"/>
                        <a:pt x="373" y="595"/>
                      </a:cubicBezTo>
                      <a:cubicBezTo>
                        <a:pt x="463" y="620"/>
                        <a:pt x="506" y="673"/>
                        <a:pt x="580" y="710"/>
                      </a:cubicBezTo>
                      <a:cubicBezTo>
                        <a:pt x="636" y="706"/>
                        <a:pt x="654" y="705"/>
                        <a:pt x="700" y="692"/>
                      </a:cubicBezTo>
                      <a:cubicBezTo>
                        <a:pt x="682" y="682"/>
                        <a:pt x="665" y="679"/>
                        <a:pt x="645" y="673"/>
                      </a:cubicBezTo>
                      <a:cubicBezTo>
                        <a:pt x="607" y="645"/>
                        <a:pt x="562" y="637"/>
                        <a:pt x="516" y="632"/>
                      </a:cubicBezTo>
                      <a:cubicBezTo>
                        <a:pt x="466" y="576"/>
                        <a:pt x="406" y="489"/>
                        <a:pt x="327" y="475"/>
                      </a:cubicBezTo>
                      <a:cubicBezTo>
                        <a:pt x="312" y="404"/>
                        <a:pt x="421" y="387"/>
                        <a:pt x="470" y="369"/>
                      </a:cubicBezTo>
                      <a:cubicBezTo>
                        <a:pt x="526" y="375"/>
                        <a:pt x="507" y="370"/>
                        <a:pt x="553" y="383"/>
                      </a:cubicBezTo>
                      <a:cubicBezTo>
                        <a:pt x="559" y="385"/>
                        <a:pt x="534" y="378"/>
                        <a:pt x="534" y="378"/>
                      </a:cubicBezTo>
                      <a:cubicBezTo>
                        <a:pt x="513" y="347"/>
                        <a:pt x="520" y="361"/>
                        <a:pt x="511" y="337"/>
                      </a:cubicBezTo>
                      <a:cubicBezTo>
                        <a:pt x="513" y="317"/>
                        <a:pt x="510" y="296"/>
                        <a:pt x="516" y="277"/>
                      </a:cubicBezTo>
                      <a:cubicBezTo>
                        <a:pt x="527" y="242"/>
                        <a:pt x="546" y="282"/>
                        <a:pt x="525" y="249"/>
                      </a:cubicBezTo>
                      <a:cubicBezTo>
                        <a:pt x="516" y="216"/>
                        <a:pt x="544" y="202"/>
                        <a:pt x="507" y="194"/>
                      </a:cubicBezTo>
                      <a:cubicBezTo>
                        <a:pt x="572" y="161"/>
                        <a:pt x="474" y="212"/>
                        <a:pt x="543" y="171"/>
                      </a:cubicBezTo>
                      <a:cubicBezTo>
                        <a:pt x="553" y="165"/>
                        <a:pt x="608" y="156"/>
                        <a:pt x="553" y="166"/>
                      </a:cubicBezTo>
                      <a:cubicBezTo>
                        <a:pt x="548" y="168"/>
                        <a:pt x="544" y="170"/>
                        <a:pt x="539" y="171"/>
                      </a:cubicBezTo>
                      <a:cubicBezTo>
                        <a:pt x="533" y="173"/>
                        <a:pt x="526" y="173"/>
                        <a:pt x="520" y="175"/>
                      </a:cubicBezTo>
                      <a:cubicBezTo>
                        <a:pt x="511" y="178"/>
                        <a:pt x="493" y="185"/>
                        <a:pt x="493" y="185"/>
                      </a:cubicBezTo>
                      <a:cubicBezTo>
                        <a:pt x="524" y="187"/>
                        <a:pt x="584" y="182"/>
                        <a:pt x="613" y="208"/>
                      </a:cubicBezTo>
                      <a:cubicBezTo>
                        <a:pt x="636" y="228"/>
                        <a:pt x="677" y="272"/>
                        <a:pt x="677" y="272"/>
                      </a:cubicBezTo>
                      <a:cubicBezTo>
                        <a:pt x="701" y="341"/>
                        <a:pt x="762" y="375"/>
                        <a:pt x="829" y="387"/>
                      </a:cubicBezTo>
                      <a:cubicBezTo>
                        <a:pt x="838" y="386"/>
                        <a:pt x="850" y="389"/>
                        <a:pt x="857" y="383"/>
                      </a:cubicBezTo>
                      <a:cubicBezTo>
                        <a:pt x="861" y="379"/>
                        <a:pt x="850" y="374"/>
                        <a:pt x="848" y="369"/>
                      </a:cubicBezTo>
                      <a:cubicBezTo>
                        <a:pt x="835" y="339"/>
                        <a:pt x="852" y="361"/>
                        <a:pt x="834" y="341"/>
                      </a:cubicBezTo>
                      <a:cubicBezTo>
                        <a:pt x="823" y="312"/>
                        <a:pt x="796" y="294"/>
                        <a:pt x="774" y="272"/>
                      </a:cubicBezTo>
                      <a:cubicBezTo>
                        <a:pt x="769" y="259"/>
                        <a:pt x="758" y="248"/>
                        <a:pt x="755" y="235"/>
                      </a:cubicBezTo>
                      <a:cubicBezTo>
                        <a:pt x="746" y="200"/>
                        <a:pt x="753" y="162"/>
                        <a:pt x="719" y="139"/>
                      </a:cubicBezTo>
                      <a:cubicBezTo>
                        <a:pt x="701" y="113"/>
                        <a:pt x="683" y="93"/>
                        <a:pt x="663" y="69"/>
                      </a:cubicBezTo>
                      <a:cubicBezTo>
                        <a:pt x="656" y="61"/>
                        <a:pt x="645" y="42"/>
                        <a:pt x="645" y="42"/>
                      </a:cubicBezTo>
                      <a:cubicBezTo>
                        <a:pt x="650" y="20"/>
                        <a:pt x="657" y="11"/>
                        <a:pt x="677" y="0"/>
                      </a:cubicBezTo>
                    </a:path>
                  </a:pathLst>
                </a:custGeom>
                <a:noFill/>
                <a:ln w="41275">
                  <a:solidFill>
                    <a:srgbClr val="4646C2"/>
                  </a:solidFill>
                  <a:round/>
                  <a:headEnd/>
                  <a:tailEnd/>
                </a:ln>
              </p:spPr>
              <p:txBody>
                <a:bodyPr/>
                <a:lstStyle/>
                <a:p>
                  <a:endParaRPr lang="en-US"/>
                </a:p>
              </p:txBody>
            </p:sp>
          </p:grpSp>
        </p:grpSp>
        <p:grpSp>
          <p:nvGrpSpPr>
            <p:cNvPr id="164875" name="Group 35"/>
            <p:cNvGrpSpPr>
              <a:grpSpLocks/>
            </p:cNvGrpSpPr>
            <p:nvPr/>
          </p:nvGrpSpPr>
          <p:grpSpPr bwMode="auto">
            <a:xfrm>
              <a:off x="5433239" y="5119780"/>
              <a:ext cx="746192" cy="368300"/>
              <a:chOff x="1944" y="3418"/>
              <a:chExt cx="470" cy="242"/>
            </a:xfrm>
          </p:grpSpPr>
          <p:sp>
            <p:nvSpPr>
              <p:cNvPr id="164876" name="Oval 36"/>
              <p:cNvSpPr>
                <a:spLocks noChangeArrowheads="1"/>
              </p:cNvSpPr>
              <p:nvPr/>
            </p:nvSpPr>
            <p:spPr bwMode="auto">
              <a:xfrm>
                <a:off x="2082" y="3424"/>
                <a:ext cx="217" cy="212"/>
              </a:xfrm>
              <a:prstGeom prst="ellipse">
                <a:avLst/>
              </a:prstGeom>
              <a:solidFill>
                <a:schemeClr val="accent2"/>
              </a:solidFill>
              <a:ln w="9525" algn="ctr">
                <a:solidFill>
                  <a:schemeClr val="accent1"/>
                </a:solidFill>
                <a:round/>
                <a:headEnd/>
                <a:tailEnd/>
              </a:ln>
            </p:spPr>
            <p:txBody>
              <a:bodyPr wrap="none" anchor="ctr"/>
              <a:lstStyle/>
              <a:p>
                <a:pPr algn="ctr" eaLnBrk="0" hangingPunct="0">
                  <a:spcBef>
                    <a:spcPct val="50000"/>
                  </a:spcBef>
                </a:pPr>
                <a:endParaRPr lang="en-US">
                  <a:solidFill>
                    <a:srgbClr val="000000"/>
                  </a:solidFill>
                </a:endParaRPr>
              </a:p>
            </p:txBody>
          </p:sp>
          <p:sp>
            <p:nvSpPr>
              <p:cNvPr id="164877" name="Text Box 37"/>
              <p:cNvSpPr txBox="1">
                <a:spLocks noChangeArrowheads="1"/>
              </p:cNvSpPr>
              <p:nvPr/>
            </p:nvSpPr>
            <p:spPr bwMode="auto">
              <a:xfrm>
                <a:off x="1944" y="3418"/>
                <a:ext cx="470" cy="242"/>
              </a:xfrm>
              <a:prstGeom prst="rect">
                <a:avLst/>
              </a:prstGeom>
              <a:noFill/>
              <a:ln w="25400" algn="ctr">
                <a:noFill/>
                <a:miter lim="800000"/>
                <a:headEnd/>
                <a:tailEnd/>
              </a:ln>
            </p:spPr>
            <p:txBody>
              <a:bodyPr>
                <a:spAutoFit/>
              </a:bodyPr>
              <a:lstStyle/>
              <a:p>
                <a:pPr algn="ctr" eaLnBrk="0" hangingPunct="0">
                  <a:spcBef>
                    <a:spcPct val="50000"/>
                  </a:spcBef>
                </a:pPr>
                <a:r>
                  <a:rPr lang="en-US" sz="1800" b="1">
                    <a:solidFill>
                      <a:srgbClr val="BBE0E3"/>
                    </a:solidFill>
                  </a:rPr>
                  <a:t>+</a:t>
                </a:r>
                <a:endParaRPr lang="en-US" sz="1800" b="1" baseline="50000">
                  <a:solidFill>
                    <a:srgbClr val="BBE0E3"/>
                  </a:solidFill>
                </a:endParaRPr>
              </a:p>
            </p:txBody>
          </p:sp>
        </p:grpSp>
      </p:grpSp>
      <p:cxnSp>
        <p:nvCxnSpPr>
          <p:cNvPr id="164871" name="Straight Arrow Connector 38"/>
          <p:cNvCxnSpPr>
            <a:cxnSpLocks noChangeShapeType="1"/>
          </p:cNvCxnSpPr>
          <p:nvPr/>
        </p:nvCxnSpPr>
        <p:spPr bwMode="auto">
          <a:xfrm rot="5400000">
            <a:off x="1497013" y="1635125"/>
            <a:ext cx="941388" cy="1587"/>
          </a:xfrm>
          <a:prstGeom prst="straightConnector1">
            <a:avLst/>
          </a:prstGeom>
          <a:noFill/>
          <a:ln w="15875" algn="ctr">
            <a:solidFill>
              <a:schemeClr val="tx1"/>
            </a:solidFill>
            <a:round/>
            <a:headEnd/>
            <a:tailEnd type="arrow" w="med" len="med"/>
          </a:ln>
        </p:spPr>
      </p:cxnSp>
      <p:cxnSp>
        <p:nvCxnSpPr>
          <p:cNvPr id="164872" name="Straight Arrow Connector 53"/>
          <p:cNvCxnSpPr>
            <a:cxnSpLocks noChangeShapeType="1"/>
          </p:cNvCxnSpPr>
          <p:nvPr/>
        </p:nvCxnSpPr>
        <p:spPr bwMode="auto">
          <a:xfrm rot="16200000" flipH="1">
            <a:off x="1658145" y="1742281"/>
            <a:ext cx="3770312" cy="2568575"/>
          </a:xfrm>
          <a:prstGeom prst="straightConnector1">
            <a:avLst/>
          </a:prstGeom>
          <a:noFill/>
          <a:ln w="15875" algn="ctr">
            <a:solidFill>
              <a:srgbClr val="0418AC"/>
            </a:solidFill>
            <a:round/>
            <a:headEnd/>
            <a:tailEnd type="stealth" w="lg" len="lg"/>
          </a:ln>
        </p:spPr>
      </p:cxnSp>
      <p:sp>
        <p:nvSpPr>
          <p:cNvPr id="164873" name="TextBox 36"/>
          <p:cNvSpPr txBox="1">
            <a:spLocks noChangeArrowheads="1"/>
          </p:cNvSpPr>
          <p:nvPr/>
        </p:nvSpPr>
        <p:spPr bwMode="auto">
          <a:xfrm>
            <a:off x="392113" y="5530850"/>
            <a:ext cx="3197225" cy="1077913"/>
          </a:xfrm>
          <a:prstGeom prst="rect">
            <a:avLst/>
          </a:prstGeom>
          <a:noFill/>
          <a:ln w="9525">
            <a:noFill/>
            <a:miter lim="800000"/>
            <a:headEnd/>
            <a:tailEnd/>
          </a:ln>
        </p:spPr>
        <p:txBody>
          <a:bodyPr>
            <a:spAutoFit/>
          </a:bodyPr>
          <a:lstStyle/>
          <a:p>
            <a:pPr algn="ctr"/>
            <a:r>
              <a:rPr lang="en-US" b="1" u="sng"/>
              <a:t>Diameter matters</a:t>
            </a:r>
            <a:r>
              <a:rPr lang="en-US" b="1"/>
              <a:t/>
            </a:r>
            <a:br>
              <a:rPr lang="en-US" b="1"/>
            </a:br>
            <a:r>
              <a:rPr lang="en-US" sz="1200" b="1"/>
              <a:t>Diameter is the Only Difference between K</a:t>
            </a:r>
            <a:r>
              <a:rPr lang="en-US" sz="1200" b="1" baseline="30000"/>
              <a:t>+</a:t>
            </a:r>
            <a:r>
              <a:rPr lang="en-US" sz="1200" b="1"/>
              <a:t> and Na</a:t>
            </a:r>
            <a:r>
              <a:rPr lang="en-US" sz="1200" b="1" baseline="30000"/>
              <a:t>+</a:t>
            </a:r>
          </a:p>
          <a:p>
            <a:pPr algn="ctr"/>
            <a:endParaRPr lang="en-US" sz="1200" b="1" baseline="30000"/>
          </a:p>
          <a:p>
            <a:pPr algn="ctr"/>
            <a:r>
              <a:rPr lang="en-US" sz="1200" b="1" i="1"/>
              <a:t>In ideal solutions K</a:t>
            </a:r>
            <a:r>
              <a:rPr lang="en-US" sz="1200" b="1" i="1" baseline="30000"/>
              <a:t>+</a:t>
            </a:r>
            <a:r>
              <a:rPr lang="en-US" sz="1200" b="1" i="1"/>
              <a:t> = Na</a:t>
            </a:r>
            <a:r>
              <a:rPr lang="en-US" sz="1200" b="1" i="1" baseline="30000"/>
              <a:t>+ </a:t>
            </a:r>
            <a:r>
              <a:rPr lang="en-US" i="1"/>
              <a:t> </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effectLst/>
      </p:bgPr>
    </p:bg>
    <p:spTree>
      <p:nvGrpSpPr>
        <p:cNvPr id="1" name=""/>
        <p:cNvGrpSpPr/>
        <p:nvPr/>
      </p:nvGrpSpPr>
      <p:grpSpPr>
        <a:xfrm>
          <a:off x="0" y="0"/>
          <a:ext cx="0" cy="0"/>
          <a:chOff x="0" y="0"/>
          <a:chExt cx="0" cy="0"/>
        </a:xfrm>
      </p:grpSpPr>
      <p:sp>
        <p:nvSpPr>
          <p:cNvPr id="11268" name="Slide Number Placeholder 1"/>
          <p:cNvSpPr>
            <a:spLocks noGrp="1"/>
          </p:cNvSpPr>
          <p:nvPr>
            <p:ph type="sldNum" sz="quarter" idx="12"/>
          </p:nvPr>
        </p:nvSpPr>
        <p:spPr>
          <a:noFill/>
        </p:spPr>
        <p:txBody>
          <a:bodyPr/>
          <a:lstStyle/>
          <a:p>
            <a:fld id="{98F7AF7C-037E-4755-9A16-DFF2D46B5ED6}" type="slidenum">
              <a:rPr lang="en-US" smtClean="0">
                <a:cs typeface="Arial" pitchFamily="34" charset="0"/>
              </a:rPr>
              <a:pPr/>
              <a:t>23</a:t>
            </a:fld>
            <a:endParaRPr lang="en-US" smtClean="0">
              <a:cs typeface="Arial" pitchFamily="34" charset="0"/>
            </a:endParaRPr>
          </a:p>
        </p:txBody>
      </p:sp>
      <p:sp>
        <p:nvSpPr>
          <p:cNvPr id="3" name="Text Box 6"/>
          <p:cNvSpPr txBox="1">
            <a:spLocks noChangeArrowheads="1"/>
          </p:cNvSpPr>
          <p:nvPr/>
        </p:nvSpPr>
        <p:spPr bwMode="auto">
          <a:xfrm>
            <a:off x="0" y="4806950"/>
            <a:ext cx="9144000" cy="831850"/>
          </a:xfrm>
          <a:prstGeom prst="rect">
            <a:avLst/>
          </a:prstGeom>
          <a:noFill/>
          <a:ln w="9525">
            <a:noFill/>
            <a:miter lim="800000"/>
            <a:headEnd/>
            <a:tailEnd/>
          </a:ln>
        </p:spPr>
        <p:txBody>
          <a:bodyPr lIns="91340" tIns="45672" rIns="91340" bIns="45672">
            <a:spAutoFit/>
          </a:bodyPr>
          <a:lstStyle/>
          <a:p>
            <a:pPr algn="ctr">
              <a:defRPr/>
            </a:pPr>
            <a:r>
              <a:rPr lang="en-US" altLang="ko-KR" sz="2000" b="1" dirty="0">
                <a:solidFill>
                  <a:schemeClr val="accent6">
                    <a:lumMod val="50000"/>
                  </a:schemeClr>
                </a:solidFill>
                <a:ea typeface="Gulim" pitchFamily="34" charset="-127"/>
              </a:rPr>
              <a:t>Ideal Electrolytes are Identical</a:t>
            </a:r>
          </a:p>
          <a:p>
            <a:pPr algn="ctr">
              <a:defRPr/>
            </a:pPr>
            <a:r>
              <a:rPr lang="en-US" altLang="ko-KR" sz="1400" b="1" i="1" dirty="0">
                <a:solidFill>
                  <a:srgbClr val="1B1B55"/>
                </a:solidFill>
                <a:ea typeface="Gulim" pitchFamily="34" charset="-127"/>
              </a:rPr>
              <a:t>if they have the same charge</a:t>
            </a:r>
          </a:p>
          <a:p>
            <a:pPr algn="ctr">
              <a:defRPr/>
            </a:pPr>
            <a:endParaRPr lang="en-US" altLang="ko-KR" sz="1400" b="1" i="1" dirty="0">
              <a:solidFill>
                <a:srgbClr val="1B1B55"/>
              </a:solidFill>
              <a:ea typeface="Gulim" pitchFamily="34" charset="-127"/>
            </a:endParaRPr>
          </a:p>
        </p:txBody>
      </p:sp>
      <p:sp>
        <p:nvSpPr>
          <p:cNvPr id="5" name="TextBox 4"/>
          <p:cNvSpPr txBox="1"/>
          <p:nvPr/>
        </p:nvSpPr>
        <p:spPr>
          <a:xfrm>
            <a:off x="1058863" y="657225"/>
            <a:ext cx="6989762" cy="1570038"/>
          </a:xfrm>
          <a:prstGeom prst="rect">
            <a:avLst/>
          </a:prstGeom>
          <a:noFill/>
        </p:spPr>
        <p:txBody>
          <a:bodyPr>
            <a:spAutoFit/>
          </a:bodyPr>
          <a:lstStyle/>
          <a:p>
            <a:pPr algn="ctr">
              <a:defRPr/>
            </a:pPr>
            <a:r>
              <a:rPr lang="en-US" altLang="ko-KR" sz="3600" b="1" dirty="0">
                <a:solidFill>
                  <a:schemeClr val="accent6">
                    <a:lumMod val="50000"/>
                  </a:schemeClr>
                </a:solidFill>
                <a:ea typeface="Gulim" pitchFamily="34" charset="-127"/>
              </a:rPr>
              <a:t>Channels are Selective </a:t>
            </a:r>
            <a:br>
              <a:rPr lang="en-US" altLang="ko-KR" sz="3600" b="1" dirty="0">
                <a:solidFill>
                  <a:schemeClr val="accent6">
                    <a:lumMod val="50000"/>
                  </a:schemeClr>
                </a:solidFill>
                <a:ea typeface="Gulim" pitchFamily="34" charset="-127"/>
              </a:rPr>
            </a:br>
            <a:r>
              <a:rPr lang="en-US" altLang="ko-KR" sz="2400" b="1" dirty="0">
                <a:solidFill>
                  <a:schemeClr val="accent6">
                    <a:lumMod val="50000"/>
                  </a:schemeClr>
                </a:solidFill>
                <a:ea typeface="Gulim" pitchFamily="34" charset="-127"/>
              </a:rPr>
              <a:t>because </a:t>
            </a:r>
            <a:r>
              <a:rPr lang="en-US" altLang="ko-KR" sz="3600" b="1" dirty="0">
                <a:solidFill>
                  <a:schemeClr val="accent6">
                    <a:lumMod val="50000"/>
                  </a:schemeClr>
                </a:solidFill>
                <a:ea typeface="Gulim" pitchFamily="34" charset="-127"/>
              </a:rPr>
              <a:t/>
            </a:r>
            <a:br>
              <a:rPr lang="en-US" altLang="ko-KR" sz="3600" b="1" dirty="0">
                <a:solidFill>
                  <a:schemeClr val="accent6">
                    <a:lumMod val="50000"/>
                  </a:schemeClr>
                </a:solidFill>
                <a:ea typeface="Gulim" pitchFamily="34" charset="-127"/>
              </a:rPr>
            </a:br>
            <a:r>
              <a:rPr lang="en-US" altLang="ko-KR" sz="3600" b="1" dirty="0">
                <a:solidFill>
                  <a:schemeClr val="accent6">
                    <a:lumMod val="50000"/>
                  </a:schemeClr>
                </a:solidFill>
                <a:ea typeface="Gulim" pitchFamily="34" charset="-127"/>
              </a:rPr>
              <a:t>Ions  are  NOT  Ideal</a:t>
            </a:r>
          </a:p>
        </p:txBody>
      </p:sp>
      <p:grpSp>
        <p:nvGrpSpPr>
          <p:cNvPr id="11271" name="Group 6"/>
          <p:cNvGrpSpPr>
            <a:grpSpLocks/>
          </p:cNvGrpSpPr>
          <p:nvPr/>
        </p:nvGrpSpPr>
        <p:grpSpPr bwMode="auto">
          <a:xfrm>
            <a:off x="2220913" y="3057525"/>
            <a:ext cx="4727575" cy="473075"/>
            <a:chOff x="2281237" y="3011488"/>
            <a:chExt cx="4727576" cy="472987"/>
          </a:xfrm>
        </p:grpSpPr>
        <p:sp>
          <p:nvSpPr>
            <p:cNvPr id="11280" name="TextBox 7"/>
            <p:cNvSpPr txBox="1">
              <a:spLocks noChangeArrowheads="1"/>
            </p:cNvSpPr>
            <p:nvPr/>
          </p:nvSpPr>
          <p:spPr bwMode="auto">
            <a:xfrm>
              <a:off x="2281237" y="3011488"/>
              <a:ext cx="4727576" cy="461665"/>
            </a:xfrm>
            <a:prstGeom prst="rect">
              <a:avLst/>
            </a:prstGeom>
            <a:noFill/>
            <a:ln w="9525">
              <a:noFill/>
              <a:miter lim="800000"/>
              <a:headEnd/>
              <a:tailEnd/>
            </a:ln>
          </p:spPr>
          <p:txBody>
            <a:bodyPr wrap="none">
              <a:spAutoFit/>
            </a:bodyPr>
            <a:lstStyle/>
            <a:p>
              <a:pPr algn="ctr"/>
              <a:r>
                <a:rPr lang="en-US" sz="2400" b="1" i="1">
                  <a:solidFill>
                    <a:srgbClr val="1B1B55"/>
                  </a:solidFill>
                </a:rPr>
                <a:t>Potassium K</a:t>
              </a:r>
              <a:r>
                <a:rPr lang="en-US" sz="2400" b="1" i="1" baseline="30000">
                  <a:solidFill>
                    <a:srgbClr val="1B1B55"/>
                  </a:solidFill>
                </a:rPr>
                <a:t>+</a:t>
              </a:r>
              <a:r>
                <a:rPr lang="en-US" sz="2400" b="1" i="1">
                  <a:solidFill>
                    <a:srgbClr val="1B1B55"/>
                  </a:solidFill>
                </a:rPr>
                <a:t>  =  Na</a:t>
              </a:r>
              <a:r>
                <a:rPr lang="en-US" sz="2400" b="1" i="1" baseline="30000">
                  <a:solidFill>
                    <a:srgbClr val="1B1B55"/>
                  </a:solidFill>
                </a:rPr>
                <a:t>+ </a:t>
              </a:r>
              <a:r>
                <a:rPr lang="en-US" sz="2400" b="1" i="1">
                  <a:solidFill>
                    <a:srgbClr val="1B1B55"/>
                  </a:solidFill>
                </a:rPr>
                <a:t> Sodium   </a:t>
              </a:r>
              <a:endParaRPr lang="en-US" b="1" i="1">
                <a:solidFill>
                  <a:srgbClr val="1B1B55"/>
                </a:solidFill>
              </a:endParaRPr>
            </a:p>
          </p:txBody>
        </p:sp>
        <p:sp>
          <p:nvSpPr>
            <p:cNvPr id="11281" name="TextBox 5"/>
            <p:cNvSpPr txBox="1">
              <a:spLocks noChangeArrowheads="1"/>
            </p:cNvSpPr>
            <p:nvPr/>
          </p:nvSpPr>
          <p:spPr bwMode="auto">
            <a:xfrm>
              <a:off x="4496430" y="3022810"/>
              <a:ext cx="612119" cy="461665"/>
            </a:xfrm>
            <a:prstGeom prst="rect">
              <a:avLst/>
            </a:prstGeom>
            <a:noFill/>
            <a:ln w="9525">
              <a:noFill/>
              <a:miter lim="800000"/>
              <a:headEnd/>
              <a:tailEnd/>
            </a:ln>
          </p:spPr>
          <p:txBody>
            <a:bodyPr>
              <a:spAutoFit/>
            </a:bodyPr>
            <a:lstStyle/>
            <a:p>
              <a:r>
                <a:rPr lang="en-US" sz="2400" b="1"/>
                <a:t>/</a:t>
              </a:r>
            </a:p>
          </p:txBody>
        </p:sp>
      </p:grpSp>
      <p:cxnSp>
        <p:nvCxnSpPr>
          <p:cNvPr id="11272" name="Straight Arrow Connector 39"/>
          <p:cNvCxnSpPr>
            <a:cxnSpLocks noChangeShapeType="1"/>
          </p:cNvCxnSpPr>
          <p:nvPr/>
        </p:nvCxnSpPr>
        <p:spPr bwMode="auto">
          <a:xfrm flipV="1">
            <a:off x="4059238" y="4278313"/>
            <a:ext cx="985837" cy="0"/>
          </a:xfrm>
          <a:prstGeom prst="straightConnector1">
            <a:avLst/>
          </a:prstGeom>
          <a:noFill/>
          <a:ln w="15875" algn="ctr">
            <a:solidFill>
              <a:schemeClr val="tx1"/>
            </a:solidFill>
            <a:round/>
            <a:headEnd/>
            <a:tailEnd/>
          </a:ln>
        </p:spPr>
      </p:cxnSp>
      <p:sp>
        <p:nvSpPr>
          <p:cNvPr id="11273" name="TextBox 45"/>
          <p:cNvSpPr txBox="1">
            <a:spLocks noChangeArrowheads="1"/>
          </p:cNvSpPr>
          <p:nvPr/>
        </p:nvSpPr>
        <p:spPr bwMode="auto">
          <a:xfrm>
            <a:off x="4376738" y="4343400"/>
            <a:ext cx="454025" cy="307975"/>
          </a:xfrm>
          <a:prstGeom prst="rect">
            <a:avLst/>
          </a:prstGeom>
          <a:noFill/>
          <a:ln w="9525">
            <a:noFill/>
            <a:miter lim="800000"/>
            <a:headEnd/>
            <a:tailEnd/>
          </a:ln>
        </p:spPr>
        <p:txBody>
          <a:bodyPr wrap="none">
            <a:spAutoFit/>
          </a:bodyPr>
          <a:lstStyle/>
          <a:p>
            <a:r>
              <a:rPr lang="en-US" sz="1400">
                <a:solidFill>
                  <a:srgbClr val="000000"/>
                </a:solidFill>
              </a:rPr>
              <a:t>3 Å</a:t>
            </a:r>
          </a:p>
        </p:txBody>
      </p:sp>
      <p:grpSp>
        <p:nvGrpSpPr>
          <p:cNvPr id="11274" name="Group 23"/>
          <p:cNvGrpSpPr>
            <a:grpSpLocks/>
          </p:cNvGrpSpPr>
          <p:nvPr/>
        </p:nvGrpSpPr>
        <p:grpSpPr bwMode="auto">
          <a:xfrm>
            <a:off x="3671888" y="3248025"/>
            <a:ext cx="649287" cy="1152525"/>
            <a:chOff x="3045342" y="3286508"/>
            <a:chExt cx="648104" cy="1151050"/>
          </a:xfrm>
        </p:grpSpPr>
        <p:sp>
          <p:nvSpPr>
            <p:cNvPr id="11278" name="Oval 21"/>
            <p:cNvSpPr>
              <a:spLocks noChangeAspect="1" noChangeArrowheads="1"/>
            </p:cNvSpPr>
            <p:nvPr/>
          </p:nvSpPr>
          <p:spPr bwMode="auto">
            <a:xfrm>
              <a:off x="3045342" y="3561804"/>
              <a:ext cx="648104" cy="616292"/>
            </a:xfrm>
            <a:prstGeom prst="ellipse">
              <a:avLst/>
            </a:prstGeom>
            <a:gradFill rotWithShape="1">
              <a:gsLst>
                <a:gs pos="0">
                  <a:srgbClr val="EFBFDF"/>
                </a:gs>
                <a:gs pos="100000">
                  <a:srgbClr val="CC3399">
                    <a:alpha val="75000"/>
                  </a:srgbClr>
                </a:gs>
              </a:gsLst>
              <a:path path="shape">
                <a:fillToRect l="50000" t="50000" r="50000" b="50000"/>
              </a:path>
            </a:gradFill>
            <a:ln w="25400" algn="ctr">
              <a:solidFill>
                <a:schemeClr val="tx1"/>
              </a:solidFill>
              <a:round/>
              <a:headEnd/>
              <a:tailEnd/>
            </a:ln>
          </p:spPr>
          <p:txBody>
            <a:bodyPr wrap="none" anchor="ctr"/>
            <a:lstStyle/>
            <a:p>
              <a:pPr algn="ctr" eaLnBrk="0" hangingPunct="0">
                <a:spcBef>
                  <a:spcPct val="50000"/>
                </a:spcBef>
              </a:pPr>
              <a:endParaRPr lang="en-US">
                <a:solidFill>
                  <a:srgbClr val="000000"/>
                </a:solidFill>
              </a:endParaRPr>
            </a:p>
          </p:txBody>
        </p:sp>
        <p:sp>
          <p:nvSpPr>
            <p:cNvPr id="11279" name="Rectangle 22"/>
            <p:cNvSpPr>
              <a:spLocks noChangeArrowheads="1"/>
            </p:cNvSpPr>
            <p:nvPr/>
          </p:nvSpPr>
          <p:spPr bwMode="auto">
            <a:xfrm>
              <a:off x="3110305" y="3286508"/>
              <a:ext cx="566491" cy="1151050"/>
            </a:xfrm>
            <a:prstGeom prst="rect">
              <a:avLst/>
            </a:prstGeom>
            <a:noFill/>
            <a:ln w="25400" algn="ctr">
              <a:noFill/>
              <a:miter lim="800000"/>
              <a:headEnd/>
              <a:tailEnd/>
            </a:ln>
          </p:spPr>
          <p:txBody>
            <a:bodyPr>
              <a:spAutoFit/>
            </a:bodyPr>
            <a:lstStyle/>
            <a:p>
              <a:pPr algn="ctr" eaLnBrk="0" hangingPunct="0">
                <a:spcBef>
                  <a:spcPct val="50000"/>
                </a:spcBef>
              </a:pPr>
              <a:r>
                <a:rPr lang="en-US" sz="1200" b="1">
                  <a:solidFill>
                    <a:srgbClr val="24246E"/>
                  </a:solidFill>
                </a:rPr>
                <a:t>K</a:t>
              </a:r>
              <a:r>
                <a:rPr lang="en-US" b="1" baseline="30000">
                  <a:solidFill>
                    <a:srgbClr val="24246E"/>
                  </a:solidFill>
                </a:rPr>
                <a:t>+</a:t>
              </a:r>
              <a:r>
                <a:rPr lang="en-US" sz="4400" b="1">
                  <a:solidFill>
                    <a:srgbClr val="000000"/>
                  </a:solidFill>
                </a:rPr>
                <a:t> </a:t>
              </a:r>
            </a:p>
          </p:txBody>
        </p:sp>
      </p:grpSp>
      <p:grpSp>
        <p:nvGrpSpPr>
          <p:cNvPr id="11275" name="Group 24"/>
          <p:cNvGrpSpPr>
            <a:grpSpLocks/>
          </p:cNvGrpSpPr>
          <p:nvPr/>
        </p:nvGrpSpPr>
        <p:grpSpPr bwMode="auto">
          <a:xfrm>
            <a:off x="4743450" y="3582988"/>
            <a:ext cx="820738" cy="471487"/>
            <a:chOff x="5220081" y="3620681"/>
            <a:chExt cx="820737" cy="471488"/>
          </a:xfrm>
        </p:grpSpPr>
        <p:sp>
          <p:nvSpPr>
            <p:cNvPr id="21" name="Oval 25"/>
            <p:cNvSpPr>
              <a:spLocks noChangeAspect="1" noChangeArrowheads="1"/>
            </p:cNvSpPr>
            <p:nvPr/>
          </p:nvSpPr>
          <p:spPr bwMode="auto">
            <a:xfrm>
              <a:off x="5353431" y="3620681"/>
              <a:ext cx="469899" cy="447676"/>
            </a:xfrm>
            <a:prstGeom prst="ellipse">
              <a:avLst/>
            </a:prstGeom>
            <a:gradFill rotWithShape="1">
              <a:gsLst>
                <a:gs pos="0">
                  <a:srgbClr val="00BC00">
                    <a:alpha val="3998"/>
                  </a:srgbClr>
                </a:gs>
                <a:gs pos="100000">
                  <a:srgbClr val="006C00"/>
                </a:gs>
              </a:gsLst>
              <a:path path="shape">
                <a:fillToRect l="50000" t="50000" r="50000" b="50000"/>
              </a:path>
            </a:gradFill>
            <a:ln w="25400" algn="ctr">
              <a:solidFill>
                <a:srgbClr val="000000"/>
              </a:solidFill>
              <a:round/>
              <a:headEnd/>
              <a:tailEnd/>
            </a:ln>
          </p:spPr>
          <p:txBody>
            <a:bodyPr wrap="none" anchor="ctr"/>
            <a:lstStyle/>
            <a:p>
              <a:pPr algn="ctr" eaLnBrk="0" fontAlgn="auto" hangingPunct="0">
                <a:spcBef>
                  <a:spcPct val="50000"/>
                </a:spcBef>
                <a:spcAft>
                  <a:spcPts val="0"/>
                </a:spcAft>
                <a:defRPr/>
              </a:pPr>
              <a:endParaRPr lang="en-US" sz="1800" kern="0" dirty="0">
                <a:solidFill>
                  <a:sysClr val="windowText" lastClr="000000"/>
                </a:solidFill>
              </a:endParaRPr>
            </a:p>
          </p:txBody>
        </p:sp>
        <p:sp>
          <p:nvSpPr>
            <p:cNvPr id="22" name="Text Box 26"/>
            <p:cNvSpPr txBox="1">
              <a:spLocks noChangeArrowheads="1"/>
            </p:cNvSpPr>
            <p:nvPr/>
          </p:nvSpPr>
          <p:spPr bwMode="auto">
            <a:xfrm>
              <a:off x="5220081" y="3723868"/>
              <a:ext cx="820737" cy="368301"/>
            </a:xfrm>
            <a:prstGeom prst="rect">
              <a:avLst/>
            </a:prstGeom>
            <a:noFill/>
            <a:ln w="25400" algn="ctr">
              <a:noFill/>
              <a:miter lim="800000"/>
              <a:headEnd type="none" w="lg" len="lg"/>
              <a:tailEnd type="none" w="lg" len="lg"/>
            </a:ln>
          </p:spPr>
          <p:txBody>
            <a:bodyPr>
              <a:spAutoFit/>
            </a:bodyPr>
            <a:lstStyle/>
            <a:p>
              <a:pPr algn="ctr" eaLnBrk="0" fontAlgn="auto" hangingPunct="0">
                <a:spcBef>
                  <a:spcPct val="50000"/>
                </a:spcBef>
                <a:spcAft>
                  <a:spcPts val="0"/>
                </a:spcAft>
                <a:defRPr/>
              </a:pPr>
              <a:r>
                <a:rPr lang="en-US" sz="1000" b="1" kern="0" dirty="0">
                  <a:solidFill>
                    <a:srgbClr val="002E00"/>
                  </a:solidFill>
                </a:rPr>
                <a:t>Na</a:t>
              </a:r>
              <a:r>
                <a:rPr lang="en-US" sz="1000" b="1" kern="0" baseline="30000" dirty="0">
                  <a:solidFill>
                    <a:srgbClr val="002E00"/>
                  </a:solidFill>
                </a:rPr>
                <a:t>+</a:t>
              </a:r>
              <a:endParaRPr lang="en-US" sz="1000" b="1" kern="0" dirty="0">
                <a:solidFill>
                  <a:srgbClr val="002E00"/>
                </a:solidFill>
              </a:endParaRPr>
            </a:p>
          </p:txBody>
        </p:sp>
      </p:grpSp>
      <p:graphicFrame>
        <p:nvGraphicFramePr>
          <p:cNvPr id="11266" name="Object 1"/>
          <p:cNvGraphicFramePr>
            <a:graphicFrameLocks noChangeAspect="1"/>
          </p:cNvGraphicFramePr>
          <p:nvPr/>
        </p:nvGraphicFramePr>
        <p:xfrm>
          <a:off x="4462463" y="3630613"/>
          <a:ext cx="241300" cy="241300"/>
        </p:xfrm>
        <a:graphic>
          <a:graphicData uri="http://schemas.openxmlformats.org/presentationml/2006/ole">
            <p:oleObj spid="_x0000_s11266" name="Equation" r:id="rId5" imgW="241200" imgH="241200" progId="Equation.DSMT4">
              <p:embed/>
            </p:oleObj>
          </a:graphicData>
        </a:graphic>
      </p:graphicFrame>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effectLst/>
      </p:bgPr>
    </p:bg>
    <p:spTree>
      <p:nvGrpSpPr>
        <p:cNvPr id="1" name=""/>
        <p:cNvGrpSpPr/>
        <p:nvPr/>
      </p:nvGrpSpPr>
      <p:grpSpPr>
        <a:xfrm>
          <a:off x="0" y="0"/>
          <a:ext cx="0" cy="0"/>
          <a:chOff x="0" y="0"/>
          <a:chExt cx="0" cy="0"/>
        </a:xfrm>
      </p:grpSpPr>
      <p:sp>
        <p:nvSpPr>
          <p:cNvPr id="165890" name="Rectangle 2"/>
          <p:cNvSpPr>
            <a:spLocks noGrp="1" noChangeArrowheads="1"/>
          </p:cNvSpPr>
          <p:nvPr>
            <p:ph idx="1"/>
          </p:nvPr>
        </p:nvSpPr>
        <p:spPr>
          <a:xfrm>
            <a:off x="0" y="660400"/>
            <a:ext cx="9258300" cy="5051425"/>
          </a:xfrm>
        </p:spPr>
        <p:txBody>
          <a:bodyPr/>
          <a:lstStyle/>
          <a:p>
            <a:pPr algn="ctr" eaLnBrk="1" hangingPunct="1">
              <a:buFontTx/>
              <a:buNone/>
            </a:pPr>
            <a:r>
              <a:rPr lang="en-US" sz="2000" b="1" i="1" smtClean="0"/>
              <a:t>How does the</a:t>
            </a:r>
            <a:r>
              <a:rPr lang="en-US" b="1" i="1" smtClean="0"/>
              <a:t> </a:t>
            </a:r>
            <a:br>
              <a:rPr lang="en-US" b="1" i="1" smtClean="0"/>
            </a:br>
            <a:r>
              <a:rPr lang="en-US" b="1" smtClean="0"/>
              <a:t>Channel control Selectivity</a:t>
            </a:r>
            <a:r>
              <a:rPr lang="en-US" sz="2800" b="1" smtClean="0"/>
              <a:t>?</a:t>
            </a:r>
            <a:br>
              <a:rPr lang="en-US" sz="2800" b="1" smtClean="0"/>
            </a:br>
            <a:endParaRPr lang="en-US" sz="1400" b="1" smtClean="0"/>
          </a:p>
          <a:p>
            <a:pPr algn="ctr" eaLnBrk="1" hangingPunct="1">
              <a:buFontTx/>
              <a:buNone/>
            </a:pPr>
            <a:r>
              <a:rPr lang="en-US" sz="4000" b="1" smtClean="0"/>
              <a:t>Inverse Problems</a:t>
            </a:r>
            <a:br>
              <a:rPr lang="en-US" sz="4000" b="1" smtClean="0"/>
            </a:br>
            <a:r>
              <a:rPr lang="en-US" sz="4000" b="1" smtClean="0"/>
              <a:t> </a:t>
            </a:r>
            <a:r>
              <a:rPr lang="en-US" sz="2400" i="1" smtClean="0"/>
              <a:t>Many answers are possible</a:t>
            </a:r>
            <a:br>
              <a:rPr lang="en-US" sz="2400" i="1" smtClean="0"/>
            </a:br>
            <a:r>
              <a:rPr lang="en-US" sz="2000" b="1" smtClean="0"/>
              <a:t>Central Issue</a:t>
            </a:r>
          </a:p>
          <a:p>
            <a:pPr algn="ctr" eaLnBrk="1" hangingPunct="1">
              <a:buFontTx/>
              <a:buNone/>
            </a:pPr>
            <a:r>
              <a:rPr lang="en-US" sz="3600" b="1" u="sng" smtClean="0"/>
              <a:t>Which answer is right?</a:t>
            </a:r>
          </a:p>
          <a:p>
            <a:pPr algn="ctr" eaLnBrk="1" hangingPunct="1">
              <a:buFontTx/>
              <a:buNone/>
            </a:pPr>
            <a:endParaRPr lang="en-US" sz="3600" b="1" u="sng" smtClean="0"/>
          </a:p>
          <a:p>
            <a:pPr algn="ctr" eaLnBrk="1" hangingPunct="1">
              <a:buFontTx/>
              <a:buNone/>
            </a:pPr>
            <a:endParaRPr lang="en-US" sz="2000" b="1" smtClean="0"/>
          </a:p>
          <a:p>
            <a:pPr algn="ctr" eaLnBrk="1" hangingPunct="1">
              <a:buFontTx/>
              <a:buNone/>
            </a:pPr>
            <a:endParaRPr lang="en-US" sz="4400" b="1" u="sng" smtClean="0"/>
          </a:p>
        </p:txBody>
      </p:sp>
      <p:sp>
        <p:nvSpPr>
          <p:cNvPr id="165891" name="Slide Number Placeholder 5"/>
          <p:cNvSpPr>
            <a:spLocks noGrp="1"/>
          </p:cNvSpPr>
          <p:nvPr>
            <p:ph type="sldNum" sz="quarter" idx="12"/>
          </p:nvPr>
        </p:nvSpPr>
        <p:spPr>
          <a:noFill/>
        </p:spPr>
        <p:txBody>
          <a:bodyPr/>
          <a:lstStyle/>
          <a:p>
            <a:fld id="{555BA8B2-2A19-4989-94B0-FF8FFF5FA570}" type="slidenum">
              <a:rPr lang="en-US" smtClean="0">
                <a:cs typeface="Arial" pitchFamily="34" charset="0"/>
              </a:rPr>
              <a:pPr/>
              <a:t>24</a:t>
            </a:fld>
            <a:endParaRPr lang="en-US" smtClean="0">
              <a:cs typeface="Arial" pitchFamily="34" charset="0"/>
            </a:endParaRPr>
          </a:p>
        </p:txBody>
      </p:sp>
      <p:sp>
        <p:nvSpPr>
          <p:cNvPr id="165892" name="TextBox 3"/>
          <p:cNvSpPr txBox="1">
            <a:spLocks noChangeArrowheads="1"/>
          </p:cNvSpPr>
          <p:nvPr/>
        </p:nvSpPr>
        <p:spPr bwMode="auto">
          <a:xfrm>
            <a:off x="942975" y="4933950"/>
            <a:ext cx="7493000" cy="1108075"/>
          </a:xfrm>
          <a:prstGeom prst="rect">
            <a:avLst/>
          </a:prstGeom>
          <a:noFill/>
          <a:ln w="9525">
            <a:noFill/>
            <a:miter lim="800000"/>
            <a:headEnd/>
            <a:tailEnd/>
          </a:ln>
        </p:spPr>
        <p:txBody>
          <a:bodyPr>
            <a:spAutoFit/>
          </a:bodyPr>
          <a:lstStyle/>
          <a:p>
            <a:pPr algn="ctr"/>
            <a:r>
              <a:rPr lang="en-US" b="1">
                <a:solidFill>
                  <a:srgbClr val="700000"/>
                </a:solidFill>
              </a:rPr>
              <a:t>Core Math Problem has actually been solved</a:t>
            </a:r>
          </a:p>
          <a:p>
            <a:pPr algn="ctr"/>
            <a:r>
              <a:rPr lang="en-US" b="1">
                <a:solidFill>
                  <a:srgbClr val="700000"/>
                </a:solidFill>
              </a:rPr>
              <a:t>using methods for the </a:t>
            </a:r>
            <a:br>
              <a:rPr lang="en-US" b="1">
                <a:solidFill>
                  <a:srgbClr val="700000"/>
                </a:solidFill>
              </a:rPr>
            </a:br>
            <a:r>
              <a:rPr lang="en-US" sz="2000" b="1">
                <a:solidFill>
                  <a:srgbClr val="700000"/>
                </a:solidFill>
              </a:rPr>
              <a:t>Inverse Problem of a Blast Furnace</a:t>
            </a:r>
            <a:r>
              <a:rPr lang="en-US" sz="1400" b="1">
                <a:solidFill>
                  <a:srgbClr val="700000"/>
                </a:solidFill>
              </a:rPr>
              <a:t/>
            </a:r>
            <a:br>
              <a:rPr lang="en-US" sz="1400" b="1">
                <a:solidFill>
                  <a:srgbClr val="700000"/>
                </a:solidFill>
              </a:rPr>
            </a:br>
            <a:r>
              <a:rPr lang="en-US" sz="1400" b="1">
                <a:solidFill>
                  <a:srgbClr val="700000"/>
                </a:solidFill>
              </a:rPr>
              <a:t> </a:t>
            </a:r>
            <a:r>
              <a:rPr lang="en-US" sz="1400">
                <a:solidFill>
                  <a:srgbClr val="700000"/>
                </a:solidFill>
              </a:rPr>
              <a:t>Burger, Eisenberg and Engl (2007) SIAM J Applied Math 67: 960-989</a:t>
            </a:r>
          </a:p>
        </p:txBody>
      </p:sp>
      <p:sp>
        <p:nvSpPr>
          <p:cNvPr id="165893" name="TextBox 4"/>
          <p:cNvSpPr txBox="1">
            <a:spLocks noChangeArrowheads="1"/>
          </p:cNvSpPr>
          <p:nvPr/>
        </p:nvSpPr>
        <p:spPr bwMode="auto">
          <a:xfrm>
            <a:off x="958850" y="295275"/>
            <a:ext cx="7499350" cy="307975"/>
          </a:xfrm>
          <a:prstGeom prst="rect">
            <a:avLst/>
          </a:prstGeom>
          <a:noFill/>
          <a:ln w="9525">
            <a:noFill/>
            <a:miter lim="800000"/>
            <a:headEnd/>
            <a:tailEnd/>
          </a:ln>
        </p:spPr>
        <p:txBody>
          <a:bodyPr>
            <a:spAutoFit/>
          </a:bodyPr>
          <a:lstStyle/>
          <a:p>
            <a:pPr algn="ctr"/>
            <a:r>
              <a:rPr lang="en-US" sz="1400" b="1" i="1">
                <a:solidFill>
                  <a:srgbClr val="700000"/>
                </a:solidFill>
              </a:rPr>
              <a:t>Modelers and Mathematicians,  Bioengineers:</a:t>
            </a:r>
            <a:r>
              <a:rPr lang="en-US" sz="1400">
                <a:solidFill>
                  <a:srgbClr val="700000"/>
                </a:solidFill>
              </a:rPr>
              <a:t> </a:t>
            </a:r>
            <a:r>
              <a:rPr lang="en-US" sz="1400" b="1">
                <a:solidFill>
                  <a:srgbClr val="700000"/>
                </a:solidFill>
              </a:rPr>
              <a:t>this is reverse engineering</a:t>
            </a:r>
            <a:endParaRPr lang="en-US" b="1">
              <a:solidFill>
                <a:srgbClr val="700000"/>
              </a:solidFill>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effectLst/>
      </p:bgPr>
    </p:bg>
    <p:spTree>
      <p:nvGrpSpPr>
        <p:cNvPr id="1" name=""/>
        <p:cNvGrpSpPr/>
        <p:nvPr/>
      </p:nvGrpSpPr>
      <p:grpSpPr>
        <a:xfrm>
          <a:off x="0" y="0"/>
          <a:ext cx="0" cy="0"/>
          <a:chOff x="0" y="0"/>
          <a:chExt cx="0" cy="0"/>
        </a:xfrm>
      </p:grpSpPr>
      <p:sp>
        <p:nvSpPr>
          <p:cNvPr id="166914" name="Rectangle 2"/>
          <p:cNvSpPr>
            <a:spLocks noGrp="1" noChangeArrowheads="1"/>
          </p:cNvSpPr>
          <p:nvPr>
            <p:ph idx="1"/>
          </p:nvPr>
        </p:nvSpPr>
        <p:spPr>
          <a:xfrm>
            <a:off x="0" y="0"/>
            <a:ext cx="9258300" cy="5051425"/>
          </a:xfrm>
        </p:spPr>
        <p:txBody>
          <a:bodyPr/>
          <a:lstStyle/>
          <a:p>
            <a:pPr algn="ctr" eaLnBrk="1" hangingPunct="1">
              <a:buFontTx/>
              <a:buNone/>
            </a:pPr>
            <a:r>
              <a:rPr lang="en-US" sz="1200" b="1" smtClean="0"/>
              <a:t>How does the</a:t>
            </a:r>
            <a:r>
              <a:rPr lang="en-US" sz="1800" b="1" smtClean="0"/>
              <a:t> </a:t>
            </a:r>
            <a:br>
              <a:rPr lang="en-US" sz="1800" b="1" smtClean="0"/>
            </a:br>
            <a:r>
              <a:rPr lang="en-US" sz="1800" b="1" smtClean="0"/>
              <a:t>Channel control Selectivity?</a:t>
            </a:r>
            <a:endParaRPr lang="en-US" b="1" smtClean="0"/>
          </a:p>
          <a:p>
            <a:pPr algn="ctr" eaLnBrk="1" hangingPunct="1">
              <a:buFontTx/>
              <a:buNone/>
            </a:pPr>
            <a:r>
              <a:rPr lang="en-US" sz="2400" b="1" smtClean="0"/>
              <a:t>Inverse Problems: many answers possible</a:t>
            </a:r>
            <a:endParaRPr lang="en-US" sz="4000" b="1" smtClean="0"/>
          </a:p>
          <a:p>
            <a:pPr algn="ctr" eaLnBrk="1" hangingPunct="1">
              <a:buFontTx/>
              <a:buNone/>
            </a:pPr>
            <a:r>
              <a:rPr lang="en-US" sz="2000" smtClean="0"/>
              <a:t>Central Issue</a:t>
            </a:r>
          </a:p>
          <a:p>
            <a:pPr algn="ctr" eaLnBrk="1" hangingPunct="1">
              <a:buFontTx/>
              <a:buNone/>
            </a:pPr>
            <a:r>
              <a:rPr lang="en-US" sz="2000" b="1" u="sng" smtClean="0"/>
              <a:t>Which answer is right?</a:t>
            </a:r>
          </a:p>
          <a:p>
            <a:pPr algn="ctr" eaLnBrk="1" hangingPunct="1">
              <a:buFontTx/>
              <a:buNone/>
            </a:pPr>
            <a:endParaRPr lang="en-US" sz="2000" b="1" smtClean="0"/>
          </a:p>
          <a:p>
            <a:pPr algn="ctr" eaLnBrk="1" hangingPunct="1">
              <a:buFontTx/>
              <a:buNone/>
            </a:pPr>
            <a:r>
              <a:rPr lang="en-US" sz="2800" smtClean="0"/>
              <a:t>Key is </a:t>
            </a:r>
            <a:endParaRPr lang="en-US" sz="3600" smtClean="0"/>
          </a:p>
          <a:p>
            <a:pPr algn="ctr" eaLnBrk="1" hangingPunct="1">
              <a:buFontTx/>
              <a:buNone/>
            </a:pPr>
            <a:r>
              <a:rPr lang="en-US" sz="3600" b="1" smtClean="0">
                <a:solidFill>
                  <a:srgbClr val="C20A17"/>
                </a:solidFill>
              </a:rPr>
              <a:t>ALWAYS</a:t>
            </a:r>
            <a:r>
              <a:rPr lang="en-US" sz="3600" b="1" smtClean="0">
                <a:solidFill>
                  <a:srgbClr val="19066A"/>
                </a:solidFill>
              </a:rPr>
              <a:t> </a:t>
            </a:r>
          </a:p>
          <a:p>
            <a:pPr algn="ctr" eaLnBrk="1" hangingPunct="1">
              <a:buFontTx/>
              <a:buNone/>
            </a:pPr>
            <a:r>
              <a:rPr lang="en-US" sz="3600" b="1" u="sng" smtClean="0"/>
              <a:t>Large Amount of Data </a:t>
            </a:r>
          </a:p>
          <a:p>
            <a:pPr algn="ctr" eaLnBrk="1" hangingPunct="1">
              <a:buFontTx/>
              <a:buNone/>
            </a:pPr>
            <a:r>
              <a:rPr lang="en-US" smtClean="0"/>
              <a:t>from</a:t>
            </a:r>
            <a:endParaRPr lang="en-US" sz="3600" smtClean="0"/>
          </a:p>
          <a:p>
            <a:pPr algn="ctr" eaLnBrk="1" hangingPunct="1">
              <a:buFontTx/>
              <a:buNone/>
            </a:pPr>
            <a:r>
              <a:rPr lang="en-US" sz="3600" smtClean="0"/>
              <a:t> </a:t>
            </a:r>
            <a:r>
              <a:rPr lang="en-US" sz="3600" b="1" u="sng" smtClean="0"/>
              <a:t>Many Different Conditions</a:t>
            </a:r>
            <a:endParaRPr lang="en-US" sz="4400" b="1" u="sng" smtClean="0"/>
          </a:p>
        </p:txBody>
      </p:sp>
      <p:sp>
        <p:nvSpPr>
          <p:cNvPr id="166915" name="Slide Number Placeholder 5"/>
          <p:cNvSpPr>
            <a:spLocks noGrp="1"/>
          </p:cNvSpPr>
          <p:nvPr>
            <p:ph type="sldNum" sz="quarter" idx="12"/>
          </p:nvPr>
        </p:nvSpPr>
        <p:spPr>
          <a:noFill/>
        </p:spPr>
        <p:txBody>
          <a:bodyPr/>
          <a:lstStyle/>
          <a:p>
            <a:fld id="{DBDCC778-E857-4EBC-92C9-9DB359ED232E}" type="slidenum">
              <a:rPr lang="en-US" smtClean="0">
                <a:cs typeface="Arial" pitchFamily="34" charset="0"/>
              </a:rPr>
              <a:pPr/>
              <a:t>25</a:t>
            </a:fld>
            <a:endParaRPr lang="en-US" smtClean="0">
              <a:cs typeface="Arial" pitchFamily="34" charset="0"/>
            </a:endParaRPr>
          </a:p>
        </p:txBody>
      </p:sp>
      <p:sp>
        <p:nvSpPr>
          <p:cNvPr id="166916" name="TextBox 3"/>
          <p:cNvSpPr txBox="1">
            <a:spLocks noChangeArrowheads="1"/>
          </p:cNvSpPr>
          <p:nvPr/>
        </p:nvSpPr>
        <p:spPr bwMode="auto">
          <a:xfrm>
            <a:off x="614363" y="6248400"/>
            <a:ext cx="7493000" cy="339725"/>
          </a:xfrm>
          <a:prstGeom prst="rect">
            <a:avLst/>
          </a:prstGeom>
          <a:noFill/>
          <a:ln w="9525">
            <a:noFill/>
            <a:miter lim="800000"/>
            <a:headEnd/>
            <a:tailEnd/>
          </a:ln>
        </p:spPr>
        <p:txBody>
          <a:bodyPr>
            <a:spAutoFit/>
          </a:bodyPr>
          <a:lstStyle/>
          <a:p>
            <a:pPr algn="ctr"/>
            <a:r>
              <a:rPr lang="en-US" b="1" i="1">
                <a:solidFill>
                  <a:srgbClr val="2D2D8A"/>
                </a:solidFill>
              </a:rPr>
              <a:t>Burger, Eisenberg and Engl (2007) SIAM J Applied Math 67: 960-989</a:t>
            </a:r>
            <a:endParaRPr lang="en-US">
              <a:solidFill>
                <a:srgbClr val="000000"/>
              </a:solidFill>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effectLst/>
      </p:bgPr>
    </p:bg>
    <p:spTree>
      <p:nvGrpSpPr>
        <p:cNvPr id="1" name=""/>
        <p:cNvGrpSpPr/>
        <p:nvPr/>
      </p:nvGrpSpPr>
      <p:grpSpPr>
        <a:xfrm>
          <a:off x="0" y="0"/>
          <a:ext cx="0" cy="0"/>
          <a:chOff x="0" y="0"/>
          <a:chExt cx="0" cy="0"/>
        </a:xfrm>
      </p:grpSpPr>
      <p:sp>
        <p:nvSpPr>
          <p:cNvPr id="167938" name="Slide Number Placeholder 5"/>
          <p:cNvSpPr>
            <a:spLocks noGrp="1"/>
          </p:cNvSpPr>
          <p:nvPr>
            <p:ph type="sldNum" sz="quarter" idx="12"/>
          </p:nvPr>
        </p:nvSpPr>
        <p:spPr>
          <a:noFill/>
        </p:spPr>
        <p:txBody>
          <a:bodyPr/>
          <a:lstStyle/>
          <a:p>
            <a:fld id="{06038672-C318-4A87-86E0-BD04A2EE3351}" type="slidenum">
              <a:rPr lang="en-US" smtClean="0">
                <a:cs typeface="Arial" pitchFamily="34" charset="0"/>
              </a:rPr>
              <a:pPr/>
              <a:t>26</a:t>
            </a:fld>
            <a:endParaRPr lang="en-US" smtClean="0">
              <a:cs typeface="Arial" pitchFamily="34" charset="0"/>
            </a:endParaRPr>
          </a:p>
        </p:txBody>
      </p:sp>
      <p:sp>
        <p:nvSpPr>
          <p:cNvPr id="167939" name="Text Box 3"/>
          <p:cNvSpPr txBox="1">
            <a:spLocks noChangeArrowheads="1"/>
          </p:cNvSpPr>
          <p:nvPr/>
        </p:nvSpPr>
        <p:spPr bwMode="auto">
          <a:xfrm>
            <a:off x="3233738" y="0"/>
            <a:ext cx="2222500" cy="641350"/>
          </a:xfrm>
          <a:prstGeom prst="rect">
            <a:avLst/>
          </a:prstGeom>
          <a:noFill/>
          <a:ln w="9525">
            <a:noFill/>
            <a:miter lim="800000"/>
            <a:headEnd/>
            <a:tailEnd/>
          </a:ln>
        </p:spPr>
        <p:txBody>
          <a:bodyPr>
            <a:spAutoFit/>
          </a:bodyPr>
          <a:lstStyle/>
          <a:p>
            <a:pPr algn="ctr"/>
            <a:r>
              <a:rPr lang="en-US" altLang="ko-KR" sz="3600" b="1">
                <a:solidFill>
                  <a:srgbClr val="1B1B1B"/>
                </a:solidFill>
                <a:ea typeface="Gulim" pitchFamily="34" charset="-127"/>
              </a:rPr>
              <a:t>Goal:</a:t>
            </a:r>
            <a:endParaRPr lang="en-US" sz="3600" b="1">
              <a:solidFill>
                <a:srgbClr val="1B1B1B"/>
              </a:solidFill>
              <a:ea typeface="Gulim" pitchFamily="34" charset="-127"/>
            </a:endParaRPr>
          </a:p>
        </p:txBody>
      </p:sp>
      <p:sp>
        <p:nvSpPr>
          <p:cNvPr id="167940" name="Text Box 2"/>
          <p:cNvSpPr txBox="1">
            <a:spLocks noChangeArrowheads="1"/>
          </p:cNvSpPr>
          <p:nvPr/>
        </p:nvSpPr>
        <p:spPr bwMode="auto">
          <a:xfrm>
            <a:off x="0" y="882650"/>
            <a:ext cx="9144000" cy="4032250"/>
          </a:xfrm>
          <a:prstGeom prst="rect">
            <a:avLst/>
          </a:prstGeom>
          <a:noFill/>
          <a:ln w="9525">
            <a:noFill/>
            <a:miter lim="800000"/>
            <a:headEnd/>
            <a:tailEnd/>
          </a:ln>
        </p:spPr>
        <p:txBody>
          <a:bodyPr>
            <a:spAutoFit/>
          </a:bodyPr>
          <a:lstStyle/>
          <a:p>
            <a:pPr algn="ctr"/>
            <a:r>
              <a:rPr lang="en-US" altLang="ko-KR" sz="6000" b="1" u="sng">
                <a:solidFill>
                  <a:srgbClr val="990000"/>
                </a:solidFill>
                <a:ea typeface="Gulim" pitchFamily="34" charset="-127"/>
              </a:rPr>
              <a:t>Understand Selectivity</a:t>
            </a:r>
            <a:r>
              <a:rPr lang="en-US" altLang="ko-KR" sz="5400" b="1">
                <a:solidFill>
                  <a:srgbClr val="FF0101"/>
                </a:solidFill>
                <a:ea typeface="Gulim" pitchFamily="34" charset="-127"/>
              </a:rPr>
              <a:t> </a:t>
            </a:r>
          </a:p>
          <a:p>
            <a:pPr algn="ctr"/>
            <a:r>
              <a:rPr lang="en-US" altLang="ko-KR" sz="3600">
                <a:solidFill>
                  <a:srgbClr val="1B1B1B"/>
                </a:solidFill>
                <a:ea typeface="Gulim" pitchFamily="34" charset="-127"/>
              </a:rPr>
              <a:t>well enough to</a:t>
            </a:r>
            <a:r>
              <a:rPr lang="en-US" altLang="ko-KR" sz="4800">
                <a:solidFill>
                  <a:srgbClr val="1B1B1B"/>
                </a:solidFill>
                <a:ea typeface="Gulim" pitchFamily="34" charset="-127"/>
              </a:rPr>
              <a:t/>
            </a:r>
            <a:br>
              <a:rPr lang="en-US" altLang="ko-KR" sz="4800">
                <a:solidFill>
                  <a:srgbClr val="1B1B1B"/>
                </a:solidFill>
                <a:ea typeface="Gulim" pitchFamily="34" charset="-127"/>
              </a:rPr>
            </a:br>
            <a:r>
              <a:rPr lang="en-US" altLang="ko-KR" sz="4400" b="1" u="sng">
                <a:solidFill>
                  <a:srgbClr val="990000"/>
                </a:solidFill>
                <a:ea typeface="Gulim" pitchFamily="34" charset="-127"/>
              </a:rPr>
              <a:t>Fit Large Amounts of Data</a:t>
            </a:r>
          </a:p>
          <a:p>
            <a:pPr algn="ctr"/>
            <a:r>
              <a:rPr lang="en-US" altLang="ko-KR" sz="2400" b="1">
                <a:solidFill>
                  <a:srgbClr val="990000"/>
                </a:solidFill>
                <a:ea typeface="Gulim" pitchFamily="34" charset="-127"/>
              </a:rPr>
              <a:t>from many solutions and concentrations</a:t>
            </a:r>
            <a:r>
              <a:rPr lang="en-US" altLang="ko-KR" sz="4800">
                <a:solidFill>
                  <a:srgbClr val="1B1B1B"/>
                </a:solidFill>
                <a:ea typeface="Gulim" pitchFamily="34" charset="-127"/>
              </a:rPr>
              <a:t/>
            </a:r>
            <a:br>
              <a:rPr lang="en-US" altLang="ko-KR" sz="4800">
                <a:solidFill>
                  <a:srgbClr val="1B1B1B"/>
                </a:solidFill>
                <a:ea typeface="Gulim" pitchFamily="34" charset="-127"/>
              </a:rPr>
            </a:br>
            <a:r>
              <a:rPr lang="en-US" altLang="ko-KR" sz="4800">
                <a:solidFill>
                  <a:srgbClr val="1B1B1B"/>
                </a:solidFill>
                <a:ea typeface="Gulim" pitchFamily="34" charset="-127"/>
              </a:rPr>
              <a:t> </a:t>
            </a:r>
            <a:r>
              <a:rPr lang="en-US" altLang="ko-KR" sz="3600">
                <a:solidFill>
                  <a:srgbClr val="1B1B1B"/>
                </a:solidFill>
                <a:ea typeface="Gulim" pitchFamily="34" charset="-127"/>
              </a:rPr>
              <a:t>and to</a:t>
            </a:r>
            <a:r>
              <a:rPr lang="en-US" altLang="ko-KR" sz="4400">
                <a:solidFill>
                  <a:srgbClr val="1B1B1B"/>
                </a:solidFill>
                <a:ea typeface="Gulim" pitchFamily="34" charset="-127"/>
              </a:rPr>
              <a:t> </a:t>
            </a:r>
            <a:endParaRPr lang="en-US" altLang="ko-KR" sz="4800">
              <a:solidFill>
                <a:srgbClr val="1B1B1B"/>
              </a:solidFill>
              <a:ea typeface="Gulim" pitchFamily="34" charset="-127"/>
            </a:endParaRPr>
          </a:p>
          <a:p>
            <a:pPr algn="ctr">
              <a:spcAft>
                <a:spcPct val="30000"/>
              </a:spcAft>
            </a:pPr>
            <a:r>
              <a:rPr lang="en-US" altLang="ko-KR" sz="4400" b="1" u="sng">
                <a:solidFill>
                  <a:srgbClr val="990000"/>
                </a:solidFill>
                <a:ea typeface="Gulim" pitchFamily="34" charset="-127"/>
              </a:rPr>
              <a:t>Make a Calcium Channel</a:t>
            </a:r>
          </a:p>
        </p:txBody>
      </p:sp>
      <p:grpSp>
        <p:nvGrpSpPr>
          <p:cNvPr id="167941" name="Group 12"/>
          <p:cNvGrpSpPr>
            <a:grpSpLocks/>
          </p:cNvGrpSpPr>
          <p:nvPr/>
        </p:nvGrpSpPr>
        <p:grpSpPr bwMode="auto">
          <a:xfrm>
            <a:off x="280988" y="4891088"/>
            <a:ext cx="3535362" cy="1346200"/>
            <a:chOff x="312821" y="4868210"/>
            <a:chExt cx="3536329" cy="1345915"/>
          </a:xfrm>
        </p:grpSpPr>
        <p:grpSp>
          <p:nvGrpSpPr>
            <p:cNvPr id="167946" name="Group 7"/>
            <p:cNvGrpSpPr>
              <a:grpSpLocks/>
            </p:cNvGrpSpPr>
            <p:nvPr/>
          </p:nvGrpSpPr>
          <p:grpSpPr bwMode="auto">
            <a:xfrm>
              <a:off x="312821" y="5478378"/>
              <a:ext cx="1892968" cy="735747"/>
              <a:chOff x="312821" y="5478378"/>
              <a:chExt cx="1892968" cy="735747"/>
            </a:xfrm>
          </p:grpSpPr>
          <p:sp>
            <p:nvSpPr>
              <p:cNvPr id="167948" name="TextBox 5"/>
              <p:cNvSpPr txBox="1">
                <a:spLocks noChangeArrowheads="1"/>
              </p:cNvSpPr>
              <p:nvPr/>
            </p:nvSpPr>
            <p:spPr bwMode="auto">
              <a:xfrm>
                <a:off x="328862" y="5638800"/>
                <a:ext cx="1876927" cy="338554"/>
              </a:xfrm>
              <a:prstGeom prst="rect">
                <a:avLst/>
              </a:prstGeom>
              <a:noFill/>
              <a:ln w="9525">
                <a:noFill/>
                <a:miter lim="800000"/>
                <a:headEnd/>
                <a:tailEnd/>
              </a:ln>
            </p:spPr>
            <p:txBody>
              <a:bodyPr>
                <a:spAutoFit/>
              </a:bodyPr>
              <a:lstStyle/>
              <a:p>
                <a:r>
                  <a:rPr lang="en-US" b="1" u="sng"/>
                  <a:t>Atomic Scale</a:t>
                </a:r>
              </a:p>
            </p:txBody>
          </p:sp>
          <p:sp>
            <p:nvSpPr>
              <p:cNvPr id="167949" name="Oval 6"/>
              <p:cNvSpPr>
                <a:spLocks noChangeArrowheads="1"/>
              </p:cNvSpPr>
              <p:nvPr/>
            </p:nvSpPr>
            <p:spPr bwMode="auto">
              <a:xfrm>
                <a:off x="312821" y="5478378"/>
                <a:ext cx="1459832" cy="735747"/>
              </a:xfrm>
              <a:prstGeom prst="ellipse">
                <a:avLst/>
              </a:prstGeom>
              <a:noFill/>
              <a:ln w="12700" algn="ctr">
                <a:solidFill>
                  <a:srgbClr val="C00000"/>
                </a:solidFill>
                <a:round/>
                <a:headEnd/>
                <a:tailEnd type="arrow" w="med" len="med"/>
              </a:ln>
            </p:spPr>
            <p:txBody>
              <a:bodyPr tIns="137160" bIns="137160">
                <a:spAutoFit/>
              </a:bodyPr>
              <a:lstStyle/>
              <a:p>
                <a:pPr algn="ctr" eaLnBrk="0" hangingPunct="0">
                  <a:spcBef>
                    <a:spcPct val="50000"/>
                  </a:spcBef>
                </a:pPr>
                <a:endParaRPr lang="en-US"/>
              </a:p>
            </p:txBody>
          </p:sp>
        </p:grpSp>
        <p:cxnSp>
          <p:nvCxnSpPr>
            <p:cNvPr id="167947" name="Straight Arrow Connector 9"/>
            <p:cNvCxnSpPr>
              <a:cxnSpLocks noChangeShapeType="1"/>
            </p:cNvCxnSpPr>
            <p:nvPr/>
          </p:nvCxnSpPr>
          <p:spPr bwMode="auto">
            <a:xfrm flipV="1">
              <a:off x="1700463" y="4868210"/>
              <a:ext cx="2148687" cy="818718"/>
            </a:xfrm>
            <a:prstGeom prst="straightConnector1">
              <a:avLst/>
            </a:prstGeom>
            <a:noFill/>
            <a:ln w="12700" algn="ctr">
              <a:solidFill>
                <a:srgbClr val="C00000"/>
              </a:solidFill>
              <a:round/>
              <a:headEnd/>
              <a:tailEnd type="arrow" w="med" len="med"/>
            </a:ln>
          </p:spPr>
        </p:cxnSp>
      </p:grpSp>
      <p:grpSp>
        <p:nvGrpSpPr>
          <p:cNvPr id="167942" name="Group 20"/>
          <p:cNvGrpSpPr>
            <a:grpSpLocks/>
          </p:cNvGrpSpPr>
          <p:nvPr/>
        </p:nvGrpSpPr>
        <p:grpSpPr bwMode="auto">
          <a:xfrm>
            <a:off x="7267575" y="3032125"/>
            <a:ext cx="1876425" cy="2735263"/>
            <a:chOff x="6803856" y="3665438"/>
            <a:chExt cx="1876927" cy="2735004"/>
          </a:xfrm>
        </p:grpSpPr>
        <p:sp>
          <p:nvSpPr>
            <p:cNvPr id="167943" name="Oval 13"/>
            <p:cNvSpPr>
              <a:spLocks noChangeArrowheads="1"/>
            </p:cNvSpPr>
            <p:nvPr/>
          </p:nvSpPr>
          <p:spPr bwMode="auto">
            <a:xfrm>
              <a:off x="6935976" y="5664723"/>
              <a:ext cx="1459832" cy="735719"/>
            </a:xfrm>
            <a:prstGeom prst="ellipse">
              <a:avLst/>
            </a:prstGeom>
            <a:noFill/>
            <a:ln w="12700" algn="ctr">
              <a:solidFill>
                <a:srgbClr val="C00000"/>
              </a:solidFill>
              <a:round/>
              <a:headEnd/>
              <a:tailEnd type="arrow" w="med" len="med"/>
            </a:ln>
          </p:spPr>
          <p:txBody>
            <a:bodyPr tIns="137160" bIns="137160">
              <a:spAutoFit/>
            </a:bodyPr>
            <a:lstStyle/>
            <a:p>
              <a:pPr algn="ctr" eaLnBrk="0" hangingPunct="0">
                <a:spcBef>
                  <a:spcPct val="50000"/>
                </a:spcBef>
              </a:pPr>
              <a:endParaRPr lang="en-US"/>
            </a:p>
          </p:txBody>
        </p:sp>
        <p:sp>
          <p:nvSpPr>
            <p:cNvPr id="167944" name="TextBox 14"/>
            <p:cNvSpPr txBox="1">
              <a:spLocks noChangeArrowheads="1"/>
            </p:cNvSpPr>
            <p:nvPr/>
          </p:nvSpPr>
          <p:spPr bwMode="auto">
            <a:xfrm>
              <a:off x="6803856" y="5830181"/>
              <a:ext cx="1876927" cy="338554"/>
            </a:xfrm>
            <a:prstGeom prst="rect">
              <a:avLst/>
            </a:prstGeom>
            <a:noFill/>
            <a:ln w="9525">
              <a:noFill/>
              <a:miter lim="800000"/>
              <a:headEnd/>
              <a:tailEnd/>
            </a:ln>
          </p:spPr>
          <p:txBody>
            <a:bodyPr>
              <a:spAutoFit/>
            </a:bodyPr>
            <a:lstStyle/>
            <a:p>
              <a:pPr algn="ctr"/>
              <a:r>
                <a:rPr lang="en-US" b="1" u="sng"/>
                <a:t>Macro Scale</a:t>
              </a:r>
            </a:p>
          </p:txBody>
        </p:sp>
        <p:cxnSp>
          <p:nvCxnSpPr>
            <p:cNvPr id="167945" name="Straight Arrow Connector 15"/>
            <p:cNvCxnSpPr>
              <a:cxnSpLocks noChangeShapeType="1"/>
              <a:stCxn id="167943" idx="0"/>
            </p:cNvCxnSpPr>
            <p:nvPr/>
          </p:nvCxnSpPr>
          <p:spPr bwMode="auto">
            <a:xfrm rot="16200000" flipV="1">
              <a:off x="6638824" y="4637655"/>
              <a:ext cx="1999285" cy="54852"/>
            </a:xfrm>
            <a:prstGeom prst="straightConnector1">
              <a:avLst/>
            </a:prstGeom>
            <a:noFill/>
            <a:ln w="12700" algn="ctr">
              <a:solidFill>
                <a:srgbClr val="C00000"/>
              </a:solidFill>
              <a:round/>
              <a:headEnd/>
              <a:tailEnd type="arrow" w="med" len="med"/>
            </a:ln>
          </p:spPr>
        </p:cxnSp>
      </p:gr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Slide Number Placeholder 5"/>
          <p:cNvSpPr>
            <a:spLocks noGrp="1"/>
          </p:cNvSpPr>
          <p:nvPr>
            <p:ph type="sldNum" sz="quarter" idx="12"/>
          </p:nvPr>
        </p:nvSpPr>
        <p:spPr>
          <a:noFill/>
        </p:spPr>
        <p:txBody>
          <a:bodyPr/>
          <a:lstStyle/>
          <a:p>
            <a:fld id="{6E7A64D6-E235-491E-A3BC-E7EC18EA983E}" type="slidenum">
              <a:rPr lang="en-US" smtClean="0">
                <a:cs typeface="Arial" pitchFamily="34" charset="0"/>
              </a:rPr>
              <a:pPr/>
              <a:t>27</a:t>
            </a:fld>
            <a:endParaRPr lang="en-US" smtClean="0">
              <a:cs typeface="Arial" pitchFamily="34" charset="0"/>
            </a:endParaRPr>
          </a:p>
        </p:txBody>
      </p:sp>
      <p:sp>
        <p:nvSpPr>
          <p:cNvPr id="168963" name="Line 27"/>
          <p:cNvSpPr>
            <a:spLocks noChangeShapeType="1"/>
          </p:cNvSpPr>
          <p:nvPr/>
        </p:nvSpPr>
        <p:spPr bwMode="auto">
          <a:xfrm flipH="1">
            <a:off x="6934200" y="2876550"/>
            <a:ext cx="723900" cy="219075"/>
          </a:xfrm>
          <a:prstGeom prst="line">
            <a:avLst/>
          </a:prstGeom>
          <a:noFill/>
          <a:ln w="25400">
            <a:solidFill>
              <a:srgbClr val="000000"/>
            </a:solidFill>
            <a:round/>
            <a:headEnd/>
            <a:tailEnd type="triangle" w="lg" len="lg"/>
          </a:ln>
        </p:spPr>
        <p:txBody>
          <a:bodyPr/>
          <a:lstStyle/>
          <a:p>
            <a:endParaRPr lang="en-US"/>
          </a:p>
        </p:txBody>
      </p:sp>
      <p:sp>
        <p:nvSpPr>
          <p:cNvPr id="168964" name="Line 28"/>
          <p:cNvSpPr>
            <a:spLocks noChangeShapeType="1"/>
          </p:cNvSpPr>
          <p:nvPr/>
        </p:nvSpPr>
        <p:spPr bwMode="auto">
          <a:xfrm flipH="1" flipV="1">
            <a:off x="7105650" y="2373313"/>
            <a:ext cx="552450" cy="219075"/>
          </a:xfrm>
          <a:prstGeom prst="line">
            <a:avLst/>
          </a:prstGeom>
          <a:noFill/>
          <a:ln w="25400">
            <a:solidFill>
              <a:srgbClr val="000000"/>
            </a:solidFill>
            <a:round/>
            <a:headEnd/>
            <a:tailEnd type="triangle" w="lg" len="lg"/>
          </a:ln>
        </p:spPr>
        <p:txBody>
          <a:bodyPr/>
          <a:lstStyle/>
          <a:p>
            <a:endParaRPr lang="en-US"/>
          </a:p>
        </p:txBody>
      </p:sp>
      <p:sp>
        <p:nvSpPr>
          <p:cNvPr id="168965" name="Text Box 30"/>
          <p:cNvSpPr txBox="1">
            <a:spLocks noChangeArrowheads="1"/>
          </p:cNvSpPr>
          <p:nvPr/>
        </p:nvSpPr>
        <p:spPr bwMode="auto">
          <a:xfrm>
            <a:off x="5449888" y="928688"/>
            <a:ext cx="2527300" cy="517525"/>
          </a:xfrm>
          <a:prstGeom prst="rect">
            <a:avLst/>
          </a:prstGeom>
          <a:noFill/>
          <a:ln w="25400" algn="ctr">
            <a:noFill/>
            <a:miter lim="800000"/>
            <a:headEnd/>
            <a:tailEnd/>
          </a:ln>
        </p:spPr>
        <p:txBody>
          <a:bodyPr tIns="137160" bIns="137160">
            <a:spAutoFit/>
          </a:bodyPr>
          <a:lstStyle/>
          <a:p>
            <a:pPr algn="ctr" eaLnBrk="0" hangingPunct="0">
              <a:spcBef>
                <a:spcPct val="50000"/>
              </a:spcBef>
            </a:pPr>
            <a:r>
              <a:rPr lang="en-US" b="1">
                <a:solidFill>
                  <a:srgbClr val="000000"/>
                </a:solidFill>
              </a:rPr>
              <a:t>Mutants of ompF Porin</a:t>
            </a:r>
          </a:p>
        </p:txBody>
      </p:sp>
      <p:grpSp>
        <p:nvGrpSpPr>
          <p:cNvPr id="168966" name="Group 37"/>
          <p:cNvGrpSpPr>
            <a:grpSpLocks/>
          </p:cNvGrpSpPr>
          <p:nvPr/>
        </p:nvGrpSpPr>
        <p:grpSpPr bwMode="auto">
          <a:xfrm>
            <a:off x="312738" y="96838"/>
            <a:ext cx="1876425" cy="865187"/>
            <a:chOff x="385011" y="5325978"/>
            <a:chExt cx="1876927" cy="866275"/>
          </a:xfrm>
        </p:grpSpPr>
        <p:grpSp>
          <p:nvGrpSpPr>
            <p:cNvPr id="169007" name="Group 7"/>
            <p:cNvGrpSpPr>
              <a:grpSpLocks/>
            </p:cNvGrpSpPr>
            <p:nvPr/>
          </p:nvGrpSpPr>
          <p:grpSpPr bwMode="auto">
            <a:xfrm>
              <a:off x="385011" y="5325978"/>
              <a:ext cx="1876927" cy="735747"/>
              <a:chOff x="385011" y="5325978"/>
              <a:chExt cx="1876927" cy="735747"/>
            </a:xfrm>
          </p:grpSpPr>
          <p:sp>
            <p:nvSpPr>
              <p:cNvPr id="169009" name="TextBox 40"/>
              <p:cNvSpPr txBox="1">
                <a:spLocks noChangeArrowheads="1"/>
              </p:cNvSpPr>
              <p:nvPr/>
            </p:nvSpPr>
            <p:spPr bwMode="auto">
              <a:xfrm>
                <a:off x="385011" y="5478379"/>
                <a:ext cx="1876927" cy="338554"/>
              </a:xfrm>
              <a:prstGeom prst="rect">
                <a:avLst/>
              </a:prstGeom>
              <a:noFill/>
              <a:ln w="9525">
                <a:noFill/>
                <a:miter lim="800000"/>
                <a:headEnd/>
                <a:tailEnd/>
              </a:ln>
            </p:spPr>
            <p:txBody>
              <a:bodyPr>
                <a:spAutoFit/>
              </a:bodyPr>
              <a:lstStyle/>
              <a:p>
                <a:r>
                  <a:rPr lang="en-US" b="1" u="sng">
                    <a:solidFill>
                      <a:srgbClr val="C00000"/>
                    </a:solidFill>
                  </a:rPr>
                  <a:t>Atomic Scale</a:t>
                </a:r>
              </a:p>
            </p:txBody>
          </p:sp>
          <p:sp>
            <p:nvSpPr>
              <p:cNvPr id="169010" name="Oval 41"/>
              <p:cNvSpPr>
                <a:spLocks noChangeArrowheads="1"/>
              </p:cNvSpPr>
              <p:nvPr/>
            </p:nvSpPr>
            <p:spPr bwMode="auto">
              <a:xfrm>
                <a:off x="401053" y="5325978"/>
                <a:ext cx="1459832" cy="735747"/>
              </a:xfrm>
              <a:prstGeom prst="ellipse">
                <a:avLst/>
              </a:prstGeom>
              <a:noFill/>
              <a:ln w="12700" algn="ctr">
                <a:solidFill>
                  <a:srgbClr val="C00000"/>
                </a:solidFill>
                <a:round/>
                <a:headEnd/>
                <a:tailEnd type="arrow" w="med" len="med"/>
              </a:ln>
            </p:spPr>
            <p:txBody>
              <a:bodyPr tIns="137160" bIns="137160">
                <a:spAutoFit/>
              </a:bodyPr>
              <a:lstStyle/>
              <a:p>
                <a:pPr algn="ctr" eaLnBrk="0" hangingPunct="0">
                  <a:spcBef>
                    <a:spcPct val="50000"/>
                  </a:spcBef>
                </a:pPr>
                <a:endParaRPr lang="en-US"/>
              </a:p>
            </p:txBody>
          </p:sp>
        </p:grpSp>
        <p:cxnSp>
          <p:nvCxnSpPr>
            <p:cNvPr id="169008" name="Straight Arrow Connector 39"/>
            <p:cNvCxnSpPr>
              <a:cxnSpLocks noChangeShapeType="1"/>
              <a:stCxn id="169010" idx="4"/>
            </p:cNvCxnSpPr>
            <p:nvPr/>
          </p:nvCxnSpPr>
          <p:spPr bwMode="auto">
            <a:xfrm rot="16200000" flipH="1">
              <a:off x="1182009" y="6010685"/>
              <a:ext cx="130529" cy="232608"/>
            </a:xfrm>
            <a:prstGeom prst="straightConnector1">
              <a:avLst/>
            </a:prstGeom>
            <a:noFill/>
            <a:ln w="12700" algn="ctr">
              <a:solidFill>
                <a:srgbClr val="C00000"/>
              </a:solidFill>
              <a:round/>
              <a:headEnd/>
              <a:tailEnd type="arrow" w="med" len="med"/>
            </a:ln>
          </p:spPr>
        </p:cxnSp>
      </p:grpSp>
      <p:grpSp>
        <p:nvGrpSpPr>
          <p:cNvPr id="168967" name="Group 48"/>
          <p:cNvGrpSpPr>
            <a:grpSpLocks/>
          </p:cNvGrpSpPr>
          <p:nvPr/>
        </p:nvGrpSpPr>
        <p:grpSpPr bwMode="auto">
          <a:xfrm>
            <a:off x="152400" y="5200650"/>
            <a:ext cx="1935163" cy="1062038"/>
            <a:chOff x="6745705" y="5208671"/>
            <a:chExt cx="1935079" cy="1061601"/>
          </a:xfrm>
        </p:grpSpPr>
        <p:sp>
          <p:nvSpPr>
            <p:cNvPr id="169004" name="Oval 49"/>
            <p:cNvSpPr>
              <a:spLocks noChangeArrowheads="1"/>
            </p:cNvSpPr>
            <p:nvPr/>
          </p:nvSpPr>
          <p:spPr bwMode="auto">
            <a:xfrm>
              <a:off x="6745705" y="5534525"/>
              <a:ext cx="1459832" cy="735747"/>
            </a:xfrm>
            <a:prstGeom prst="ellipse">
              <a:avLst/>
            </a:prstGeom>
            <a:noFill/>
            <a:ln w="12700" algn="ctr">
              <a:solidFill>
                <a:srgbClr val="FF0000"/>
              </a:solidFill>
              <a:round/>
              <a:headEnd/>
              <a:tailEnd type="arrow" w="med" len="med"/>
            </a:ln>
          </p:spPr>
          <p:txBody>
            <a:bodyPr tIns="137160" bIns="137160">
              <a:spAutoFit/>
            </a:bodyPr>
            <a:lstStyle/>
            <a:p>
              <a:pPr algn="ctr" eaLnBrk="0" hangingPunct="0">
                <a:spcBef>
                  <a:spcPct val="50000"/>
                </a:spcBef>
              </a:pPr>
              <a:endParaRPr lang="en-US"/>
            </a:p>
          </p:txBody>
        </p:sp>
        <p:sp>
          <p:nvSpPr>
            <p:cNvPr id="169005" name="TextBox 50"/>
            <p:cNvSpPr txBox="1">
              <a:spLocks noChangeArrowheads="1"/>
            </p:cNvSpPr>
            <p:nvPr/>
          </p:nvSpPr>
          <p:spPr bwMode="auto">
            <a:xfrm>
              <a:off x="6803857" y="5678905"/>
              <a:ext cx="1876927" cy="338554"/>
            </a:xfrm>
            <a:prstGeom prst="rect">
              <a:avLst/>
            </a:prstGeom>
            <a:noFill/>
            <a:ln w="9525">
              <a:noFill/>
              <a:miter lim="800000"/>
              <a:headEnd/>
              <a:tailEnd/>
            </a:ln>
          </p:spPr>
          <p:txBody>
            <a:bodyPr>
              <a:spAutoFit/>
            </a:bodyPr>
            <a:lstStyle/>
            <a:p>
              <a:r>
                <a:rPr lang="en-US" b="1" u="sng">
                  <a:solidFill>
                    <a:srgbClr val="C00000"/>
                  </a:solidFill>
                </a:rPr>
                <a:t>Macro Scale</a:t>
              </a:r>
            </a:p>
          </p:txBody>
        </p:sp>
        <p:cxnSp>
          <p:nvCxnSpPr>
            <p:cNvPr id="169006" name="Straight Arrow Connector 51"/>
            <p:cNvCxnSpPr>
              <a:cxnSpLocks noChangeShapeType="1"/>
            </p:cNvCxnSpPr>
            <p:nvPr/>
          </p:nvCxnSpPr>
          <p:spPr bwMode="auto">
            <a:xfrm rot="5400000" flipH="1" flipV="1">
              <a:off x="7387532" y="5312234"/>
              <a:ext cx="338036" cy="130910"/>
            </a:xfrm>
            <a:prstGeom prst="straightConnector1">
              <a:avLst/>
            </a:prstGeom>
            <a:noFill/>
            <a:ln w="12700" algn="ctr">
              <a:solidFill>
                <a:srgbClr val="C00000"/>
              </a:solidFill>
              <a:round/>
              <a:headEnd/>
              <a:tailEnd type="arrow" w="med" len="med"/>
            </a:ln>
          </p:spPr>
        </p:cxnSp>
      </p:grpSp>
      <p:grpSp>
        <p:nvGrpSpPr>
          <p:cNvPr id="168968" name="Group 47"/>
          <p:cNvGrpSpPr>
            <a:grpSpLocks/>
          </p:cNvGrpSpPr>
          <p:nvPr/>
        </p:nvGrpSpPr>
        <p:grpSpPr bwMode="auto">
          <a:xfrm>
            <a:off x="0" y="0"/>
            <a:ext cx="9144000" cy="6858000"/>
            <a:chOff x="0" y="0"/>
            <a:chExt cx="9144000" cy="6858000"/>
          </a:xfrm>
        </p:grpSpPr>
        <p:grpSp>
          <p:nvGrpSpPr>
            <p:cNvPr id="168969" name="Group 36"/>
            <p:cNvGrpSpPr>
              <a:grpSpLocks/>
            </p:cNvGrpSpPr>
            <p:nvPr/>
          </p:nvGrpSpPr>
          <p:grpSpPr bwMode="auto">
            <a:xfrm>
              <a:off x="0" y="0"/>
              <a:ext cx="9144000" cy="6858000"/>
              <a:chOff x="0" y="0"/>
              <a:chExt cx="9144000" cy="6858000"/>
            </a:xfrm>
          </p:grpSpPr>
          <p:grpSp>
            <p:nvGrpSpPr>
              <p:cNvPr id="168971" name="Group 35"/>
              <p:cNvGrpSpPr>
                <a:grpSpLocks/>
              </p:cNvGrpSpPr>
              <p:nvPr/>
            </p:nvGrpSpPr>
            <p:grpSpPr bwMode="auto">
              <a:xfrm>
                <a:off x="0" y="0"/>
                <a:ext cx="9144000" cy="6858000"/>
                <a:chOff x="0" y="0"/>
                <a:chExt cx="9143999" cy="6858000"/>
              </a:xfrm>
            </p:grpSpPr>
            <p:grpSp>
              <p:nvGrpSpPr>
                <p:cNvPr id="168974" name="Group 33"/>
                <p:cNvGrpSpPr>
                  <a:grpSpLocks/>
                </p:cNvGrpSpPr>
                <p:nvPr/>
              </p:nvGrpSpPr>
              <p:grpSpPr bwMode="auto">
                <a:xfrm>
                  <a:off x="0" y="0"/>
                  <a:ext cx="9143999" cy="6858000"/>
                  <a:chOff x="290513" y="0"/>
                  <a:chExt cx="8032750" cy="6491288"/>
                </a:xfrm>
              </p:grpSpPr>
              <p:grpSp>
                <p:nvGrpSpPr>
                  <p:cNvPr id="168976" name="Group 31"/>
                  <p:cNvGrpSpPr>
                    <a:grpSpLocks/>
                  </p:cNvGrpSpPr>
                  <p:nvPr/>
                </p:nvGrpSpPr>
                <p:grpSpPr bwMode="auto">
                  <a:xfrm>
                    <a:off x="290513" y="0"/>
                    <a:ext cx="8032750" cy="6491288"/>
                    <a:chOff x="290513" y="0"/>
                    <a:chExt cx="8032750" cy="6491288"/>
                  </a:xfrm>
                </p:grpSpPr>
                <p:grpSp>
                  <p:nvGrpSpPr>
                    <p:cNvPr id="168979" name="Group 25"/>
                    <p:cNvGrpSpPr>
                      <a:grpSpLocks/>
                    </p:cNvGrpSpPr>
                    <p:nvPr/>
                  </p:nvGrpSpPr>
                  <p:grpSpPr bwMode="auto">
                    <a:xfrm>
                      <a:off x="290513" y="0"/>
                      <a:ext cx="8032750" cy="6491288"/>
                      <a:chOff x="183" y="0"/>
                      <a:chExt cx="5060" cy="4089"/>
                    </a:xfrm>
                  </p:grpSpPr>
                  <p:grpSp>
                    <p:nvGrpSpPr>
                      <p:cNvPr id="168984" name="Group 24"/>
                      <p:cNvGrpSpPr>
                        <a:grpSpLocks/>
                      </p:cNvGrpSpPr>
                      <p:nvPr/>
                    </p:nvGrpSpPr>
                    <p:grpSpPr bwMode="auto">
                      <a:xfrm>
                        <a:off x="183" y="0"/>
                        <a:ext cx="5060" cy="4089"/>
                        <a:chOff x="183" y="0"/>
                        <a:chExt cx="5060" cy="4089"/>
                      </a:xfrm>
                    </p:grpSpPr>
                    <p:grpSp>
                      <p:nvGrpSpPr>
                        <p:cNvPr id="168986" name="Group 23"/>
                        <p:cNvGrpSpPr>
                          <a:grpSpLocks/>
                        </p:cNvGrpSpPr>
                        <p:nvPr/>
                      </p:nvGrpSpPr>
                      <p:grpSpPr bwMode="auto">
                        <a:xfrm>
                          <a:off x="183" y="0"/>
                          <a:ext cx="5060" cy="3912"/>
                          <a:chOff x="183" y="0"/>
                          <a:chExt cx="5060" cy="3912"/>
                        </a:xfrm>
                      </p:grpSpPr>
                      <p:grpSp>
                        <p:nvGrpSpPr>
                          <p:cNvPr id="168988" name="Group 5"/>
                          <p:cNvGrpSpPr>
                            <a:grpSpLocks/>
                          </p:cNvGrpSpPr>
                          <p:nvPr/>
                        </p:nvGrpSpPr>
                        <p:grpSpPr bwMode="auto">
                          <a:xfrm>
                            <a:off x="509" y="0"/>
                            <a:ext cx="4734" cy="3175"/>
                            <a:chOff x="509" y="0"/>
                            <a:chExt cx="4734" cy="3175"/>
                          </a:xfrm>
                        </p:grpSpPr>
                        <p:grpSp>
                          <p:nvGrpSpPr>
                            <p:cNvPr id="168993" name="Group 6"/>
                            <p:cNvGrpSpPr>
                              <a:grpSpLocks/>
                            </p:cNvGrpSpPr>
                            <p:nvPr/>
                          </p:nvGrpSpPr>
                          <p:grpSpPr bwMode="auto">
                            <a:xfrm>
                              <a:off x="509" y="585"/>
                              <a:ext cx="4521" cy="2590"/>
                              <a:chOff x="509" y="585"/>
                              <a:chExt cx="4521" cy="2590"/>
                            </a:xfrm>
                          </p:grpSpPr>
                          <p:grpSp>
                            <p:nvGrpSpPr>
                              <p:cNvPr id="168995" name="Group 7"/>
                              <p:cNvGrpSpPr>
                                <a:grpSpLocks/>
                              </p:cNvGrpSpPr>
                              <p:nvPr/>
                            </p:nvGrpSpPr>
                            <p:grpSpPr bwMode="auto">
                              <a:xfrm>
                                <a:off x="509" y="585"/>
                                <a:ext cx="4521" cy="2590"/>
                                <a:chOff x="512" y="581"/>
                                <a:chExt cx="4521" cy="2590"/>
                              </a:xfrm>
                            </p:grpSpPr>
                            <p:grpSp>
                              <p:nvGrpSpPr>
                                <p:cNvPr id="168997" name="Group 8"/>
                                <p:cNvGrpSpPr>
                                  <a:grpSpLocks/>
                                </p:cNvGrpSpPr>
                                <p:nvPr/>
                              </p:nvGrpSpPr>
                              <p:grpSpPr bwMode="auto">
                                <a:xfrm>
                                  <a:off x="512" y="581"/>
                                  <a:ext cx="4521" cy="2590"/>
                                  <a:chOff x="960" y="1613"/>
                                  <a:chExt cx="3763" cy="2240"/>
                                </a:xfrm>
                              </p:grpSpPr>
                              <p:pic>
                                <p:nvPicPr>
                                  <p:cNvPr id="169001" name="Picture 9"/>
                                  <p:cNvPicPr>
                                    <a:picLocks noChangeAspect="1" noChangeArrowheads="1"/>
                                  </p:cNvPicPr>
                                  <p:nvPr/>
                                </p:nvPicPr>
                                <p:blipFill>
                                  <a:blip r:embed="rId3" cstate="print"/>
                                  <a:srcRect/>
                                  <a:stretch>
                                    <a:fillRect/>
                                  </a:stretch>
                                </p:blipFill>
                                <p:spPr bwMode="auto">
                                  <a:xfrm>
                                    <a:off x="960" y="1613"/>
                                    <a:ext cx="3763" cy="2240"/>
                                  </a:xfrm>
                                  <a:prstGeom prst="rect">
                                    <a:avLst/>
                                  </a:prstGeom>
                                  <a:noFill/>
                                  <a:ln w="9525">
                                    <a:noFill/>
                                    <a:miter lim="800000"/>
                                    <a:headEnd/>
                                    <a:tailEnd/>
                                  </a:ln>
                                </p:spPr>
                              </p:pic>
                              <p:sp>
                                <p:nvSpPr>
                                  <p:cNvPr id="169002" name="Rectangle 10"/>
                                  <p:cNvSpPr>
                                    <a:spLocks noChangeArrowheads="1"/>
                                  </p:cNvSpPr>
                                  <p:nvPr/>
                                </p:nvSpPr>
                                <p:spPr bwMode="auto">
                                  <a:xfrm>
                                    <a:off x="1792" y="2750"/>
                                    <a:ext cx="248" cy="372"/>
                                  </a:xfrm>
                                  <a:prstGeom prst="rect">
                                    <a:avLst/>
                                  </a:prstGeom>
                                  <a:solidFill>
                                    <a:schemeClr val="bg1"/>
                                  </a:solidFill>
                                  <a:ln w="3175" algn="ctr">
                                    <a:noFill/>
                                    <a:miter lim="800000"/>
                                    <a:headEnd/>
                                    <a:tailEnd/>
                                  </a:ln>
                                </p:spPr>
                                <p:txBody>
                                  <a:bodyPr wrap="none" anchor="ctr"/>
                                  <a:lstStyle/>
                                  <a:p>
                                    <a:pPr algn="ctr" eaLnBrk="0" hangingPunct="0">
                                      <a:spcBef>
                                        <a:spcPct val="50000"/>
                                      </a:spcBef>
                                    </a:pPr>
                                    <a:endParaRPr lang="en-US">
                                      <a:solidFill>
                                        <a:srgbClr val="000000"/>
                                      </a:solidFill>
                                    </a:endParaRPr>
                                  </a:p>
                                </p:txBody>
                              </p:sp>
                              <p:sp>
                                <p:nvSpPr>
                                  <p:cNvPr id="169003" name="Rectangle 11"/>
                                  <p:cNvSpPr>
                                    <a:spLocks noChangeArrowheads="1"/>
                                  </p:cNvSpPr>
                                  <p:nvPr/>
                                </p:nvSpPr>
                                <p:spPr bwMode="auto">
                                  <a:xfrm>
                                    <a:off x="1826" y="3107"/>
                                    <a:ext cx="110" cy="69"/>
                                  </a:xfrm>
                                  <a:prstGeom prst="rect">
                                    <a:avLst/>
                                  </a:prstGeom>
                                  <a:solidFill>
                                    <a:schemeClr val="bg1"/>
                                  </a:solidFill>
                                  <a:ln w="3175" algn="ctr">
                                    <a:noFill/>
                                    <a:miter lim="800000"/>
                                    <a:headEnd/>
                                    <a:tailEnd/>
                                  </a:ln>
                                </p:spPr>
                                <p:txBody>
                                  <a:bodyPr wrap="none" anchor="ctr"/>
                                  <a:lstStyle/>
                                  <a:p>
                                    <a:pPr algn="ctr" eaLnBrk="0" hangingPunct="0">
                                      <a:spcBef>
                                        <a:spcPct val="50000"/>
                                      </a:spcBef>
                                    </a:pPr>
                                    <a:endParaRPr lang="en-US">
                                      <a:solidFill>
                                        <a:srgbClr val="000000"/>
                                      </a:solidFill>
                                    </a:endParaRPr>
                                  </a:p>
                                </p:txBody>
                              </p:sp>
                            </p:grpSp>
                            <p:grpSp>
                              <p:nvGrpSpPr>
                                <p:cNvPr id="168998" name="Group 12"/>
                                <p:cNvGrpSpPr>
                                  <a:grpSpLocks/>
                                </p:cNvGrpSpPr>
                                <p:nvPr/>
                              </p:nvGrpSpPr>
                              <p:grpSpPr bwMode="auto">
                                <a:xfrm>
                                  <a:off x="643" y="1914"/>
                                  <a:ext cx="1045" cy="521"/>
                                  <a:chOff x="643" y="1914"/>
                                  <a:chExt cx="1045" cy="521"/>
                                </a:xfrm>
                              </p:grpSpPr>
                              <p:sp>
                                <p:nvSpPr>
                                  <p:cNvPr id="168999" name="Text Box 13"/>
                                  <p:cNvSpPr txBox="1">
                                    <a:spLocks noChangeArrowheads="1"/>
                                  </p:cNvSpPr>
                                  <p:nvPr/>
                                </p:nvSpPr>
                                <p:spPr bwMode="auto">
                                  <a:xfrm>
                                    <a:off x="643" y="1914"/>
                                    <a:ext cx="1044" cy="208"/>
                                  </a:xfrm>
                                  <a:prstGeom prst="rect">
                                    <a:avLst/>
                                  </a:prstGeom>
                                  <a:noFill/>
                                  <a:ln w="19050">
                                    <a:noFill/>
                                    <a:miter lim="800000"/>
                                    <a:headEnd/>
                                    <a:tailEnd/>
                                  </a:ln>
                                </p:spPr>
                                <p:txBody>
                                  <a:bodyPr wrap="none" lIns="0" tIns="27432" rIns="0" bIns="27432"/>
                                  <a:lstStyle/>
                                  <a:p>
                                    <a:pPr algn="ctr">
                                      <a:spcBef>
                                        <a:spcPct val="50000"/>
                                      </a:spcBef>
                                    </a:pPr>
                                    <a:r>
                                      <a:rPr lang="en-US" sz="1400" b="1" i="1">
                                        <a:solidFill>
                                          <a:srgbClr val="000000"/>
                                        </a:solidFill>
                                      </a:rPr>
                                      <a:t>  </a:t>
                                    </a:r>
                                    <a:r>
                                      <a:rPr lang="en-US" sz="1200" b="1" i="1">
                                        <a:solidFill>
                                          <a:srgbClr val="000000"/>
                                        </a:solidFill>
                                      </a:rPr>
                                      <a:t>Calcium selective</a:t>
                                    </a:r>
                                    <a:r>
                                      <a:rPr lang="en-US" sz="1400" b="1" i="1">
                                        <a:solidFill>
                                          <a:srgbClr val="000000"/>
                                        </a:solidFill>
                                      </a:rPr>
                                      <a:t>  </a:t>
                                    </a:r>
                                  </a:p>
                                </p:txBody>
                              </p:sp>
                              <p:sp>
                                <p:nvSpPr>
                                  <p:cNvPr id="169000" name="Line 14"/>
                                  <p:cNvSpPr>
                                    <a:spLocks noChangeShapeType="1"/>
                                  </p:cNvSpPr>
                                  <p:nvPr/>
                                </p:nvSpPr>
                                <p:spPr bwMode="auto">
                                  <a:xfrm flipH="1">
                                    <a:off x="1687" y="2103"/>
                                    <a:ext cx="1" cy="332"/>
                                  </a:xfrm>
                                  <a:prstGeom prst="line">
                                    <a:avLst/>
                                  </a:prstGeom>
                                  <a:noFill/>
                                  <a:ln w="19050">
                                    <a:solidFill>
                                      <a:srgbClr val="FF0000"/>
                                    </a:solidFill>
                                    <a:round/>
                                    <a:headEnd/>
                                    <a:tailEnd type="arrow" w="lg" len="lg"/>
                                  </a:ln>
                                </p:spPr>
                                <p:txBody>
                                  <a:bodyPr/>
                                  <a:lstStyle/>
                                  <a:p>
                                    <a:endParaRPr lang="en-US"/>
                                  </a:p>
                                </p:txBody>
                              </p:sp>
                            </p:grpSp>
                          </p:grpSp>
                          <p:sp>
                            <p:nvSpPr>
                              <p:cNvPr id="168996" name="Line 15"/>
                              <p:cNvSpPr>
                                <a:spLocks noChangeShapeType="1"/>
                              </p:cNvSpPr>
                              <p:nvPr/>
                            </p:nvSpPr>
                            <p:spPr bwMode="auto">
                              <a:xfrm>
                                <a:off x="1667" y="2125"/>
                                <a:ext cx="4" cy="317"/>
                              </a:xfrm>
                              <a:prstGeom prst="line">
                                <a:avLst/>
                              </a:prstGeom>
                              <a:noFill/>
                              <a:ln w="19050">
                                <a:solidFill>
                                  <a:srgbClr val="0033CC"/>
                                </a:solidFill>
                                <a:round/>
                                <a:headEnd/>
                                <a:tailEnd type="arrow" w="lg" len="lg"/>
                              </a:ln>
                            </p:spPr>
                            <p:txBody>
                              <a:bodyPr/>
                              <a:lstStyle/>
                              <a:p>
                                <a:endParaRPr lang="en-US"/>
                              </a:p>
                            </p:txBody>
                          </p:sp>
                        </p:grpSp>
                        <p:sp>
                          <p:nvSpPr>
                            <p:cNvPr id="168994" name="Text Box 16"/>
                            <p:cNvSpPr txBox="1">
                              <a:spLocks noChangeArrowheads="1"/>
                            </p:cNvSpPr>
                            <p:nvPr/>
                          </p:nvSpPr>
                          <p:spPr bwMode="auto">
                            <a:xfrm>
                              <a:off x="722" y="0"/>
                              <a:ext cx="4521" cy="609"/>
                            </a:xfrm>
                            <a:prstGeom prst="rect">
                              <a:avLst/>
                            </a:prstGeom>
                            <a:noFill/>
                            <a:ln w="19050">
                              <a:noFill/>
                              <a:miter lim="800000"/>
                              <a:headEnd/>
                              <a:tailEnd/>
                            </a:ln>
                          </p:spPr>
                          <p:txBody>
                            <a:bodyPr wrap="none"/>
                            <a:lstStyle/>
                            <a:p>
                              <a:pPr algn="ctr">
                                <a:spcBef>
                                  <a:spcPct val="50000"/>
                                </a:spcBef>
                              </a:pPr>
                              <a:r>
                                <a:rPr lang="en-US" sz="2400" i="1">
                                  <a:solidFill>
                                    <a:srgbClr val="000000"/>
                                  </a:solidFill>
                                </a:rPr>
                                <a:t>Experiments have built</a:t>
                              </a:r>
                              <a:br>
                                <a:rPr lang="en-US" sz="2400" i="1">
                                  <a:solidFill>
                                    <a:srgbClr val="000000"/>
                                  </a:solidFill>
                                </a:rPr>
                              </a:br>
                              <a:r>
                                <a:rPr lang="en-US" sz="3200" b="1">
                                  <a:solidFill>
                                    <a:srgbClr val="000000"/>
                                  </a:solidFill>
                                </a:rPr>
                                <a:t>Two Synthetic Calcium Channels</a:t>
                              </a:r>
                              <a:r>
                                <a:rPr lang="en-US" sz="2000" b="1" u="sng">
                                  <a:solidFill>
                                    <a:srgbClr val="000000"/>
                                  </a:solidFill>
                                </a:rPr>
                                <a:t/>
                              </a:r>
                              <a:br>
                                <a:rPr lang="en-US" sz="2000" b="1" u="sng">
                                  <a:solidFill>
                                    <a:srgbClr val="000000"/>
                                  </a:solidFill>
                                </a:rPr>
                              </a:br>
                              <a:r>
                                <a:rPr lang="en-US" sz="2000" b="1">
                                  <a:solidFill>
                                    <a:srgbClr val="000000"/>
                                  </a:solidFill>
                                </a:rPr>
                                <a:t>                      </a:t>
                              </a:r>
                              <a:r>
                                <a:rPr lang="en-US" sz="2000">
                                  <a:solidFill>
                                    <a:srgbClr val="000000"/>
                                  </a:solidFill>
                                </a:rPr>
                                <a:t/>
                              </a:r>
                              <a:br>
                                <a:rPr lang="en-US" sz="2000">
                                  <a:solidFill>
                                    <a:srgbClr val="000000"/>
                                  </a:solidFill>
                                </a:rPr>
                              </a:br>
                              <a:endParaRPr lang="en-US" b="1" i="1">
                                <a:solidFill>
                                  <a:srgbClr val="000000"/>
                                </a:solidFill>
                              </a:endParaRPr>
                            </a:p>
                          </p:txBody>
                        </p:sp>
                      </p:grpSp>
                      <p:sp>
                        <p:nvSpPr>
                          <p:cNvPr id="168989" name="Text Box 17"/>
                          <p:cNvSpPr txBox="1">
                            <a:spLocks noChangeArrowheads="1"/>
                          </p:cNvSpPr>
                          <p:nvPr/>
                        </p:nvSpPr>
                        <p:spPr bwMode="auto">
                          <a:xfrm>
                            <a:off x="504" y="3138"/>
                            <a:ext cx="4521" cy="385"/>
                          </a:xfrm>
                          <a:prstGeom prst="rect">
                            <a:avLst/>
                          </a:prstGeom>
                          <a:solidFill>
                            <a:schemeClr val="bg1">
                              <a:alpha val="0"/>
                            </a:schemeClr>
                          </a:solidFill>
                          <a:ln w="9525">
                            <a:noFill/>
                            <a:miter lim="800000"/>
                            <a:headEnd/>
                            <a:tailEnd/>
                          </a:ln>
                        </p:spPr>
                        <p:txBody>
                          <a:bodyPr>
                            <a:spAutoFit/>
                          </a:bodyPr>
                          <a:lstStyle/>
                          <a:p>
                            <a:pPr algn="ctr"/>
                            <a:r>
                              <a:rPr lang="en-US" sz="1400" b="1">
                                <a:solidFill>
                                  <a:srgbClr val="333399"/>
                                </a:solidFill>
                              </a:rPr>
                              <a:t>As density of permanent charge increases, channel becomes calcium selective</a:t>
                            </a:r>
                            <a:r>
                              <a:rPr lang="en-US" sz="1800" b="1">
                                <a:solidFill>
                                  <a:srgbClr val="333399"/>
                                </a:solidFill>
                              </a:rPr>
                              <a:t> </a:t>
                            </a:r>
                            <a:br>
                              <a:rPr lang="en-US" sz="1800" b="1">
                                <a:solidFill>
                                  <a:srgbClr val="333399"/>
                                </a:solidFill>
                              </a:rPr>
                            </a:br>
                            <a:r>
                              <a:rPr lang="en-US" sz="1400">
                                <a:solidFill>
                                  <a:srgbClr val="333399"/>
                                </a:solidFill>
                              </a:rPr>
                              <a:t>E</a:t>
                            </a:r>
                            <a:r>
                              <a:rPr lang="en-US" sz="1800" baseline="-25000">
                                <a:solidFill>
                                  <a:srgbClr val="333399"/>
                                </a:solidFill>
                              </a:rPr>
                              <a:t>rev</a:t>
                            </a:r>
                            <a:r>
                              <a:rPr lang="en-US">
                                <a:solidFill>
                                  <a:srgbClr val="333399"/>
                                </a:solidFill>
                              </a:rPr>
                              <a:t> </a:t>
                            </a:r>
                            <a:r>
                              <a:rPr lang="en-US" sz="1400">
                                <a:solidFill>
                                  <a:srgbClr val="333399"/>
                                </a:solidFill>
                                <a:sym typeface="Symbol" pitchFamily="18" charset="2"/>
                              </a:rPr>
                              <a:t></a:t>
                            </a:r>
                            <a:r>
                              <a:rPr lang="en-US" sz="1400">
                                <a:solidFill>
                                  <a:srgbClr val="333399"/>
                                </a:solidFill>
                              </a:rPr>
                              <a:t> E</a:t>
                            </a:r>
                            <a:r>
                              <a:rPr lang="en-US" sz="1800" baseline="-25000">
                                <a:solidFill>
                                  <a:srgbClr val="333399"/>
                                </a:solidFill>
                              </a:rPr>
                              <a:t>Ca</a:t>
                            </a:r>
                            <a:r>
                              <a:rPr lang="en-US" sz="1800">
                                <a:solidFill>
                                  <a:srgbClr val="333399"/>
                                </a:solidFill>
                              </a:rPr>
                              <a:t> </a:t>
                            </a:r>
                            <a:r>
                              <a:rPr lang="en-US" sz="1200" b="1">
                                <a:solidFill>
                                  <a:srgbClr val="333399"/>
                                </a:solidFill>
                              </a:rPr>
                              <a:t> </a:t>
                            </a:r>
                            <a:r>
                              <a:rPr lang="en-US" sz="1200">
                                <a:solidFill>
                                  <a:srgbClr val="333399"/>
                                </a:solidFill>
                                <a:latin typeface="Arial Narrow" pitchFamily="34" charset="0"/>
                              </a:rPr>
                              <a:t> in</a:t>
                            </a:r>
                            <a:r>
                              <a:rPr lang="en-US">
                                <a:solidFill>
                                  <a:srgbClr val="333399"/>
                                </a:solidFill>
                              </a:rPr>
                              <a:t> </a:t>
                            </a:r>
                            <a:r>
                              <a:rPr lang="en-US" sz="1200">
                                <a:solidFill>
                                  <a:srgbClr val="333399"/>
                                </a:solidFill>
                                <a:latin typeface="Arial Narrow" pitchFamily="34" charset="0"/>
                              </a:rPr>
                              <a:t>0.1M</a:t>
                            </a:r>
                            <a:r>
                              <a:rPr lang="en-US" sz="1200">
                                <a:solidFill>
                                  <a:srgbClr val="333399"/>
                                </a:solidFill>
                              </a:rPr>
                              <a:t>   </a:t>
                            </a:r>
                            <a:r>
                              <a:rPr lang="en-US" sz="1200">
                                <a:solidFill>
                                  <a:srgbClr val="333399"/>
                                </a:solidFill>
                                <a:latin typeface="Arial Narrow" pitchFamily="34" charset="0"/>
                              </a:rPr>
                              <a:t>1.0 M CaCl</a:t>
                            </a:r>
                            <a:r>
                              <a:rPr lang="en-US" sz="1200" baseline="-25000">
                                <a:solidFill>
                                  <a:srgbClr val="333399"/>
                                </a:solidFill>
                                <a:latin typeface="Arial Narrow" pitchFamily="34" charset="0"/>
                              </a:rPr>
                              <a:t>2</a:t>
                            </a:r>
                          </a:p>
                        </p:txBody>
                      </p:sp>
                      <p:sp>
                        <p:nvSpPr>
                          <p:cNvPr id="168990" name="Text Box 18"/>
                          <p:cNvSpPr txBox="1">
                            <a:spLocks noChangeArrowheads="1"/>
                          </p:cNvSpPr>
                          <p:nvPr/>
                        </p:nvSpPr>
                        <p:spPr bwMode="auto">
                          <a:xfrm>
                            <a:off x="2977" y="2658"/>
                            <a:ext cx="633" cy="315"/>
                          </a:xfrm>
                          <a:prstGeom prst="rect">
                            <a:avLst/>
                          </a:prstGeom>
                          <a:noFill/>
                          <a:ln w="19050">
                            <a:solidFill>
                              <a:schemeClr val="tx1"/>
                            </a:solidFill>
                            <a:miter lim="800000"/>
                            <a:headEnd/>
                            <a:tailEnd/>
                          </a:ln>
                        </p:spPr>
                        <p:txBody>
                          <a:bodyPr wrap="none" lIns="0" tIns="27432" rIns="0" bIns="27432">
                            <a:spAutoFit/>
                          </a:bodyPr>
                          <a:lstStyle/>
                          <a:p>
                            <a:pPr algn="ctr"/>
                            <a:r>
                              <a:rPr lang="en-US" sz="1400" b="1" i="1">
                                <a:solidFill>
                                  <a:srgbClr val="000000"/>
                                </a:solidFill>
                              </a:rPr>
                              <a:t>  </a:t>
                            </a:r>
                            <a:r>
                              <a:rPr lang="en-US" sz="1200" b="1" i="1">
                                <a:solidFill>
                                  <a:srgbClr val="000000"/>
                                </a:solidFill>
                              </a:rPr>
                              <a:t>Unselective </a:t>
                            </a:r>
                          </a:p>
                          <a:p>
                            <a:pPr algn="ctr"/>
                            <a:r>
                              <a:rPr lang="en-US" sz="1200" b="1" i="1">
                                <a:solidFill>
                                  <a:srgbClr val="000000"/>
                                </a:solidFill>
                              </a:rPr>
                              <a:t>Wild Type</a:t>
                            </a:r>
                            <a:r>
                              <a:rPr lang="en-US" sz="1400" b="1" i="1">
                                <a:solidFill>
                                  <a:srgbClr val="000000"/>
                                </a:solidFill>
                              </a:rPr>
                              <a:t>  </a:t>
                            </a:r>
                          </a:p>
                        </p:txBody>
                      </p:sp>
                      <p:sp>
                        <p:nvSpPr>
                          <p:cNvPr id="168991" name="Line 19"/>
                          <p:cNvSpPr>
                            <a:spLocks noChangeShapeType="1"/>
                          </p:cNvSpPr>
                          <p:nvPr/>
                        </p:nvSpPr>
                        <p:spPr bwMode="auto">
                          <a:xfrm flipH="1" flipV="1">
                            <a:off x="2893" y="2454"/>
                            <a:ext cx="83" cy="211"/>
                          </a:xfrm>
                          <a:prstGeom prst="line">
                            <a:avLst/>
                          </a:prstGeom>
                          <a:noFill/>
                          <a:ln w="19050">
                            <a:solidFill>
                              <a:schemeClr val="tx1"/>
                            </a:solidFill>
                            <a:round/>
                            <a:headEnd/>
                            <a:tailEnd type="stealth" w="lg" len="lg"/>
                          </a:ln>
                        </p:spPr>
                        <p:txBody>
                          <a:bodyPr wrap="none" anchor="ctr"/>
                          <a:lstStyle/>
                          <a:p>
                            <a:endParaRPr lang="en-US"/>
                          </a:p>
                        </p:txBody>
                      </p:sp>
                      <p:sp>
                        <p:nvSpPr>
                          <p:cNvPr id="168992" name="Text Box 20"/>
                          <p:cNvSpPr txBox="1">
                            <a:spLocks noChangeArrowheads="1"/>
                          </p:cNvSpPr>
                          <p:nvPr/>
                        </p:nvSpPr>
                        <p:spPr bwMode="auto">
                          <a:xfrm>
                            <a:off x="183" y="3720"/>
                            <a:ext cx="5060" cy="192"/>
                          </a:xfrm>
                          <a:prstGeom prst="rect">
                            <a:avLst/>
                          </a:prstGeom>
                          <a:noFill/>
                          <a:ln w="25400" algn="ctr">
                            <a:noFill/>
                            <a:miter lim="800000"/>
                            <a:headEnd/>
                            <a:tailEnd/>
                          </a:ln>
                        </p:spPr>
                        <p:txBody>
                          <a:bodyPr>
                            <a:spAutoFit/>
                          </a:bodyPr>
                          <a:lstStyle/>
                          <a:p>
                            <a:pPr algn="ctr">
                              <a:spcBef>
                                <a:spcPct val="50000"/>
                              </a:spcBef>
                            </a:pPr>
                            <a:r>
                              <a:rPr lang="en-US" sz="1400" b="1" i="1">
                                <a:solidFill>
                                  <a:srgbClr val="000000"/>
                                </a:solidFill>
                              </a:rPr>
                              <a:t>built by Henk Miedema, Wim Meijberg of BioMade Corp.,Groningen, Netherlands</a:t>
                            </a:r>
                            <a:endParaRPr lang="en-US" sz="2400">
                              <a:solidFill>
                                <a:srgbClr val="000000"/>
                              </a:solidFill>
                            </a:endParaRPr>
                          </a:p>
                        </p:txBody>
                      </p:sp>
                    </p:grpSp>
                    <p:sp>
                      <p:nvSpPr>
                        <p:cNvPr id="168987" name="Text Box 21"/>
                        <p:cNvSpPr txBox="1">
                          <a:spLocks noChangeArrowheads="1"/>
                        </p:cNvSpPr>
                        <p:nvPr/>
                      </p:nvSpPr>
                      <p:spPr bwMode="auto">
                        <a:xfrm>
                          <a:off x="295" y="3897"/>
                          <a:ext cx="4825" cy="192"/>
                        </a:xfrm>
                        <a:prstGeom prst="rect">
                          <a:avLst/>
                        </a:prstGeom>
                        <a:noFill/>
                        <a:ln w="25400" algn="ctr">
                          <a:noFill/>
                          <a:miter lim="800000"/>
                          <a:headEnd/>
                          <a:tailEnd/>
                        </a:ln>
                      </p:spPr>
                      <p:txBody>
                        <a:bodyPr>
                          <a:spAutoFit/>
                        </a:bodyPr>
                        <a:lstStyle/>
                        <a:p>
                          <a:pPr algn="ctr">
                            <a:spcBef>
                              <a:spcPct val="50000"/>
                            </a:spcBef>
                          </a:pPr>
                          <a:r>
                            <a:rPr lang="en-US" altLang="ko-KR" sz="1400" b="1" i="1">
                              <a:solidFill>
                                <a:srgbClr val="000000"/>
                              </a:solidFill>
                              <a:ea typeface="Gulim" pitchFamily="34" charset="-127"/>
                            </a:rPr>
                            <a:t>Miedema </a:t>
                          </a:r>
                          <a:r>
                            <a:rPr lang="en-US" altLang="ko-KR" sz="1400" i="1">
                              <a:solidFill>
                                <a:srgbClr val="000000"/>
                              </a:solidFill>
                              <a:ea typeface="Gulim" pitchFamily="34" charset="-127"/>
                            </a:rPr>
                            <a:t>et al</a:t>
                          </a:r>
                          <a:r>
                            <a:rPr lang="en-US" altLang="ko-KR" sz="1400" b="1" i="1">
                              <a:solidFill>
                                <a:srgbClr val="000000"/>
                              </a:solidFill>
                              <a:ea typeface="Gulim" pitchFamily="34" charset="-127"/>
                            </a:rPr>
                            <a:t>, Biophys J 87: 3137–3147 (2004)</a:t>
                          </a:r>
                          <a:endParaRPr lang="en-US" sz="1400" b="1" i="1">
                            <a:solidFill>
                              <a:srgbClr val="000000"/>
                            </a:solidFill>
                          </a:endParaRPr>
                        </a:p>
                      </p:txBody>
                    </p:sp>
                  </p:grpSp>
                  <p:sp>
                    <p:nvSpPr>
                      <p:cNvPr id="168985" name="Text Box 22"/>
                      <p:cNvSpPr txBox="1">
                        <a:spLocks noChangeArrowheads="1"/>
                      </p:cNvSpPr>
                      <p:nvPr/>
                    </p:nvSpPr>
                    <p:spPr bwMode="auto">
                      <a:xfrm>
                        <a:off x="3905" y="989"/>
                        <a:ext cx="1315" cy="173"/>
                      </a:xfrm>
                      <a:prstGeom prst="rect">
                        <a:avLst/>
                      </a:prstGeom>
                      <a:noFill/>
                      <a:ln w="25400" algn="ctr">
                        <a:noFill/>
                        <a:miter lim="800000"/>
                        <a:headEnd/>
                        <a:tailEnd/>
                      </a:ln>
                    </p:spPr>
                    <p:txBody>
                      <a:bodyPr>
                        <a:spAutoFit/>
                      </a:bodyPr>
                      <a:lstStyle/>
                      <a:p>
                        <a:pPr eaLnBrk="0" hangingPunct="0">
                          <a:spcBef>
                            <a:spcPct val="50000"/>
                          </a:spcBef>
                        </a:pPr>
                        <a:r>
                          <a:rPr lang="en-US" sz="1200" b="1">
                            <a:solidFill>
                              <a:srgbClr val="000000"/>
                            </a:solidFill>
                          </a:rPr>
                          <a:t>MUTANT ─ Compound</a:t>
                        </a:r>
                      </a:p>
                    </p:txBody>
                  </p:sp>
                </p:grpSp>
                <p:sp>
                  <p:nvSpPr>
                    <p:cNvPr id="168980" name="TextBox 28"/>
                    <p:cNvSpPr txBox="1">
                      <a:spLocks noChangeArrowheads="1"/>
                    </p:cNvSpPr>
                    <p:nvPr/>
                  </p:nvSpPr>
                  <p:spPr bwMode="auto">
                    <a:xfrm>
                      <a:off x="1027766" y="3047959"/>
                      <a:ext cx="1622368" cy="320451"/>
                    </a:xfrm>
                    <a:prstGeom prst="rect">
                      <a:avLst/>
                    </a:prstGeom>
                    <a:noFill/>
                    <a:ln w="19050">
                      <a:solidFill>
                        <a:srgbClr val="0033CC"/>
                      </a:solidFill>
                      <a:round/>
                      <a:headEnd/>
                      <a:tailEnd type="arrow" w="lg" len="lg"/>
                    </a:ln>
                  </p:spPr>
                  <p:txBody>
                    <a:bodyPr/>
                    <a:lstStyle/>
                    <a:p>
                      <a:endParaRPr lang="en-US"/>
                    </a:p>
                  </p:txBody>
                </p:sp>
                <p:sp>
                  <p:nvSpPr>
                    <p:cNvPr id="30" name="TextBox 29"/>
                    <p:cNvSpPr txBox="1"/>
                    <p:nvPr/>
                  </p:nvSpPr>
                  <p:spPr bwMode="auto">
                    <a:xfrm>
                      <a:off x="1052790" y="3020252"/>
                      <a:ext cx="1622446" cy="319165"/>
                    </a:xfrm>
                    <a:prstGeom prst="rect">
                      <a:avLst/>
                    </a:prstGeom>
                    <a:noFill/>
                    <a:ln w="19050">
                      <a:solidFill>
                        <a:srgbClr val="FF0000"/>
                      </a:solidFill>
                    </a:ln>
                    <a:effectLst>
                      <a:innerShdw blurRad="63500" dist="50800" dir="2700000">
                        <a:prstClr val="black">
                          <a:alpha val="50000"/>
                        </a:prstClr>
                      </a:innerShdw>
                    </a:effectLst>
                  </p:spPr>
                  <p:txBody>
                    <a:bodyPr>
                      <a:spAutoFit/>
                    </a:bodyPr>
                    <a:lstStyle/>
                    <a:p>
                      <a:pPr>
                        <a:defRPr/>
                      </a:pPr>
                      <a:endParaRPr lang="en-US" dirty="0">
                        <a:solidFill>
                          <a:srgbClr val="000000"/>
                        </a:solidFill>
                      </a:endParaRPr>
                    </a:p>
                  </p:txBody>
                </p:sp>
              </p:grpSp>
              <p:pic>
                <p:nvPicPr>
                  <p:cNvPr id="168977" name="Picture 7" descr="Another Constriction Zone BPS_2002_BB"/>
                  <p:cNvPicPr>
                    <a:picLocks noChangeAspect="1" noChangeArrowheads="1"/>
                  </p:cNvPicPr>
                  <p:nvPr/>
                </p:nvPicPr>
                <p:blipFill>
                  <a:blip r:embed="rId4" cstate="print"/>
                  <a:srcRect/>
                  <a:stretch>
                    <a:fillRect/>
                  </a:stretch>
                </p:blipFill>
                <p:spPr bwMode="auto">
                  <a:xfrm>
                    <a:off x="803636" y="933856"/>
                    <a:ext cx="2046288" cy="1896893"/>
                  </a:xfrm>
                  <a:prstGeom prst="rect">
                    <a:avLst/>
                  </a:prstGeom>
                  <a:noFill/>
                  <a:ln w="9525">
                    <a:noFill/>
                    <a:miter lim="800000"/>
                    <a:headEnd/>
                    <a:tailEnd/>
                  </a:ln>
                </p:spPr>
              </p:pic>
              <p:sp>
                <p:nvSpPr>
                  <p:cNvPr id="168978" name="AutoShape 26"/>
                  <p:cNvSpPr>
                    <a:spLocks noChangeArrowheads="1"/>
                  </p:cNvSpPr>
                  <p:nvPr/>
                </p:nvSpPr>
                <p:spPr bwMode="auto">
                  <a:xfrm>
                    <a:off x="6178550" y="1300638"/>
                    <a:ext cx="1778676" cy="496887"/>
                  </a:xfrm>
                  <a:prstGeom prst="wedgeRoundRectCallout">
                    <a:avLst>
                      <a:gd name="adj1" fmla="val -48463"/>
                      <a:gd name="adj2" fmla="val -28593"/>
                      <a:gd name="adj3" fmla="val 16667"/>
                    </a:avLst>
                  </a:prstGeom>
                  <a:solidFill>
                    <a:schemeClr val="bg1"/>
                  </a:solidFill>
                  <a:ln w="25400" algn="ctr">
                    <a:noFill/>
                    <a:miter lim="800000"/>
                    <a:headEnd/>
                    <a:tailEnd/>
                  </a:ln>
                </p:spPr>
                <p:txBody>
                  <a:bodyPr/>
                  <a:lstStyle/>
                  <a:p>
                    <a:pPr algn="ctr" eaLnBrk="0" hangingPunct="0">
                      <a:spcBef>
                        <a:spcPct val="50000"/>
                      </a:spcBef>
                    </a:pPr>
                    <a:r>
                      <a:rPr lang="en-US" sz="1200" b="1" i="1">
                        <a:solidFill>
                          <a:srgbClr val="000000"/>
                        </a:solidFill>
                      </a:rPr>
                      <a:t>Glutathione derivatives</a:t>
                    </a:r>
                  </a:p>
                </p:txBody>
              </p:sp>
            </p:grpSp>
            <p:sp>
              <p:nvSpPr>
                <p:cNvPr id="168975" name="TextBox 34"/>
                <p:cNvSpPr txBox="1">
                  <a:spLocks noChangeArrowheads="1"/>
                </p:cNvSpPr>
                <p:nvPr/>
              </p:nvSpPr>
              <p:spPr bwMode="auto">
                <a:xfrm>
                  <a:off x="3774332" y="1206229"/>
                  <a:ext cx="2529192" cy="338554"/>
                </a:xfrm>
                <a:prstGeom prst="rect">
                  <a:avLst/>
                </a:prstGeom>
                <a:noFill/>
                <a:ln w="9525">
                  <a:noFill/>
                  <a:miter lim="800000"/>
                  <a:headEnd/>
                  <a:tailEnd/>
                </a:ln>
              </p:spPr>
              <p:txBody>
                <a:bodyPr>
                  <a:spAutoFit/>
                </a:bodyPr>
                <a:lstStyle/>
                <a:p>
                  <a:pPr algn="ctr"/>
                  <a:r>
                    <a:rPr lang="en-US" i="1">
                      <a:solidFill>
                        <a:srgbClr val="000000"/>
                      </a:solidFill>
                    </a:rPr>
                    <a:t>Designed by Theory</a:t>
                  </a:r>
                  <a:endParaRPr lang="en-US" b="1" u="sng">
                    <a:solidFill>
                      <a:srgbClr val="000000"/>
                    </a:solidFill>
                  </a:endParaRPr>
                </a:p>
              </p:txBody>
            </p:sp>
          </p:grpSp>
          <p:sp>
            <p:nvSpPr>
              <p:cNvPr id="35" name="Oval 25"/>
              <p:cNvSpPr>
                <a:spLocks noChangeAspect="1" noChangeArrowheads="1"/>
              </p:cNvSpPr>
              <p:nvPr/>
            </p:nvSpPr>
            <p:spPr bwMode="auto">
              <a:xfrm>
                <a:off x="1800225" y="1774825"/>
                <a:ext cx="327025" cy="314325"/>
              </a:xfrm>
              <a:prstGeom prst="ellipse">
                <a:avLst/>
              </a:prstGeom>
              <a:gradFill rotWithShape="1">
                <a:gsLst>
                  <a:gs pos="79000">
                    <a:srgbClr val="FF0000"/>
                  </a:gs>
                  <a:gs pos="100000">
                    <a:srgbClr val="006C00"/>
                  </a:gs>
                </a:gsLst>
                <a:path path="shape">
                  <a:fillToRect l="50000" t="50000" r="50000" b="50000"/>
                </a:path>
              </a:gradFill>
              <a:ln w="25400" algn="ctr">
                <a:solidFill>
                  <a:srgbClr val="000000"/>
                </a:solidFill>
                <a:round/>
                <a:headEnd/>
                <a:tailEnd/>
              </a:ln>
            </p:spPr>
            <p:txBody>
              <a:bodyPr wrap="none" anchor="ctr"/>
              <a:lstStyle/>
              <a:p>
                <a:pPr algn="ctr" eaLnBrk="0" fontAlgn="auto" hangingPunct="0">
                  <a:spcBef>
                    <a:spcPct val="50000"/>
                  </a:spcBef>
                  <a:spcAft>
                    <a:spcPts val="0"/>
                  </a:spcAft>
                  <a:defRPr/>
                </a:pPr>
                <a:endParaRPr lang="en-US" sz="1800" kern="0" dirty="0">
                  <a:solidFill>
                    <a:sysClr val="windowText" lastClr="000000"/>
                  </a:solidFill>
                </a:endParaRPr>
              </a:p>
            </p:txBody>
          </p:sp>
          <p:sp>
            <p:nvSpPr>
              <p:cNvPr id="36" name="Oval 25"/>
              <p:cNvSpPr>
                <a:spLocks noChangeAspect="1" noChangeArrowheads="1"/>
              </p:cNvSpPr>
              <p:nvPr/>
            </p:nvSpPr>
            <p:spPr bwMode="auto">
              <a:xfrm>
                <a:off x="1990725" y="2054225"/>
                <a:ext cx="328613" cy="312738"/>
              </a:xfrm>
              <a:prstGeom prst="ellipse">
                <a:avLst/>
              </a:prstGeom>
              <a:gradFill rotWithShape="1">
                <a:gsLst>
                  <a:gs pos="79000">
                    <a:srgbClr val="92D050"/>
                  </a:gs>
                  <a:gs pos="100000">
                    <a:srgbClr val="006C00"/>
                  </a:gs>
                </a:gsLst>
                <a:path path="shape">
                  <a:fillToRect l="50000" t="50000" r="50000" b="50000"/>
                </a:path>
              </a:gradFill>
              <a:ln w="25400" algn="ctr">
                <a:solidFill>
                  <a:srgbClr val="000000"/>
                </a:solidFill>
                <a:round/>
                <a:headEnd/>
                <a:tailEnd/>
              </a:ln>
            </p:spPr>
            <p:txBody>
              <a:bodyPr wrap="none" anchor="ctr"/>
              <a:lstStyle/>
              <a:p>
                <a:pPr algn="ctr" eaLnBrk="0" fontAlgn="auto" hangingPunct="0">
                  <a:spcBef>
                    <a:spcPct val="50000"/>
                  </a:spcBef>
                  <a:spcAft>
                    <a:spcPts val="0"/>
                  </a:spcAft>
                  <a:defRPr/>
                </a:pPr>
                <a:endParaRPr lang="en-US" sz="1800" kern="0" dirty="0">
                  <a:solidFill>
                    <a:sysClr val="windowText" lastClr="000000"/>
                  </a:solidFill>
                </a:endParaRPr>
              </a:p>
            </p:txBody>
          </p:sp>
        </p:grpSp>
        <p:sp>
          <p:nvSpPr>
            <p:cNvPr id="168970" name="TextBox 46"/>
            <p:cNvSpPr txBox="1">
              <a:spLocks noChangeArrowheads="1"/>
            </p:cNvSpPr>
            <p:nvPr/>
          </p:nvSpPr>
          <p:spPr bwMode="auto">
            <a:xfrm>
              <a:off x="4948688" y="5564469"/>
              <a:ext cx="277640" cy="309510"/>
            </a:xfrm>
            <a:prstGeom prst="rect">
              <a:avLst/>
            </a:prstGeom>
            <a:noFill/>
            <a:ln w="9525">
              <a:solidFill>
                <a:schemeClr val="tx1">
                  <a:alpha val="0"/>
                </a:schemeClr>
              </a:solidFill>
              <a:miter lim="800000"/>
              <a:headEnd/>
              <a:tailEnd/>
            </a:ln>
          </p:spPr>
          <p:txBody>
            <a:bodyPr>
              <a:spAutoFit/>
            </a:bodyPr>
            <a:lstStyle/>
            <a:p>
              <a:pPr algn="ctr"/>
              <a:r>
                <a:rPr lang="en-US" sz="1400">
                  <a:solidFill>
                    <a:srgbClr val="333399"/>
                  </a:solidFill>
                  <a:latin typeface="Arial Narrow" pitchFamily="34" charset="0"/>
                </a:rPr>
                <a:t>||</a:t>
              </a:r>
              <a:endParaRPr lang="en-US" sz="1400" b="1" u="sng">
                <a:solidFill>
                  <a:srgbClr val="000000"/>
                </a:solidFill>
                <a:latin typeface="Arial Narrow" pitchFamily="34" charset="0"/>
              </a:endParaRPr>
            </a:p>
          </p:txBody>
        </p:sp>
      </p:gr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effectLst/>
      </p:bgPr>
    </p:bg>
    <p:spTree>
      <p:nvGrpSpPr>
        <p:cNvPr id="1" name=""/>
        <p:cNvGrpSpPr/>
        <p:nvPr/>
      </p:nvGrpSpPr>
      <p:grpSpPr>
        <a:xfrm>
          <a:off x="0" y="0"/>
          <a:ext cx="0" cy="0"/>
          <a:chOff x="0" y="0"/>
          <a:chExt cx="0" cy="0"/>
        </a:xfrm>
      </p:grpSpPr>
      <p:sp>
        <p:nvSpPr>
          <p:cNvPr id="12292" name="Slide Number Placeholder 5"/>
          <p:cNvSpPr>
            <a:spLocks noGrp="1"/>
          </p:cNvSpPr>
          <p:nvPr>
            <p:ph type="sldNum" sz="quarter" idx="12"/>
          </p:nvPr>
        </p:nvSpPr>
        <p:spPr>
          <a:noFill/>
        </p:spPr>
        <p:txBody>
          <a:bodyPr/>
          <a:lstStyle/>
          <a:p>
            <a:fld id="{8D286799-00CE-42A4-82E6-9332EAFCE923}" type="slidenum">
              <a:rPr lang="en-US" smtClean="0">
                <a:cs typeface="Arial" pitchFamily="34" charset="0"/>
              </a:rPr>
              <a:pPr/>
              <a:t>28</a:t>
            </a:fld>
            <a:endParaRPr lang="en-US" smtClean="0">
              <a:cs typeface="Arial" pitchFamily="34" charset="0"/>
            </a:endParaRPr>
          </a:p>
        </p:txBody>
      </p:sp>
      <p:sp>
        <p:nvSpPr>
          <p:cNvPr id="12293" name="Text Box 2"/>
          <p:cNvSpPr txBox="1">
            <a:spLocks noChangeArrowheads="1"/>
          </p:cNvSpPr>
          <p:nvPr/>
        </p:nvSpPr>
        <p:spPr bwMode="auto">
          <a:xfrm>
            <a:off x="265113" y="4338638"/>
            <a:ext cx="8556625" cy="762000"/>
          </a:xfrm>
          <a:prstGeom prst="rect">
            <a:avLst/>
          </a:prstGeom>
          <a:noFill/>
          <a:ln w="9525">
            <a:noFill/>
            <a:miter lim="800000"/>
            <a:headEnd/>
            <a:tailEnd/>
          </a:ln>
        </p:spPr>
        <p:txBody>
          <a:bodyPr>
            <a:spAutoFit/>
          </a:bodyPr>
          <a:lstStyle/>
          <a:p>
            <a:pPr algn="ctr">
              <a:spcBef>
                <a:spcPct val="50000"/>
              </a:spcBef>
            </a:pPr>
            <a:endParaRPr lang="en-US" sz="4400" b="1" u="sng">
              <a:solidFill>
                <a:srgbClr val="000099"/>
              </a:solidFill>
              <a:ea typeface="Gulim" pitchFamily="34" charset="-127"/>
            </a:endParaRPr>
          </a:p>
        </p:txBody>
      </p:sp>
      <p:cxnSp>
        <p:nvCxnSpPr>
          <p:cNvPr id="12294" name="Straight Arrow Connector 10"/>
          <p:cNvCxnSpPr>
            <a:cxnSpLocks noChangeShapeType="1"/>
          </p:cNvCxnSpPr>
          <p:nvPr/>
        </p:nvCxnSpPr>
        <p:spPr bwMode="auto">
          <a:xfrm>
            <a:off x="3752850" y="4895850"/>
            <a:ext cx="914400" cy="914400"/>
          </a:xfrm>
          <a:prstGeom prst="straightConnector1">
            <a:avLst/>
          </a:prstGeom>
          <a:noFill/>
          <a:ln w="25400" algn="ctr">
            <a:noFill/>
            <a:round/>
            <a:headEnd/>
            <a:tailEnd type="arrow" w="med" len="med"/>
          </a:ln>
        </p:spPr>
      </p:cxnSp>
      <p:cxnSp>
        <p:nvCxnSpPr>
          <p:cNvPr id="12295" name="Straight Arrow Connector 12"/>
          <p:cNvCxnSpPr>
            <a:cxnSpLocks noChangeShapeType="1"/>
          </p:cNvCxnSpPr>
          <p:nvPr/>
        </p:nvCxnSpPr>
        <p:spPr bwMode="auto">
          <a:xfrm>
            <a:off x="3867150" y="4875213"/>
            <a:ext cx="914400" cy="914400"/>
          </a:xfrm>
          <a:prstGeom prst="straightConnector1">
            <a:avLst/>
          </a:prstGeom>
          <a:noFill/>
          <a:ln w="25400" algn="ctr">
            <a:noFill/>
            <a:round/>
            <a:headEnd/>
            <a:tailEnd type="arrow" w="med" len="med"/>
          </a:ln>
        </p:spPr>
      </p:cxnSp>
      <p:cxnSp>
        <p:nvCxnSpPr>
          <p:cNvPr id="12296" name="Straight Arrow Connector 14"/>
          <p:cNvCxnSpPr>
            <a:cxnSpLocks noChangeShapeType="1"/>
          </p:cNvCxnSpPr>
          <p:nvPr/>
        </p:nvCxnSpPr>
        <p:spPr bwMode="auto">
          <a:xfrm flipV="1">
            <a:off x="390525" y="5100638"/>
            <a:ext cx="381000" cy="252412"/>
          </a:xfrm>
          <a:prstGeom prst="straightConnector1">
            <a:avLst/>
          </a:prstGeom>
          <a:noFill/>
          <a:ln w="25400" algn="ctr">
            <a:noFill/>
            <a:round/>
            <a:headEnd/>
            <a:tailEnd type="arrow" w="med" len="med"/>
          </a:ln>
        </p:spPr>
      </p:cxnSp>
      <p:grpSp>
        <p:nvGrpSpPr>
          <p:cNvPr id="12297" name="Group 9"/>
          <p:cNvGrpSpPr>
            <a:grpSpLocks/>
          </p:cNvGrpSpPr>
          <p:nvPr/>
        </p:nvGrpSpPr>
        <p:grpSpPr bwMode="auto">
          <a:xfrm>
            <a:off x="231775" y="3095625"/>
            <a:ext cx="8912225" cy="1679575"/>
            <a:chOff x="231775" y="1347970"/>
            <a:chExt cx="8912225" cy="1681296"/>
          </a:xfrm>
        </p:grpSpPr>
        <p:sp>
          <p:nvSpPr>
            <p:cNvPr id="12299" name="Text Box 3"/>
            <p:cNvSpPr txBox="1">
              <a:spLocks noChangeArrowheads="1"/>
            </p:cNvSpPr>
            <p:nvPr/>
          </p:nvSpPr>
          <p:spPr bwMode="auto">
            <a:xfrm>
              <a:off x="231775" y="1347970"/>
              <a:ext cx="8912225" cy="584200"/>
            </a:xfrm>
            <a:prstGeom prst="rect">
              <a:avLst/>
            </a:prstGeom>
            <a:noFill/>
            <a:ln w="9525">
              <a:noFill/>
              <a:miter lim="800000"/>
              <a:headEnd/>
              <a:tailEnd/>
            </a:ln>
          </p:spPr>
          <p:txBody>
            <a:bodyPr>
              <a:spAutoFit/>
            </a:bodyPr>
            <a:lstStyle/>
            <a:p>
              <a:pPr algn="ctr"/>
              <a:r>
                <a:rPr lang="en-US" altLang="ko-KR" sz="3200" i="1">
                  <a:solidFill>
                    <a:srgbClr val="000066"/>
                  </a:solidFill>
                  <a:ea typeface="Gulim" pitchFamily="34" charset="-127"/>
                </a:rPr>
                <a:t>Working Hypothesis</a:t>
              </a:r>
              <a:endParaRPr lang="en-US" altLang="ko-KR" sz="2000" i="1">
                <a:solidFill>
                  <a:srgbClr val="000066"/>
                </a:solidFill>
                <a:ea typeface="Gulim" pitchFamily="34" charset="-127"/>
              </a:endParaRPr>
            </a:p>
          </p:txBody>
        </p:sp>
        <p:sp>
          <p:nvSpPr>
            <p:cNvPr id="12300" name="Rectangle 4"/>
            <p:cNvSpPr>
              <a:spLocks noChangeArrowheads="1"/>
            </p:cNvSpPr>
            <p:nvPr/>
          </p:nvSpPr>
          <p:spPr bwMode="auto">
            <a:xfrm>
              <a:off x="285750" y="1951838"/>
              <a:ext cx="8591550" cy="1077428"/>
            </a:xfrm>
            <a:prstGeom prst="rect">
              <a:avLst/>
            </a:prstGeom>
            <a:noFill/>
            <a:ln w="25400" algn="ctr">
              <a:noFill/>
              <a:miter lim="800000"/>
              <a:headEnd/>
              <a:tailEnd/>
            </a:ln>
          </p:spPr>
          <p:txBody>
            <a:bodyPr>
              <a:spAutoFit/>
            </a:bodyPr>
            <a:lstStyle/>
            <a:p>
              <a:pPr algn="ctr" eaLnBrk="0" hangingPunct="0"/>
              <a:r>
                <a:rPr lang="en-US" altLang="ko-KR" sz="2400" b="1">
                  <a:solidFill>
                    <a:srgbClr val="19194D"/>
                  </a:solidFill>
                  <a:ea typeface="Gulim" pitchFamily="34" charset="-127"/>
                </a:rPr>
                <a:t>Biological Adaptation is</a:t>
              </a:r>
              <a:endParaRPr lang="en-US" altLang="ko-KR" sz="1400">
                <a:solidFill>
                  <a:srgbClr val="19194D"/>
                </a:solidFill>
                <a:ea typeface="Gulim" pitchFamily="34" charset="-127"/>
              </a:endParaRPr>
            </a:p>
            <a:p>
              <a:pPr algn="ctr" eaLnBrk="0" hangingPunct="0"/>
              <a:r>
                <a:rPr lang="en-US" altLang="ko-KR" sz="4000" b="1" u="sng">
                  <a:solidFill>
                    <a:srgbClr val="19194D"/>
                  </a:solidFill>
                  <a:ea typeface="Gulim" pitchFamily="34" charset="-127"/>
                </a:rPr>
                <a:t>Crowded Ions </a:t>
              </a:r>
              <a:r>
                <a:rPr lang="en-US" altLang="ko-KR" sz="2800" i="1" u="sng">
                  <a:solidFill>
                    <a:srgbClr val="19194D"/>
                  </a:solidFill>
                  <a:ea typeface="Gulim" pitchFamily="34" charset="-127"/>
                </a:rPr>
                <a:t>and</a:t>
              </a:r>
              <a:r>
                <a:rPr lang="en-US" altLang="ko-KR" sz="4000" b="1" u="sng">
                  <a:solidFill>
                    <a:srgbClr val="19194D"/>
                  </a:solidFill>
                  <a:ea typeface="Gulim" pitchFamily="34" charset="-127"/>
                </a:rPr>
                <a:t> Side Chains</a:t>
              </a:r>
              <a:endParaRPr lang="en-US" sz="2800" b="1" u="sng">
                <a:solidFill>
                  <a:srgbClr val="19194D"/>
                </a:solidFill>
              </a:endParaRPr>
            </a:p>
          </p:txBody>
        </p:sp>
      </p:grpSp>
      <p:sp>
        <p:nvSpPr>
          <p:cNvPr id="12298" name="Rectangle 9"/>
          <p:cNvSpPr>
            <a:spLocks noChangeArrowheads="1"/>
          </p:cNvSpPr>
          <p:nvPr/>
        </p:nvSpPr>
        <p:spPr bwMode="auto">
          <a:xfrm>
            <a:off x="869950" y="674688"/>
            <a:ext cx="7704138" cy="2160587"/>
          </a:xfrm>
          <a:prstGeom prst="rect">
            <a:avLst/>
          </a:prstGeom>
          <a:noFill/>
          <a:ln w="9525">
            <a:noFill/>
            <a:miter lim="800000"/>
            <a:headEnd/>
            <a:tailEnd/>
          </a:ln>
        </p:spPr>
        <p:txBody>
          <a:bodyPr>
            <a:spAutoFit/>
          </a:bodyPr>
          <a:lstStyle/>
          <a:p>
            <a:pPr algn="ctr">
              <a:spcBef>
                <a:spcPct val="10000"/>
              </a:spcBef>
            </a:pPr>
            <a:r>
              <a:rPr lang="en-US" altLang="ko-KR" sz="2400" b="1" i="1">
                <a:ea typeface="Gulim" pitchFamily="34" charset="-127"/>
              </a:rPr>
              <a:t>Comparison with Experiments shows </a:t>
            </a:r>
          </a:p>
          <a:p>
            <a:pPr algn="ctr">
              <a:spcBef>
                <a:spcPct val="10000"/>
              </a:spcBef>
            </a:pPr>
            <a:r>
              <a:rPr lang="en-US" altLang="ko-KR" sz="2400" b="1" i="1">
                <a:ea typeface="Gulim" pitchFamily="34" charset="-127"/>
              </a:rPr>
              <a:t>Potassium K</a:t>
            </a:r>
            <a:r>
              <a:rPr lang="en-US" altLang="ko-KR" sz="2400" b="1" i="1" baseline="30000">
                <a:ea typeface="Gulim" pitchFamily="34" charset="-127"/>
              </a:rPr>
              <a:t>+</a:t>
            </a:r>
            <a:r>
              <a:rPr lang="en-US" altLang="ko-KR" sz="2400" b="1" i="1">
                <a:ea typeface="Gulim" pitchFamily="34" charset="-127"/>
              </a:rPr>
              <a:t>       Sodium Na</a:t>
            </a:r>
            <a:r>
              <a:rPr lang="en-US" altLang="ko-KR" sz="2400" b="1" i="1" baseline="30000">
                <a:ea typeface="Gulim" pitchFamily="34" charset="-127"/>
              </a:rPr>
              <a:t>+</a:t>
            </a:r>
            <a:endParaRPr lang="en-US" altLang="ko-KR" sz="4000" b="1">
              <a:ea typeface="Gulim" pitchFamily="34" charset="-127"/>
            </a:endParaRPr>
          </a:p>
          <a:p>
            <a:pPr algn="ctr">
              <a:spcBef>
                <a:spcPct val="10000"/>
              </a:spcBef>
            </a:pPr>
            <a:r>
              <a:rPr lang="en-US" altLang="ko-KR" sz="4000" b="1" u="sng">
                <a:solidFill>
                  <a:srgbClr val="19194D"/>
                </a:solidFill>
                <a:ea typeface="Gulim" pitchFamily="34" charset="-127"/>
              </a:rPr>
              <a:t>Must include Biological Adaptation!</a:t>
            </a:r>
          </a:p>
        </p:txBody>
      </p:sp>
      <p:graphicFrame>
        <p:nvGraphicFramePr>
          <p:cNvPr id="12290" name="Object 1"/>
          <p:cNvGraphicFramePr>
            <a:graphicFrameLocks noChangeAspect="1"/>
          </p:cNvGraphicFramePr>
          <p:nvPr/>
        </p:nvGraphicFramePr>
        <p:xfrm>
          <a:off x="4721225" y="1150938"/>
          <a:ext cx="346075" cy="346075"/>
        </p:xfrm>
        <a:graphic>
          <a:graphicData uri="http://schemas.openxmlformats.org/presentationml/2006/ole">
            <p:oleObj spid="_x0000_s12290" name="Equation" r:id="rId5" imgW="215640" imgH="215640" progId="Equation.DSMT4">
              <p:embed/>
            </p:oleObj>
          </a:graphicData>
        </a:graphic>
      </p:graphicFrame>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effectLst/>
      </p:bgPr>
    </p:bg>
    <p:spTree>
      <p:nvGrpSpPr>
        <p:cNvPr id="1" name=""/>
        <p:cNvGrpSpPr/>
        <p:nvPr/>
      </p:nvGrpSpPr>
      <p:grpSpPr>
        <a:xfrm>
          <a:off x="0" y="0"/>
          <a:ext cx="0" cy="0"/>
          <a:chOff x="0" y="0"/>
          <a:chExt cx="0" cy="0"/>
        </a:xfrm>
      </p:grpSpPr>
      <p:sp>
        <p:nvSpPr>
          <p:cNvPr id="65" name="Oval 25"/>
          <p:cNvSpPr>
            <a:spLocks noChangeAspect="1" noChangeArrowheads="1"/>
          </p:cNvSpPr>
          <p:nvPr/>
        </p:nvSpPr>
        <p:spPr bwMode="auto">
          <a:xfrm>
            <a:off x="4956175" y="3651250"/>
            <a:ext cx="531813" cy="506413"/>
          </a:xfrm>
          <a:prstGeom prst="ellipse">
            <a:avLst/>
          </a:prstGeom>
          <a:gradFill rotWithShape="1">
            <a:gsLst>
              <a:gs pos="0">
                <a:srgbClr val="00BC00">
                  <a:alpha val="29000"/>
                </a:srgbClr>
              </a:gs>
              <a:gs pos="100000">
                <a:srgbClr val="006C00"/>
              </a:gs>
            </a:gsLst>
            <a:path path="shape">
              <a:fillToRect l="50000" t="50000" r="50000" b="50000"/>
            </a:path>
          </a:gradFill>
          <a:ln w="25400" algn="ctr">
            <a:solidFill>
              <a:srgbClr val="000000"/>
            </a:solidFill>
            <a:round/>
            <a:headEnd/>
            <a:tailEnd/>
          </a:ln>
        </p:spPr>
        <p:txBody>
          <a:bodyPr wrap="none" anchor="ctr"/>
          <a:lstStyle/>
          <a:p>
            <a:pPr algn="ctr" eaLnBrk="0" fontAlgn="auto" hangingPunct="0">
              <a:spcBef>
                <a:spcPct val="50000"/>
              </a:spcBef>
              <a:spcAft>
                <a:spcPts val="0"/>
              </a:spcAft>
              <a:defRPr/>
            </a:pPr>
            <a:endParaRPr lang="en-US" sz="1800" kern="0" dirty="0">
              <a:solidFill>
                <a:sysClr val="windowText" lastClr="000000"/>
              </a:solidFill>
            </a:endParaRPr>
          </a:p>
        </p:txBody>
      </p:sp>
      <p:grpSp>
        <p:nvGrpSpPr>
          <p:cNvPr id="169987" name="Group 57"/>
          <p:cNvGrpSpPr>
            <a:grpSpLocks/>
          </p:cNvGrpSpPr>
          <p:nvPr/>
        </p:nvGrpSpPr>
        <p:grpSpPr bwMode="auto">
          <a:xfrm>
            <a:off x="0" y="558800"/>
            <a:ext cx="9629775" cy="6127750"/>
            <a:chOff x="0" y="550863"/>
            <a:chExt cx="9629775" cy="6127750"/>
          </a:xfrm>
        </p:grpSpPr>
        <p:grpSp>
          <p:nvGrpSpPr>
            <p:cNvPr id="170017" name="Group 62"/>
            <p:cNvGrpSpPr>
              <a:grpSpLocks/>
            </p:cNvGrpSpPr>
            <p:nvPr/>
          </p:nvGrpSpPr>
          <p:grpSpPr bwMode="auto">
            <a:xfrm>
              <a:off x="0" y="550863"/>
              <a:ext cx="9629775" cy="6127750"/>
              <a:chOff x="0" y="220"/>
              <a:chExt cx="6066" cy="3860"/>
            </a:xfrm>
          </p:grpSpPr>
          <p:grpSp>
            <p:nvGrpSpPr>
              <p:cNvPr id="170030" name="Group 24"/>
              <p:cNvGrpSpPr>
                <a:grpSpLocks/>
              </p:cNvGrpSpPr>
              <p:nvPr/>
            </p:nvGrpSpPr>
            <p:grpSpPr bwMode="auto">
              <a:xfrm>
                <a:off x="0" y="220"/>
                <a:ext cx="6066" cy="3860"/>
                <a:chOff x="0" y="220"/>
                <a:chExt cx="6066" cy="3860"/>
              </a:xfrm>
            </p:grpSpPr>
            <p:grpSp>
              <p:nvGrpSpPr>
                <p:cNvPr id="170040" name="Group 4"/>
                <p:cNvGrpSpPr>
                  <a:grpSpLocks/>
                </p:cNvGrpSpPr>
                <p:nvPr/>
              </p:nvGrpSpPr>
              <p:grpSpPr bwMode="auto">
                <a:xfrm>
                  <a:off x="0" y="220"/>
                  <a:ext cx="6066" cy="3860"/>
                  <a:chOff x="-163" y="220"/>
                  <a:chExt cx="6066" cy="3860"/>
                </a:xfrm>
              </p:grpSpPr>
              <p:pic>
                <p:nvPicPr>
                  <p:cNvPr id="170042" name="Picture 7" descr="Another Constriction Zone BPS_2002_BB"/>
                  <p:cNvPicPr>
                    <a:picLocks noChangeAspect="1" noChangeArrowheads="1"/>
                  </p:cNvPicPr>
                  <p:nvPr/>
                </p:nvPicPr>
                <p:blipFill>
                  <a:blip r:embed="rId4" cstate="print"/>
                  <a:srcRect/>
                  <a:stretch>
                    <a:fillRect/>
                  </a:stretch>
                </p:blipFill>
                <p:spPr bwMode="auto">
                  <a:xfrm>
                    <a:off x="1468" y="921"/>
                    <a:ext cx="2849" cy="2641"/>
                  </a:xfrm>
                  <a:prstGeom prst="rect">
                    <a:avLst/>
                  </a:prstGeom>
                  <a:noFill/>
                  <a:ln w="9525">
                    <a:noFill/>
                    <a:miter lim="800000"/>
                    <a:headEnd/>
                    <a:tailEnd/>
                  </a:ln>
                </p:spPr>
              </p:pic>
              <p:sp>
                <p:nvSpPr>
                  <p:cNvPr id="82982" name="Text Box 5"/>
                  <p:cNvSpPr txBox="1">
                    <a:spLocks noChangeArrowheads="1"/>
                  </p:cNvSpPr>
                  <p:nvPr/>
                </p:nvSpPr>
                <p:spPr bwMode="auto">
                  <a:xfrm>
                    <a:off x="-163" y="220"/>
                    <a:ext cx="6066" cy="634"/>
                  </a:xfrm>
                  <a:prstGeom prst="rect">
                    <a:avLst/>
                  </a:prstGeom>
                  <a:noFill/>
                  <a:ln w="9525">
                    <a:noFill/>
                    <a:miter lim="800000"/>
                    <a:headEnd/>
                    <a:tailEnd/>
                  </a:ln>
                </p:spPr>
                <p:txBody>
                  <a:bodyPr>
                    <a:spAutoFit/>
                  </a:bodyPr>
                  <a:lstStyle/>
                  <a:p>
                    <a:pPr algn="ctr">
                      <a:defRPr/>
                    </a:pPr>
                    <a:r>
                      <a:rPr lang="en-US" altLang="ko-KR" sz="3200" b="1" dirty="0">
                        <a:solidFill>
                          <a:srgbClr val="000000"/>
                        </a:solidFill>
                        <a:ea typeface="Gulim" pitchFamily="34" charset="-127"/>
                      </a:rPr>
                      <a:t>Active Sites</a:t>
                    </a:r>
                    <a:r>
                      <a:rPr lang="en-US" altLang="ko-KR" sz="3200" dirty="0">
                        <a:solidFill>
                          <a:srgbClr val="000000"/>
                        </a:solidFill>
                        <a:ea typeface="Gulim" pitchFamily="34" charset="-127"/>
                      </a:rPr>
                      <a:t> of Proteins are </a:t>
                    </a:r>
                    <a:r>
                      <a:rPr lang="en-US" altLang="ko-KR" sz="3200" b="1" i="1" u="sng" dirty="0">
                        <a:solidFill>
                          <a:srgbClr val="000000"/>
                        </a:solidFill>
                        <a:ea typeface="Gulim" pitchFamily="34" charset="-127"/>
                      </a:rPr>
                      <a:t>Very</a:t>
                    </a:r>
                    <a:r>
                      <a:rPr lang="en-US" altLang="ko-KR" sz="3200" b="1" u="sng" dirty="0">
                        <a:solidFill>
                          <a:srgbClr val="000000"/>
                        </a:solidFill>
                        <a:ea typeface="Gulim" pitchFamily="34" charset="-127"/>
                      </a:rPr>
                      <a:t> Charged</a:t>
                    </a:r>
                    <a:r>
                      <a:rPr lang="en-US" altLang="ko-KR" sz="3200" b="1" dirty="0">
                        <a:solidFill>
                          <a:srgbClr val="000000"/>
                        </a:solidFill>
                        <a:ea typeface="Gulim" pitchFamily="34" charset="-127"/>
                      </a:rPr>
                      <a:t> </a:t>
                    </a:r>
                  </a:p>
                  <a:p>
                    <a:pPr>
                      <a:defRPr/>
                    </a:pPr>
                    <a:r>
                      <a:rPr lang="en-US" altLang="ko-KR" sz="2800" dirty="0">
                        <a:solidFill>
                          <a:srgbClr val="000000"/>
                        </a:solidFill>
                        <a:ea typeface="Gulim" pitchFamily="34" charset="-127"/>
                      </a:rPr>
                      <a:t>    7 charges ~ </a:t>
                    </a:r>
                    <a:r>
                      <a:rPr lang="en-US" altLang="ko-KR" sz="2800" b="1" u="sng" dirty="0">
                        <a:solidFill>
                          <a:srgbClr val="990000"/>
                        </a:solidFill>
                        <a:ea typeface="Gulim" pitchFamily="34" charset="-127"/>
                      </a:rPr>
                      <a:t>20</a:t>
                    </a:r>
                    <a:r>
                      <a:rPr lang="en-US" altLang="ko-KR" sz="1050" b="1" u="sng" dirty="0">
                        <a:solidFill>
                          <a:srgbClr val="990000"/>
                        </a:solidFill>
                        <a:ea typeface="Gulim" pitchFamily="34" charset="-127"/>
                      </a:rPr>
                      <a:t> </a:t>
                    </a:r>
                    <a:r>
                      <a:rPr lang="en-US" altLang="ko-KR" sz="2800" b="1" u="sng" dirty="0">
                        <a:solidFill>
                          <a:srgbClr val="990000"/>
                        </a:solidFill>
                        <a:ea typeface="Gulim" pitchFamily="34" charset="-127"/>
                      </a:rPr>
                      <a:t>M net charge</a:t>
                    </a:r>
                  </a:p>
                </p:txBody>
              </p:sp>
              <p:sp>
                <p:nvSpPr>
                  <p:cNvPr id="170044" name="Text Box 6"/>
                  <p:cNvSpPr txBox="1">
                    <a:spLocks noChangeArrowheads="1"/>
                  </p:cNvSpPr>
                  <p:nvPr/>
                </p:nvSpPr>
                <p:spPr bwMode="auto">
                  <a:xfrm>
                    <a:off x="1421" y="3557"/>
                    <a:ext cx="2934" cy="523"/>
                  </a:xfrm>
                  <a:prstGeom prst="rect">
                    <a:avLst/>
                  </a:prstGeom>
                  <a:noFill/>
                  <a:ln w="9525">
                    <a:noFill/>
                    <a:miter lim="800000"/>
                    <a:headEnd/>
                    <a:tailEnd/>
                  </a:ln>
                </p:spPr>
                <p:txBody>
                  <a:bodyPr>
                    <a:spAutoFit/>
                  </a:bodyPr>
                  <a:lstStyle/>
                  <a:p>
                    <a:pPr algn="ctr"/>
                    <a:r>
                      <a:rPr lang="en-US">
                        <a:solidFill>
                          <a:srgbClr val="000000"/>
                        </a:solidFill>
                        <a:ea typeface="Gulim" pitchFamily="34" charset="-127"/>
                      </a:rPr>
                      <a:t>Selectivity Filters and Gates of Ion Channels </a:t>
                    </a:r>
                  </a:p>
                  <a:p>
                    <a:pPr algn="ctr"/>
                    <a:r>
                      <a:rPr lang="en-US">
                        <a:solidFill>
                          <a:srgbClr val="000000"/>
                        </a:solidFill>
                        <a:ea typeface="Gulim" pitchFamily="34" charset="-127"/>
                      </a:rPr>
                      <a:t>are </a:t>
                    </a:r>
                  </a:p>
                  <a:p>
                    <a:pPr algn="ctr"/>
                    <a:r>
                      <a:rPr lang="en-US" b="1">
                        <a:solidFill>
                          <a:srgbClr val="000000"/>
                        </a:solidFill>
                        <a:ea typeface="Gulim" pitchFamily="34" charset="-127"/>
                      </a:rPr>
                      <a:t>Active Sites</a:t>
                    </a:r>
                  </a:p>
                </p:txBody>
              </p:sp>
            </p:grpSp>
            <p:sp>
              <p:nvSpPr>
                <p:cNvPr id="170041" name="Rectangle 10"/>
                <p:cNvSpPr>
                  <a:spLocks noChangeArrowheads="1"/>
                </p:cNvSpPr>
                <p:nvPr/>
              </p:nvSpPr>
              <p:spPr bwMode="auto">
                <a:xfrm>
                  <a:off x="3315" y="540"/>
                  <a:ext cx="1666" cy="317"/>
                </a:xfrm>
                <a:prstGeom prst="rect">
                  <a:avLst/>
                </a:prstGeom>
                <a:noFill/>
                <a:ln w="9525">
                  <a:noFill/>
                  <a:miter lim="800000"/>
                  <a:headEnd/>
                  <a:tailEnd/>
                </a:ln>
              </p:spPr>
              <p:txBody>
                <a:bodyPr wrap="none" lIns="0" tIns="0" rIns="0" bIns="0">
                  <a:spAutoFit/>
                </a:bodyPr>
                <a:lstStyle/>
                <a:p>
                  <a:pPr algn="ctr" eaLnBrk="0" hangingPunct="0"/>
                  <a:r>
                    <a:rPr lang="en-US" sz="2900" b="1">
                      <a:solidFill>
                        <a:srgbClr val="990000"/>
                      </a:solidFill>
                    </a:rPr>
                    <a:t>= 1.2×10</a:t>
                  </a:r>
                  <a:r>
                    <a:rPr lang="en-US" sz="3300" b="1" baseline="30000">
                      <a:solidFill>
                        <a:srgbClr val="990000"/>
                      </a:solidFill>
                    </a:rPr>
                    <a:t>22</a:t>
                  </a:r>
                  <a:r>
                    <a:rPr lang="en-US" sz="2900" b="1">
                      <a:solidFill>
                        <a:srgbClr val="990000"/>
                      </a:solidFill>
                    </a:rPr>
                    <a:t> cm</a:t>
                  </a:r>
                  <a:r>
                    <a:rPr lang="en-US" sz="3300" b="1" baseline="30000">
                      <a:solidFill>
                        <a:srgbClr val="990000"/>
                      </a:solidFill>
                    </a:rPr>
                    <a:t>-3</a:t>
                  </a:r>
                  <a:endParaRPr lang="en-US" sz="2000">
                    <a:solidFill>
                      <a:srgbClr val="990000"/>
                    </a:solidFill>
                    <a:latin typeface="Times New Roman" pitchFamily="18" charset="0"/>
                  </a:endParaRPr>
                </a:p>
              </p:txBody>
            </p:sp>
          </p:grpSp>
          <p:sp>
            <p:nvSpPr>
              <p:cNvPr id="170031" name="Text Box 11"/>
              <p:cNvSpPr txBox="1">
                <a:spLocks noChangeArrowheads="1"/>
              </p:cNvSpPr>
              <p:nvPr/>
            </p:nvSpPr>
            <p:spPr bwMode="auto">
              <a:xfrm>
                <a:off x="3139" y="2398"/>
                <a:ext cx="352" cy="327"/>
              </a:xfrm>
              <a:prstGeom prst="rect">
                <a:avLst/>
              </a:prstGeom>
              <a:noFill/>
              <a:ln w="25400" algn="ctr">
                <a:noFill/>
                <a:miter lim="800000"/>
                <a:headEnd/>
                <a:tailEnd/>
              </a:ln>
            </p:spPr>
            <p:txBody>
              <a:bodyPr>
                <a:spAutoFit/>
              </a:bodyPr>
              <a:lstStyle/>
              <a:p>
                <a:pPr algn="ctr" eaLnBrk="0" hangingPunct="0">
                  <a:spcBef>
                    <a:spcPct val="50000"/>
                  </a:spcBef>
                </a:pPr>
                <a:r>
                  <a:rPr lang="en-US" sz="2800" b="1">
                    <a:solidFill>
                      <a:srgbClr val="FFFFFF"/>
                    </a:solidFill>
                  </a:rPr>
                  <a:t>-</a:t>
                </a:r>
              </a:p>
            </p:txBody>
          </p:sp>
          <p:sp>
            <p:nvSpPr>
              <p:cNvPr id="170032" name="Text Box 14"/>
              <p:cNvSpPr txBox="1">
                <a:spLocks noChangeArrowheads="1"/>
              </p:cNvSpPr>
              <p:nvPr/>
            </p:nvSpPr>
            <p:spPr bwMode="auto">
              <a:xfrm>
                <a:off x="2922" y="1926"/>
                <a:ext cx="352" cy="327"/>
              </a:xfrm>
              <a:prstGeom prst="rect">
                <a:avLst/>
              </a:prstGeom>
              <a:noFill/>
              <a:ln w="25400" algn="ctr">
                <a:noFill/>
                <a:miter lim="800000"/>
                <a:headEnd/>
                <a:tailEnd/>
              </a:ln>
            </p:spPr>
            <p:txBody>
              <a:bodyPr>
                <a:spAutoFit/>
              </a:bodyPr>
              <a:lstStyle/>
              <a:p>
                <a:pPr algn="ctr" eaLnBrk="0" hangingPunct="0">
                  <a:spcBef>
                    <a:spcPct val="50000"/>
                  </a:spcBef>
                </a:pPr>
                <a:r>
                  <a:rPr lang="en-US" sz="2800" b="1">
                    <a:solidFill>
                      <a:srgbClr val="FFFFFF"/>
                    </a:solidFill>
                  </a:rPr>
                  <a:t>+</a:t>
                </a:r>
              </a:p>
            </p:txBody>
          </p:sp>
          <p:sp>
            <p:nvSpPr>
              <p:cNvPr id="170033" name="Text Box 15"/>
              <p:cNvSpPr txBox="1">
                <a:spLocks noChangeArrowheads="1"/>
              </p:cNvSpPr>
              <p:nvPr/>
            </p:nvSpPr>
            <p:spPr bwMode="auto">
              <a:xfrm>
                <a:off x="3153" y="1846"/>
                <a:ext cx="352" cy="327"/>
              </a:xfrm>
              <a:prstGeom prst="rect">
                <a:avLst/>
              </a:prstGeom>
              <a:noFill/>
              <a:ln w="25400" algn="ctr">
                <a:noFill/>
                <a:miter lim="800000"/>
                <a:headEnd/>
                <a:tailEnd/>
              </a:ln>
            </p:spPr>
            <p:txBody>
              <a:bodyPr>
                <a:spAutoFit/>
              </a:bodyPr>
              <a:lstStyle/>
              <a:p>
                <a:pPr algn="ctr" eaLnBrk="0" hangingPunct="0">
                  <a:spcBef>
                    <a:spcPct val="50000"/>
                  </a:spcBef>
                </a:pPr>
                <a:r>
                  <a:rPr lang="en-US" sz="2800" b="1">
                    <a:solidFill>
                      <a:srgbClr val="FFFFFF"/>
                    </a:solidFill>
                  </a:rPr>
                  <a:t>+</a:t>
                </a:r>
              </a:p>
            </p:txBody>
          </p:sp>
          <p:sp>
            <p:nvSpPr>
              <p:cNvPr id="170034" name="Text Box 16"/>
              <p:cNvSpPr txBox="1">
                <a:spLocks noChangeArrowheads="1"/>
              </p:cNvSpPr>
              <p:nvPr/>
            </p:nvSpPr>
            <p:spPr bwMode="auto">
              <a:xfrm>
                <a:off x="3358" y="1821"/>
                <a:ext cx="352" cy="327"/>
              </a:xfrm>
              <a:prstGeom prst="rect">
                <a:avLst/>
              </a:prstGeom>
              <a:noFill/>
              <a:ln w="25400" algn="ctr">
                <a:noFill/>
                <a:miter lim="800000"/>
                <a:headEnd/>
                <a:tailEnd/>
              </a:ln>
            </p:spPr>
            <p:txBody>
              <a:bodyPr>
                <a:spAutoFit/>
              </a:bodyPr>
              <a:lstStyle/>
              <a:p>
                <a:pPr algn="ctr" eaLnBrk="0" hangingPunct="0">
                  <a:spcBef>
                    <a:spcPct val="50000"/>
                  </a:spcBef>
                </a:pPr>
                <a:r>
                  <a:rPr lang="en-US" sz="2800" b="1">
                    <a:solidFill>
                      <a:srgbClr val="FFFFFF"/>
                    </a:solidFill>
                  </a:rPr>
                  <a:t>+</a:t>
                </a:r>
              </a:p>
            </p:txBody>
          </p:sp>
          <p:sp>
            <p:nvSpPr>
              <p:cNvPr id="170035" name="Text Box 17"/>
              <p:cNvSpPr txBox="1">
                <a:spLocks noChangeArrowheads="1"/>
              </p:cNvSpPr>
              <p:nvPr/>
            </p:nvSpPr>
            <p:spPr bwMode="auto">
              <a:xfrm>
                <a:off x="3616" y="1866"/>
                <a:ext cx="352" cy="327"/>
              </a:xfrm>
              <a:prstGeom prst="rect">
                <a:avLst/>
              </a:prstGeom>
              <a:noFill/>
              <a:ln w="25400" algn="ctr">
                <a:noFill/>
                <a:miter lim="800000"/>
                <a:headEnd/>
                <a:tailEnd/>
              </a:ln>
            </p:spPr>
            <p:txBody>
              <a:bodyPr>
                <a:spAutoFit/>
              </a:bodyPr>
              <a:lstStyle/>
              <a:p>
                <a:pPr algn="ctr" eaLnBrk="0" hangingPunct="0">
                  <a:spcBef>
                    <a:spcPct val="50000"/>
                  </a:spcBef>
                </a:pPr>
                <a:r>
                  <a:rPr lang="en-US" sz="2800" b="1">
                    <a:solidFill>
                      <a:srgbClr val="FFFFFF"/>
                    </a:solidFill>
                  </a:rPr>
                  <a:t>+</a:t>
                </a:r>
              </a:p>
            </p:txBody>
          </p:sp>
          <p:sp>
            <p:nvSpPr>
              <p:cNvPr id="170036" name="Text Box 18"/>
              <p:cNvSpPr txBox="1">
                <a:spLocks noChangeArrowheads="1"/>
              </p:cNvSpPr>
              <p:nvPr/>
            </p:nvSpPr>
            <p:spPr bwMode="auto">
              <a:xfrm>
                <a:off x="3209" y="1587"/>
                <a:ext cx="352" cy="327"/>
              </a:xfrm>
              <a:prstGeom prst="rect">
                <a:avLst/>
              </a:prstGeom>
              <a:noFill/>
              <a:ln w="25400" algn="ctr">
                <a:noFill/>
                <a:miter lim="800000"/>
                <a:headEnd/>
                <a:tailEnd/>
              </a:ln>
            </p:spPr>
            <p:txBody>
              <a:bodyPr>
                <a:spAutoFit/>
              </a:bodyPr>
              <a:lstStyle/>
              <a:p>
                <a:pPr algn="ctr" eaLnBrk="0" hangingPunct="0">
                  <a:spcBef>
                    <a:spcPct val="50000"/>
                  </a:spcBef>
                </a:pPr>
                <a:r>
                  <a:rPr lang="en-US" sz="2800" b="1">
                    <a:solidFill>
                      <a:srgbClr val="FFFFFF"/>
                    </a:solidFill>
                  </a:rPr>
                  <a:t>+</a:t>
                </a:r>
              </a:p>
            </p:txBody>
          </p:sp>
          <p:sp>
            <p:nvSpPr>
              <p:cNvPr id="170037" name="Text Box 19"/>
              <p:cNvSpPr txBox="1">
                <a:spLocks noChangeArrowheads="1"/>
              </p:cNvSpPr>
              <p:nvPr/>
            </p:nvSpPr>
            <p:spPr bwMode="auto">
              <a:xfrm>
                <a:off x="3421" y="2651"/>
                <a:ext cx="352" cy="327"/>
              </a:xfrm>
              <a:prstGeom prst="rect">
                <a:avLst/>
              </a:prstGeom>
              <a:noFill/>
              <a:ln w="25400" algn="ctr">
                <a:noFill/>
                <a:miter lim="800000"/>
                <a:headEnd/>
                <a:tailEnd/>
              </a:ln>
            </p:spPr>
            <p:txBody>
              <a:bodyPr>
                <a:spAutoFit/>
              </a:bodyPr>
              <a:lstStyle/>
              <a:p>
                <a:pPr algn="ctr" eaLnBrk="0" hangingPunct="0">
                  <a:spcBef>
                    <a:spcPct val="50000"/>
                  </a:spcBef>
                </a:pPr>
                <a:r>
                  <a:rPr lang="en-US" sz="2800" b="1">
                    <a:solidFill>
                      <a:srgbClr val="FFFFFF"/>
                    </a:solidFill>
                  </a:rPr>
                  <a:t>-</a:t>
                </a:r>
              </a:p>
            </p:txBody>
          </p:sp>
          <p:sp>
            <p:nvSpPr>
              <p:cNvPr id="170038" name="Text Box 20"/>
              <p:cNvSpPr txBox="1">
                <a:spLocks noChangeArrowheads="1"/>
              </p:cNvSpPr>
              <p:nvPr/>
            </p:nvSpPr>
            <p:spPr bwMode="auto">
              <a:xfrm>
                <a:off x="3670" y="2490"/>
                <a:ext cx="352" cy="327"/>
              </a:xfrm>
              <a:prstGeom prst="rect">
                <a:avLst/>
              </a:prstGeom>
              <a:noFill/>
              <a:ln w="25400" algn="ctr">
                <a:noFill/>
                <a:miter lim="800000"/>
                <a:headEnd/>
                <a:tailEnd/>
              </a:ln>
            </p:spPr>
            <p:txBody>
              <a:bodyPr>
                <a:spAutoFit/>
              </a:bodyPr>
              <a:lstStyle/>
              <a:p>
                <a:pPr algn="ctr" eaLnBrk="0" hangingPunct="0">
                  <a:spcBef>
                    <a:spcPct val="50000"/>
                  </a:spcBef>
                </a:pPr>
                <a:r>
                  <a:rPr lang="en-US" sz="2800" b="1">
                    <a:solidFill>
                      <a:srgbClr val="FFFFFF"/>
                    </a:solidFill>
                  </a:rPr>
                  <a:t>-</a:t>
                </a:r>
              </a:p>
            </p:txBody>
          </p:sp>
          <p:sp>
            <p:nvSpPr>
              <p:cNvPr id="170039" name="Text Box 21"/>
              <p:cNvSpPr txBox="1">
                <a:spLocks noChangeArrowheads="1"/>
              </p:cNvSpPr>
              <p:nvPr/>
            </p:nvSpPr>
            <p:spPr bwMode="auto">
              <a:xfrm>
                <a:off x="3627" y="2348"/>
                <a:ext cx="341" cy="330"/>
              </a:xfrm>
              <a:prstGeom prst="rect">
                <a:avLst/>
              </a:prstGeom>
              <a:noFill/>
              <a:ln w="25400" algn="ctr">
                <a:noFill/>
                <a:miter lim="800000"/>
                <a:headEnd/>
                <a:tailEnd/>
              </a:ln>
            </p:spPr>
            <p:txBody>
              <a:bodyPr>
                <a:spAutoFit/>
              </a:bodyPr>
              <a:lstStyle/>
              <a:p>
                <a:pPr algn="ctr" eaLnBrk="0" hangingPunct="0">
                  <a:spcBef>
                    <a:spcPct val="50000"/>
                  </a:spcBef>
                </a:pPr>
                <a:r>
                  <a:rPr lang="en-US" sz="2800" b="1">
                    <a:solidFill>
                      <a:srgbClr val="FFFFFF"/>
                    </a:solidFill>
                  </a:rPr>
                  <a:t>-</a:t>
                </a:r>
              </a:p>
            </p:txBody>
          </p:sp>
        </p:grpSp>
        <p:grpSp>
          <p:nvGrpSpPr>
            <p:cNvPr id="170018" name="Group 44"/>
            <p:cNvGrpSpPr>
              <a:grpSpLocks noChangeAspect="1"/>
            </p:cNvGrpSpPr>
            <p:nvPr/>
          </p:nvGrpSpPr>
          <p:grpSpPr bwMode="auto">
            <a:xfrm>
              <a:off x="508000" y="2362200"/>
              <a:ext cx="1643063" cy="3932238"/>
              <a:chOff x="253712" y="2272083"/>
              <a:chExt cx="1453373" cy="3477875"/>
            </a:xfrm>
          </p:grpSpPr>
          <p:cxnSp>
            <p:nvCxnSpPr>
              <p:cNvPr id="170020" name="Straight Arrow Connector 39"/>
              <p:cNvCxnSpPr>
                <a:cxnSpLocks noChangeShapeType="1"/>
              </p:cNvCxnSpPr>
              <p:nvPr/>
            </p:nvCxnSpPr>
            <p:spPr bwMode="auto">
              <a:xfrm flipV="1">
                <a:off x="502518" y="5120513"/>
                <a:ext cx="985926" cy="0"/>
              </a:xfrm>
              <a:prstGeom prst="straightConnector1">
                <a:avLst/>
              </a:prstGeom>
              <a:noFill/>
              <a:ln w="15875" algn="ctr">
                <a:solidFill>
                  <a:schemeClr val="tx1"/>
                </a:solidFill>
                <a:round/>
                <a:headEnd type="arrow" w="med" len="med"/>
                <a:tailEnd type="arrow" w="med" len="med"/>
              </a:ln>
            </p:spPr>
          </p:cxnSp>
          <p:sp>
            <p:nvSpPr>
              <p:cNvPr id="170021" name="TextBox 45"/>
              <p:cNvSpPr txBox="1">
                <a:spLocks noChangeArrowheads="1"/>
              </p:cNvSpPr>
              <p:nvPr/>
            </p:nvSpPr>
            <p:spPr bwMode="auto">
              <a:xfrm>
                <a:off x="743840" y="5237988"/>
                <a:ext cx="435387" cy="299459"/>
              </a:xfrm>
              <a:prstGeom prst="rect">
                <a:avLst/>
              </a:prstGeom>
              <a:noFill/>
              <a:ln w="9525">
                <a:noFill/>
                <a:miter lim="800000"/>
                <a:headEnd/>
                <a:tailEnd/>
              </a:ln>
            </p:spPr>
            <p:txBody>
              <a:bodyPr wrap="none">
                <a:spAutoFit/>
              </a:bodyPr>
              <a:lstStyle/>
              <a:p>
                <a:r>
                  <a:rPr lang="en-US">
                    <a:solidFill>
                      <a:srgbClr val="000000"/>
                    </a:solidFill>
                  </a:rPr>
                  <a:t>4 Å</a:t>
                </a:r>
              </a:p>
            </p:txBody>
          </p:sp>
          <p:grpSp>
            <p:nvGrpSpPr>
              <p:cNvPr id="170022" name="Group 43"/>
              <p:cNvGrpSpPr>
                <a:grpSpLocks/>
              </p:cNvGrpSpPr>
              <p:nvPr/>
            </p:nvGrpSpPr>
            <p:grpSpPr bwMode="auto">
              <a:xfrm>
                <a:off x="253712" y="2272083"/>
                <a:ext cx="1453373" cy="3477875"/>
                <a:chOff x="253712" y="2272083"/>
                <a:chExt cx="1453373" cy="3477875"/>
              </a:xfrm>
            </p:grpSpPr>
            <p:sp>
              <p:nvSpPr>
                <p:cNvPr id="170023" name="Oval 21"/>
                <p:cNvSpPr>
                  <a:spLocks noChangeAspect="1" noChangeArrowheads="1"/>
                </p:cNvSpPr>
                <p:nvPr/>
              </p:nvSpPr>
              <p:spPr bwMode="auto">
                <a:xfrm>
                  <a:off x="590076" y="4195648"/>
                  <a:ext cx="647758" cy="616232"/>
                </a:xfrm>
                <a:prstGeom prst="ellipse">
                  <a:avLst/>
                </a:prstGeom>
                <a:gradFill rotWithShape="1">
                  <a:gsLst>
                    <a:gs pos="0">
                      <a:srgbClr val="EFBFDF"/>
                    </a:gs>
                    <a:gs pos="100000">
                      <a:srgbClr val="CC3399">
                        <a:alpha val="75000"/>
                      </a:srgbClr>
                    </a:gs>
                  </a:gsLst>
                  <a:path path="shape">
                    <a:fillToRect l="50000" t="50000" r="50000" b="50000"/>
                  </a:path>
                </a:gradFill>
                <a:ln w="25400" algn="ctr">
                  <a:solidFill>
                    <a:schemeClr val="tx1"/>
                  </a:solidFill>
                  <a:round/>
                  <a:headEnd/>
                  <a:tailEnd/>
                </a:ln>
              </p:spPr>
              <p:txBody>
                <a:bodyPr wrap="none" anchor="ctr"/>
                <a:lstStyle/>
                <a:p>
                  <a:pPr algn="ctr" eaLnBrk="0" hangingPunct="0">
                    <a:spcBef>
                      <a:spcPct val="50000"/>
                    </a:spcBef>
                  </a:pPr>
                  <a:endParaRPr lang="en-US">
                    <a:solidFill>
                      <a:srgbClr val="000000"/>
                    </a:solidFill>
                  </a:endParaRPr>
                </a:p>
              </p:txBody>
            </p:sp>
            <p:sp>
              <p:nvSpPr>
                <p:cNvPr id="170024" name="Rectangle 22"/>
                <p:cNvSpPr>
                  <a:spLocks noChangeArrowheads="1"/>
                </p:cNvSpPr>
                <p:nvPr/>
              </p:nvSpPr>
              <p:spPr bwMode="auto">
                <a:xfrm>
                  <a:off x="688690" y="4072030"/>
                  <a:ext cx="566188" cy="680589"/>
                </a:xfrm>
                <a:prstGeom prst="rect">
                  <a:avLst/>
                </a:prstGeom>
                <a:noFill/>
                <a:ln w="25400" algn="ctr">
                  <a:noFill/>
                  <a:miter lim="800000"/>
                  <a:headEnd/>
                  <a:tailEnd/>
                </a:ln>
              </p:spPr>
              <p:txBody>
                <a:bodyPr>
                  <a:spAutoFit/>
                </a:bodyPr>
                <a:lstStyle/>
                <a:p>
                  <a:pPr algn="ctr" eaLnBrk="0" hangingPunct="0">
                    <a:spcBef>
                      <a:spcPct val="50000"/>
                    </a:spcBef>
                  </a:pPr>
                  <a:r>
                    <a:rPr lang="en-US" sz="2000" b="1">
                      <a:solidFill>
                        <a:srgbClr val="000000"/>
                      </a:solidFill>
                    </a:rPr>
                    <a:t>K</a:t>
                  </a:r>
                  <a:r>
                    <a:rPr lang="en-US" sz="2800" b="1" baseline="30000">
                      <a:solidFill>
                        <a:srgbClr val="000000"/>
                      </a:solidFill>
                    </a:rPr>
                    <a:t>+</a:t>
                  </a:r>
                  <a:r>
                    <a:rPr lang="en-US" sz="4400" b="1">
                      <a:solidFill>
                        <a:srgbClr val="000000"/>
                      </a:solidFill>
                    </a:rPr>
                    <a:t> </a:t>
                  </a:r>
                </a:p>
              </p:txBody>
            </p:sp>
            <p:sp>
              <p:nvSpPr>
                <p:cNvPr id="60" name="Oval 25"/>
                <p:cNvSpPr>
                  <a:spLocks noChangeAspect="1" noChangeArrowheads="1"/>
                </p:cNvSpPr>
                <p:nvPr/>
              </p:nvSpPr>
              <p:spPr bwMode="auto">
                <a:xfrm>
                  <a:off x="677788" y="2551493"/>
                  <a:ext cx="469011" cy="447898"/>
                </a:xfrm>
                <a:prstGeom prst="ellipse">
                  <a:avLst/>
                </a:prstGeom>
                <a:gradFill rotWithShape="1">
                  <a:gsLst>
                    <a:gs pos="0">
                      <a:srgbClr val="00BC00">
                        <a:alpha val="3998"/>
                      </a:srgbClr>
                    </a:gs>
                    <a:gs pos="100000">
                      <a:srgbClr val="006C00"/>
                    </a:gs>
                  </a:gsLst>
                  <a:path path="shape">
                    <a:fillToRect l="50000" t="50000" r="50000" b="50000"/>
                  </a:path>
                </a:gradFill>
                <a:ln w="25400" algn="ctr">
                  <a:solidFill>
                    <a:srgbClr val="000000"/>
                  </a:solidFill>
                  <a:round/>
                  <a:headEnd/>
                  <a:tailEnd/>
                </a:ln>
              </p:spPr>
              <p:txBody>
                <a:bodyPr wrap="none" anchor="ctr"/>
                <a:lstStyle/>
                <a:p>
                  <a:pPr algn="ctr" eaLnBrk="0" fontAlgn="auto" hangingPunct="0">
                    <a:spcBef>
                      <a:spcPct val="50000"/>
                    </a:spcBef>
                    <a:spcAft>
                      <a:spcPts val="0"/>
                    </a:spcAft>
                    <a:defRPr/>
                  </a:pPr>
                  <a:endParaRPr lang="en-US" sz="1800" kern="0" dirty="0">
                    <a:solidFill>
                      <a:sysClr val="windowText" lastClr="000000"/>
                    </a:solidFill>
                  </a:endParaRPr>
                </a:p>
              </p:txBody>
            </p:sp>
            <p:sp>
              <p:nvSpPr>
                <p:cNvPr id="170026" name="Text Box 26"/>
                <p:cNvSpPr txBox="1">
                  <a:spLocks noChangeArrowheads="1"/>
                </p:cNvSpPr>
                <p:nvPr/>
              </p:nvSpPr>
              <p:spPr bwMode="auto">
                <a:xfrm>
                  <a:off x="535649" y="2608297"/>
                  <a:ext cx="820298" cy="299459"/>
                </a:xfrm>
                <a:prstGeom prst="rect">
                  <a:avLst/>
                </a:prstGeom>
                <a:noFill/>
                <a:ln w="25400" algn="ctr">
                  <a:noFill/>
                  <a:miter lim="800000"/>
                  <a:headEnd type="none" w="lg" len="lg"/>
                  <a:tailEnd type="none" w="lg" len="lg"/>
                </a:ln>
              </p:spPr>
              <p:txBody>
                <a:bodyPr>
                  <a:spAutoFit/>
                </a:bodyPr>
                <a:lstStyle/>
                <a:p>
                  <a:pPr algn="ctr" eaLnBrk="0" hangingPunct="0">
                    <a:spcBef>
                      <a:spcPct val="50000"/>
                    </a:spcBef>
                  </a:pPr>
                  <a:r>
                    <a:rPr lang="en-US" b="1">
                      <a:solidFill>
                        <a:srgbClr val="000000"/>
                      </a:solidFill>
                    </a:rPr>
                    <a:t>Na</a:t>
                  </a:r>
                  <a:r>
                    <a:rPr lang="en-US" b="1" baseline="30000">
                      <a:solidFill>
                        <a:srgbClr val="000000"/>
                      </a:solidFill>
                    </a:rPr>
                    <a:t>+</a:t>
                  </a:r>
                </a:p>
              </p:txBody>
            </p:sp>
            <p:sp>
              <p:nvSpPr>
                <p:cNvPr id="62" name="Oval 25"/>
                <p:cNvSpPr>
                  <a:spLocks noChangeAspect="1" noChangeArrowheads="1"/>
                </p:cNvSpPr>
                <p:nvPr/>
              </p:nvSpPr>
              <p:spPr bwMode="auto">
                <a:xfrm>
                  <a:off x="725531" y="3316710"/>
                  <a:ext cx="469011" cy="449302"/>
                </a:xfrm>
                <a:prstGeom prst="ellipse">
                  <a:avLst/>
                </a:prstGeom>
                <a:gradFill rotWithShape="1">
                  <a:gsLst>
                    <a:gs pos="79000">
                      <a:srgbClr val="FF0000"/>
                    </a:gs>
                    <a:gs pos="100000">
                      <a:srgbClr val="006C00"/>
                    </a:gs>
                  </a:gsLst>
                  <a:path path="shape">
                    <a:fillToRect l="50000" t="50000" r="50000" b="50000"/>
                  </a:path>
                </a:gradFill>
                <a:ln w="25400" algn="ctr">
                  <a:solidFill>
                    <a:srgbClr val="000000"/>
                  </a:solidFill>
                  <a:round/>
                  <a:headEnd/>
                  <a:tailEnd/>
                </a:ln>
              </p:spPr>
              <p:txBody>
                <a:bodyPr wrap="none" anchor="ctr"/>
                <a:lstStyle/>
                <a:p>
                  <a:pPr algn="ctr" eaLnBrk="0" fontAlgn="auto" hangingPunct="0">
                    <a:spcBef>
                      <a:spcPct val="50000"/>
                    </a:spcBef>
                    <a:spcAft>
                      <a:spcPts val="0"/>
                    </a:spcAft>
                    <a:defRPr/>
                  </a:pPr>
                  <a:endParaRPr lang="en-US" sz="1800" kern="0" dirty="0">
                    <a:solidFill>
                      <a:sysClr val="windowText" lastClr="000000"/>
                    </a:solidFill>
                  </a:endParaRPr>
                </a:p>
              </p:txBody>
            </p:sp>
            <p:sp>
              <p:nvSpPr>
                <p:cNvPr id="170028" name="TextBox 33"/>
                <p:cNvSpPr txBox="1">
                  <a:spLocks noChangeArrowheads="1"/>
                </p:cNvSpPr>
                <p:nvPr/>
              </p:nvSpPr>
              <p:spPr bwMode="auto">
                <a:xfrm>
                  <a:off x="590668" y="3368295"/>
                  <a:ext cx="793822" cy="326683"/>
                </a:xfrm>
                <a:prstGeom prst="rect">
                  <a:avLst/>
                </a:prstGeom>
                <a:noFill/>
                <a:ln w="9525">
                  <a:noFill/>
                  <a:miter lim="800000"/>
                  <a:headEnd/>
                  <a:tailEnd/>
                </a:ln>
              </p:spPr>
              <p:txBody>
                <a:bodyPr>
                  <a:spAutoFit/>
                </a:bodyPr>
                <a:lstStyle/>
                <a:p>
                  <a:r>
                    <a:rPr lang="en-US" sz="900" b="1">
                      <a:solidFill>
                        <a:srgbClr val="000000"/>
                      </a:solidFill>
                    </a:rPr>
                    <a:t>  </a:t>
                  </a:r>
                  <a:r>
                    <a:rPr lang="en-US" sz="1800" b="1">
                      <a:solidFill>
                        <a:srgbClr val="24246E"/>
                      </a:solidFill>
                    </a:rPr>
                    <a:t> </a:t>
                  </a:r>
                  <a:r>
                    <a:rPr lang="en-US" b="1">
                      <a:solidFill>
                        <a:srgbClr val="000000"/>
                      </a:solidFill>
                    </a:rPr>
                    <a:t>Ca</a:t>
                  </a:r>
                  <a:r>
                    <a:rPr lang="en-US" b="1" baseline="30000">
                      <a:solidFill>
                        <a:srgbClr val="000000"/>
                      </a:solidFill>
                    </a:rPr>
                    <a:t>2+</a:t>
                  </a:r>
                  <a:endParaRPr lang="en-US" sz="1800" b="1">
                    <a:solidFill>
                      <a:srgbClr val="000000"/>
                    </a:solidFill>
                  </a:endParaRPr>
                </a:p>
              </p:txBody>
            </p:sp>
            <p:sp>
              <p:nvSpPr>
                <p:cNvPr id="170029" name="Rectangle 38"/>
                <p:cNvSpPr>
                  <a:spLocks noChangeArrowheads="1"/>
                </p:cNvSpPr>
                <p:nvPr/>
              </p:nvSpPr>
              <p:spPr bwMode="auto">
                <a:xfrm>
                  <a:off x="253712" y="2272083"/>
                  <a:ext cx="1453373" cy="3477875"/>
                </a:xfrm>
                <a:prstGeom prst="rect">
                  <a:avLst/>
                </a:prstGeom>
                <a:noFill/>
                <a:ln w="19050" algn="ctr">
                  <a:solidFill>
                    <a:schemeClr val="tx1"/>
                  </a:solidFill>
                  <a:round/>
                  <a:headEnd/>
                  <a:tailEnd/>
                </a:ln>
              </p:spPr>
              <p:txBody>
                <a:bodyPr tIns="137160" bIns="137160">
                  <a:spAutoFit/>
                </a:bodyPr>
                <a:lstStyle/>
                <a:p>
                  <a:pPr algn="ctr" eaLnBrk="0" hangingPunct="0">
                    <a:spcBef>
                      <a:spcPct val="50000"/>
                    </a:spcBef>
                  </a:pPr>
                  <a:endParaRPr lang="en-US">
                    <a:solidFill>
                      <a:srgbClr val="000000"/>
                    </a:solidFill>
                  </a:endParaRPr>
                </a:p>
                <a:p>
                  <a:pPr algn="ctr" eaLnBrk="0" hangingPunct="0">
                    <a:spcBef>
                      <a:spcPct val="50000"/>
                    </a:spcBef>
                  </a:pPr>
                  <a:endParaRPr lang="en-US">
                    <a:solidFill>
                      <a:srgbClr val="000000"/>
                    </a:solidFill>
                  </a:endParaRPr>
                </a:p>
                <a:p>
                  <a:pPr algn="ctr" eaLnBrk="0" hangingPunct="0">
                    <a:spcBef>
                      <a:spcPct val="50000"/>
                    </a:spcBef>
                  </a:pPr>
                  <a:endParaRPr lang="en-US">
                    <a:solidFill>
                      <a:srgbClr val="000000"/>
                    </a:solidFill>
                  </a:endParaRPr>
                </a:p>
                <a:p>
                  <a:pPr algn="ctr" eaLnBrk="0" hangingPunct="0">
                    <a:spcBef>
                      <a:spcPct val="50000"/>
                    </a:spcBef>
                  </a:pPr>
                  <a:endParaRPr lang="en-US">
                    <a:solidFill>
                      <a:srgbClr val="000000"/>
                    </a:solidFill>
                  </a:endParaRPr>
                </a:p>
                <a:p>
                  <a:pPr algn="ctr" eaLnBrk="0" hangingPunct="0">
                    <a:spcBef>
                      <a:spcPct val="50000"/>
                    </a:spcBef>
                  </a:pPr>
                  <a:endParaRPr lang="en-US">
                    <a:solidFill>
                      <a:srgbClr val="000000"/>
                    </a:solidFill>
                  </a:endParaRPr>
                </a:p>
                <a:p>
                  <a:pPr algn="ctr" eaLnBrk="0" hangingPunct="0">
                    <a:spcBef>
                      <a:spcPct val="50000"/>
                    </a:spcBef>
                  </a:pPr>
                  <a:endParaRPr lang="en-US">
                    <a:solidFill>
                      <a:srgbClr val="000000"/>
                    </a:solidFill>
                  </a:endParaRPr>
                </a:p>
                <a:p>
                  <a:pPr algn="ctr" eaLnBrk="0" hangingPunct="0">
                    <a:spcBef>
                      <a:spcPct val="50000"/>
                    </a:spcBef>
                  </a:pPr>
                  <a:endParaRPr lang="en-US">
                    <a:solidFill>
                      <a:srgbClr val="000000"/>
                    </a:solidFill>
                  </a:endParaRPr>
                </a:p>
                <a:p>
                  <a:pPr algn="ctr" eaLnBrk="0" hangingPunct="0">
                    <a:spcBef>
                      <a:spcPct val="50000"/>
                    </a:spcBef>
                  </a:pPr>
                  <a:endParaRPr lang="en-US">
                    <a:solidFill>
                      <a:srgbClr val="000000"/>
                    </a:solidFill>
                  </a:endParaRPr>
                </a:p>
                <a:p>
                  <a:pPr algn="ctr" eaLnBrk="0" hangingPunct="0">
                    <a:spcBef>
                      <a:spcPct val="50000"/>
                    </a:spcBef>
                  </a:pPr>
                  <a:endParaRPr lang="en-US">
                    <a:solidFill>
                      <a:srgbClr val="000000"/>
                    </a:solidFill>
                  </a:endParaRPr>
                </a:p>
              </p:txBody>
            </p:sp>
          </p:grpSp>
        </p:grpSp>
        <p:sp>
          <p:nvSpPr>
            <p:cNvPr id="170019" name="TextBox 56"/>
            <p:cNvSpPr txBox="1">
              <a:spLocks noChangeArrowheads="1"/>
            </p:cNvSpPr>
            <p:nvPr/>
          </p:nvSpPr>
          <p:spPr bwMode="auto">
            <a:xfrm>
              <a:off x="700390" y="2354094"/>
              <a:ext cx="1361873" cy="523220"/>
            </a:xfrm>
            <a:prstGeom prst="rect">
              <a:avLst/>
            </a:prstGeom>
            <a:noFill/>
            <a:ln w="9525">
              <a:noFill/>
              <a:miter lim="800000"/>
              <a:headEnd/>
              <a:tailEnd/>
            </a:ln>
          </p:spPr>
          <p:txBody>
            <a:bodyPr>
              <a:spAutoFit/>
            </a:bodyPr>
            <a:lstStyle/>
            <a:p>
              <a:pPr algn="ctr"/>
              <a:r>
                <a:rPr lang="en-US" sz="1200" b="1" i="1">
                  <a:solidFill>
                    <a:srgbClr val="000000"/>
                  </a:solidFill>
                </a:rPr>
                <a:t>Hard Spheres</a:t>
              </a:r>
            </a:p>
            <a:p>
              <a:pPr algn="ctr"/>
              <a:endParaRPr lang="en-US" b="1" u="sng">
                <a:solidFill>
                  <a:srgbClr val="000000"/>
                </a:solidFill>
              </a:endParaRPr>
            </a:p>
          </p:txBody>
        </p:sp>
      </p:grpSp>
      <p:sp>
        <p:nvSpPr>
          <p:cNvPr id="169988" name="Slide Number Placeholder 4"/>
          <p:cNvSpPr>
            <a:spLocks noGrp="1"/>
          </p:cNvSpPr>
          <p:nvPr>
            <p:ph type="sldNum" sz="quarter" idx="12"/>
          </p:nvPr>
        </p:nvSpPr>
        <p:spPr>
          <a:xfrm>
            <a:off x="112713" y="6521450"/>
            <a:ext cx="400050" cy="457200"/>
          </a:xfrm>
          <a:noFill/>
        </p:spPr>
        <p:txBody>
          <a:bodyPr/>
          <a:lstStyle/>
          <a:p>
            <a:fld id="{356D13CC-8E2C-424B-AAAA-109D371024C9}" type="slidenum">
              <a:rPr lang="en-US" smtClean="0">
                <a:cs typeface="Arial" pitchFamily="34" charset="0"/>
              </a:rPr>
              <a:pPr/>
              <a:t>29</a:t>
            </a:fld>
            <a:endParaRPr lang="en-US" smtClean="0">
              <a:cs typeface="Arial" pitchFamily="34" charset="0"/>
            </a:endParaRPr>
          </a:p>
        </p:txBody>
      </p:sp>
      <p:sp>
        <p:nvSpPr>
          <p:cNvPr id="169989" name="Text Box 50"/>
          <p:cNvSpPr txBox="1">
            <a:spLocks noChangeArrowheads="1"/>
          </p:cNvSpPr>
          <p:nvPr/>
        </p:nvSpPr>
        <p:spPr bwMode="auto">
          <a:xfrm>
            <a:off x="7550150" y="5962650"/>
            <a:ext cx="1403350" cy="730250"/>
          </a:xfrm>
          <a:prstGeom prst="rect">
            <a:avLst/>
          </a:prstGeom>
          <a:noFill/>
          <a:ln w="25400" algn="ctr">
            <a:noFill/>
            <a:miter lim="800000"/>
            <a:headEnd/>
            <a:tailEnd/>
          </a:ln>
        </p:spPr>
        <p:txBody>
          <a:bodyPr>
            <a:spAutoFit/>
          </a:bodyPr>
          <a:lstStyle/>
          <a:p>
            <a:pPr algn="ctr" eaLnBrk="0" hangingPunct="0">
              <a:spcBef>
                <a:spcPct val="50000"/>
              </a:spcBef>
            </a:pPr>
            <a:r>
              <a:rPr lang="en-US" sz="1400" i="1">
                <a:solidFill>
                  <a:srgbClr val="000000"/>
                </a:solidFill>
              </a:rPr>
              <a:t>Figure adapted from Tilman Schirmer</a:t>
            </a:r>
            <a:endParaRPr lang="en-US" sz="2000" i="1">
              <a:solidFill>
                <a:srgbClr val="000000"/>
              </a:solidFill>
            </a:endParaRPr>
          </a:p>
        </p:txBody>
      </p:sp>
      <p:sp>
        <p:nvSpPr>
          <p:cNvPr id="169990" name="Line 56"/>
          <p:cNvSpPr>
            <a:spLocks noChangeShapeType="1"/>
          </p:cNvSpPr>
          <p:nvPr/>
        </p:nvSpPr>
        <p:spPr bwMode="auto">
          <a:xfrm flipH="1" flipV="1">
            <a:off x="6269038" y="4243388"/>
            <a:ext cx="892175" cy="65087"/>
          </a:xfrm>
          <a:prstGeom prst="line">
            <a:avLst/>
          </a:prstGeom>
          <a:noFill/>
          <a:ln w="34925">
            <a:solidFill>
              <a:srgbClr val="00B800"/>
            </a:solidFill>
            <a:round/>
            <a:headEnd/>
            <a:tailEnd/>
          </a:ln>
        </p:spPr>
        <p:txBody>
          <a:bodyPr tIns="137160" bIns="137160">
            <a:spAutoFit/>
          </a:bodyPr>
          <a:lstStyle/>
          <a:p>
            <a:endParaRPr lang="en-US"/>
          </a:p>
        </p:txBody>
      </p:sp>
      <p:grpSp>
        <p:nvGrpSpPr>
          <p:cNvPr id="169991" name="Group 71"/>
          <p:cNvGrpSpPr>
            <a:grpSpLocks/>
          </p:cNvGrpSpPr>
          <p:nvPr/>
        </p:nvGrpSpPr>
        <p:grpSpPr bwMode="auto">
          <a:xfrm>
            <a:off x="182563" y="1392238"/>
            <a:ext cx="2246312" cy="1000125"/>
            <a:chOff x="115" y="877"/>
            <a:chExt cx="1415" cy="630"/>
          </a:xfrm>
        </p:grpSpPr>
        <p:sp>
          <p:nvSpPr>
            <p:cNvPr id="170015" name="Text Box 69"/>
            <p:cNvSpPr txBox="1">
              <a:spLocks noChangeArrowheads="1"/>
            </p:cNvSpPr>
            <p:nvPr/>
          </p:nvSpPr>
          <p:spPr bwMode="auto">
            <a:xfrm>
              <a:off x="115" y="1061"/>
              <a:ext cx="1248" cy="446"/>
            </a:xfrm>
            <a:prstGeom prst="rect">
              <a:avLst/>
            </a:prstGeom>
            <a:noFill/>
            <a:ln w="25400" algn="ctr">
              <a:noFill/>
              <a:miter lim="800000"/>
              <a:headEnd/>
              <a:tailEnd/>
            </a:ln>
          </p:spPr>
          <p:txBody>
            <a:bodyPr tIns="137160" bIns="137160">
              <a:spAutoFit/>
            </a:bodyPr>
            <a:lstStyle/>
            <a:p>
              <a:pPr algn="ctr" rtl="1" eaLnBrk="0" hangingPunct="0">
                <a:spcBef>
                  <a:spcPct val="50000"/>
                </a:spcBef>
              </a:pPr>
              <a:r>
                <a:rPr lang="en-US" sz="1100">
                  <a:solidFill>
                    <a:srgbClr val="990000"/>
                  </a:solidFill>
                  <a:ea typeface="Gulim" pitchFamily="34" charset="-127"/>
                </a:rPr>
                <a:t>liquid</a:t>
              </a:r>
              <a:r>
                <a:rPr lang="en-US" sz="1100" b="1">
                  <a:solidFill>
                    <a:srgbClr val="990000"/>
                  </a:solidFill>
                  <a:ea typeface="Gulim" pitchFamily="34" charset="-127"/>
                </a:rPr>
                <a:t> </a:t>
              </a:r>
              <a:r>
                <a:rPr lang="en-US" sz="1400" b="1">
                  <a:solidFill>
                    <a:srgbClr val="990000"/>
                  </a:solidFill>
                  <a:ea typeface="Gulim" pitchFamily="34" charset="-127"/>
                </a:rPr>
                <a:t>Water</a:t>
              </a:r>
              <a:r>
                <a:rPr lang="en-US" sz="1100">
                  <a:solidFill>
                    <a:srgbClr val="990000"/>
                  </a:solidFill>
                  <a:ea typeface="Gulim" pitchFamily="34" charset="-127"/>
                </a:rPr>
                <a:t> is </a:t>
              </a:r>
              <a:r>
                <a:rPr lang="en-US" sz="1400" b="1">
                  <a:solidFill>
                    <a:srgbClr val="990000"/>
                  </a:solidFill>
                  <a:ea typeface="Gulim" pitchFamily="34" charset="-127"/>
                </a:rPr>
                <a:t>55 M</a:t>
              </a:r>
              <a:br>
                <a:rPr lang="en-US" sz="1400" b="1">
                  <a:solidFill>
                    <a:srgbClr val="990000"/>
                  </a:solidFill>
                  <a:ea typeface="Gulim" pitchFamily="34" charset="-127"/>
                </a:rPr>
              </a:br>
              <a:r>
                <a:rPr lang="en-US" sz="1100">
                  <a:solidFill>
                    <a:srgbClr val="990000"/>
                  </a:solidFill>
                  <a:ea typeface="Gulim" pitchFamily="34" charset="-127"/>
                </a:rPr>
                <a:t>solid</a:t>
              </a:r>
              <a:r>
                <a:rPr lang="en-US" sz="1400" b="1">
                  <a:solidFill>
                    <a:srgbClr val="990000"/>
                  </a:solidFill>
                  <a:ea typeface="Gulim" pitchFamily="34" charset="-127"/>
                </a:rPr>
                <a:t> NaCl</a:t>
              </a:r>
              <a:r>
                <a:rPr lang="en-US" sz="1100">
                  <a:solidFill>
                    <a:srgbClr val="990000"/>
                  </a:solidFill>
                  <a:ea typeface="Gulim" pitchFamily="34" charset="-127"/>
                </a:rPr>
                <a:t> is </a:t>
              </a:r>
              <a:r>
                <a:rPr lang="en-US" sz="1400" b="1">
                  <a:solidFill>
                    <a:srgbClr val="990000"/>
                  </a:solidFill>
                  <a:ea typeface="Gulim" pitchFamily="34" charset="-127"/>
                </a:rPr>
                <a:t>37 M</a:t>
              </a:r>
            </a:p>
          </p:txBody>
        </p:sp>
        <p:sp>
          <p:nvSpPr>
            <p:cNvPr id="170016" name="Line 70"/>
            <p:cNvSpPr>
              <a:spLocks noChangeShapeType="1"/>
            </p:cNvSpPr>
            <p:nvPr/>
          </p:nvSpPr>
          <p:spPr bwMode="auto">
            <a:xfrm flipV="1">
              <a:off x="1238" y="877"/>
              <a:ext cx="292" cy="236"/>
            </a:xfrm>
            <a:prstGeom prst="line">
              <a:avLst/>
            </a:prstGeom>
            <a:noFill/>
            <a:ln w="25400">
              <a:solidFill>
                <a:srgbClr val="993300"/>
              </a:solidFill>
              <a:round/>
              <a:headEnd type="arrow" w="med" len="med"/>
              <a:tailEnd type="arrow" w="med" len="med"/>
            </a:ln>
          </p:spPr>
          <p:txBody>
            <a:bodyPr tIns="137160" bIns="137160">
              <a:spAutoFit/>
            </a:bodyPr>
            <a:lstStyle/>
            <a:p>
              <a:endParaRPr lang="en-US"/>
            </a:p>
          </p:txBody>
        </p:sp>
      </p:grpSp>
      <p:sp>
        <p:nvSpPr>
          <p:cNvPr id="169992" name="Text Box 49"/>
          <p:cNvSpPr txBox="1">
            <a:spLocks noChangeArrowheads="1"/>
          </p:cNvSpPr>
          <p:nvPr/>
        </p:nvSpPr>
        <p:spPr bwMode="auto">
          <a:xfrm>
            <a:off x="2062163" y="1635125"/>
            <a:ext cx="2497137" cy="366713"/>
          </a:xfrm>
          <a:prstGeom prst="rect">
            <a:avLst/>
          </a:prstGeom>
          <a:noFill/>
          <a:ln w="25400" algn="ctr">
            <a:noFill/>
            <a:miter lim="800000"/>
            <a:headEnd/>
            <a:tailEnd/>
          </a:ln>
        </p:spPr>
        <p:txBody>
          <a:bodyPr>
            <a:spAutoFit/>
          </a:bodyPr>
          <a:lstStyle/>
          <a:p>
            <a:pPr algn="ctr" eaLnBrk="0" hangingPunct="0">
              <a:spcBef>
                <a:spcPct val="50000"/>
              </a:spcBef>
            </a:pPr>
            <a:r>
              <a:rPr lang="en-US" sz="1800" b="1" i="1">
                <a:solidFill>
                  <a:srgbClr val="D9D9F3"/>
                </a:solidFill>
              </a:rPr>
              <a:t>OmpF Porin</a:t>
            </a:r>
          </a:p>
        </p:txBody>
      </p:sp>
      <p:sp>
        <p:nvSpPr>
          <p:cNvPr id="169993" name="Rectangle 49"/>
          <p:cNvSpPr>
            <a:spLocks noChangeArrowheads="1"/>
          </p:cNvSpPr>
          <p:nvPr/>
        </p:nvSpPr>
        <p:spPr bwMode="auto">
          <a:xfrm>
            <a:off x="6299200" y="19050"/>
            <a:ext cx="2143125" cy="338138"/>
          </a:xfrm>
          <a:prstGeom prst="rect">
            <a:avLst/>
          </a:prstGeom>
          <a:noFill/>
          <a:ln w="9525">
            <a:noFill/>
            <a:miter lim="800000"/>
            <a:headEnd/>
            <a:tailEnd/>
          </a:ln>
        </p:spPr>
        <p:txBody>
          <a:bodyPr wrap="none">
            <a:spAutoFit/>
          </a:bodyPr>
          <a:lstStyle/>
          <a:p>
            <a:r>
              <a:rPr lang="en-US" b="1">
                <a:solidFill>
                  <a:srgbClr val="000066"/>
                </a:solidFill>
              </a:rPr>
              <a:t> </a:t>
            </a:r>
            <a:r>
              <a:rPr lang="en-US" sz="1200" b="1">
                <a:solidFill>
                  <a:srgbClr val="000000"/>
                </a:solidFill>
              </a:rPr>
              <a:t>Physical basis of </a:t>
            </a:r>
            <a:r>
              <a:rPr lang="en-US" sz="1200" b="1">
                <a:solidFill>
                  <a:srgbClr val="000066"/>
                </a:solidFill>
              </a:rPr>
              <a:t>function</a:t>
            </a:r>
            <a:endParaRPr lang="en-US" sz="1200" b="1">
              <a:solidFill>
                <a:srgbClr val="000000"/>
              </a:solidFill>
            </a:endParaRPr>
          </a:p>
        </p:txBody>
      </p:sp>
      <p:cxnSp>
        <p:nvCxnSpPr>
          <p:cNvPr id="169994" name="Straight Arrow Connector 51"/>
          <p:cNvCxnSpPr>
            <a:cxnSpLocks noChangeShapeType="1"/>
          </p:cNvCxnSpPr>
          <p:nvPr/>
        </p:nvCxnSpPr>
        <p:spPr bwMode="auto">
          <a:xfrm rot="16200000" flipH="1">
            <a:off x="7108031" y="478632"/>
            <a:ext cx="230187" cy="31750"/>
          </a:xfrm>
          <a:prstGeom prst="straightConnector1">
            <a:avLst/>
          </a:prstGeom>
          <a:noFill/>
          <a:ln w="25400" algn="ctr">
            <a:solidFill>
              <a:schemeClr val="tx1"/>
            </a:solidFill>
            <a:round/>
            <a:headEnd/>
            <a:tailEnd type="arrow" w="med" len="med"/>
          </a:ln>
        </p:spPr>
      </p:cxnSp>
      <p:sp>
        <p:nvSpPr>
          <p:cNvPr id="169995" name="Oval 55"/>
          <p:cNvSpPr>
            <a:spLocks noChangeArrowheads="1"/>
          </p:cNvSpPr>
          <p:nvPr/>
        </p:nvSpPr>
        <p:spPr bwMode="auto">
          <a:xfrm>
            <a:off x="6378575" y="0"/>
            <a:ext cx="2076450" cy="315913"/>
          </a:xfrm>
          <a:prstGeom prst="ellipse">
            <a:avLst/>
          </a:prstGeom>
          <a:noFill/>
          <a:ln w="25400" algn="ctr">
            <a:noFill/>
            <a:round/>
            <a:headEnd/>
            <a:tailEnd/>
          </a:ln>
        </p:spPr>
        <p:txBody>
          <a:bodyPr tIns="137160" bIns="137160">
            <a:spAutoFit/>
          </a:bodyPr>
          <a:lstStyle/>
          <a:p>
            <a:pPr algn="ctr" eaLnBrk="0" hangingPunct="0">
              <a:spcBef>
                <a:spcPct val="50000"/>
              </a:spcBef>
            </a:pPr>
            <a:endParaRPr lang="en-US">
              <a:solidFill>
                <a:srgbClr val="000000"/>
              </a:solidFill>
            </a:endParaRPr>
          </a:p>
        </p:txBody>
      </p:sp>
      <p:sp>
        <p:nvSpPr>
          <p:cNvPr id="169996" name="Oval 56"/>
          <p:cNvSpPr>
            <a:spLocks noChangeArrowheads="1"/>
          </p:cNvSpPr>
          <p:nvPr/>
        </p:nvSpPr>
        <p:spPr bwMode="auto">
          <a:xfrm>
            <a:off x="6218238" y="46038"/>
            <a:ext cx="2290762" cy="350837"/>
          </a:xfrm>
          <a:prstGeom prst="ellipse">
            <a:avLst/>
          </a:prstGeom>
          <a:noFill/>
          <a:ln w="25400" algn="ctr">
            <a:solidFill>
              <a:schemeClr val="tx1"/>
            </a:solidFill>
            <a:round/>
            <a:headEnd/>
            <a:tailEnd/>
          </a:ln>
        </p:spPr>
        <p:txBody>
          <a:bodyPr tIns="137160" bIns="137160">
            <a:spAutoFit/>
          </a:bodyPr>
          <a:lstStyle/>
          <a:p>
            <a:pPr algn="ctr" eaLnBrk="0" hangingPunct="0">
              <a:spcBef>
                <a:spcPct val="50000"/>
              </a:spcBef>
            </a:pPr>
            <a:endParaRPr lang="en-US">
              <a:solidFill>
                <a:srgbClr val="000000"/>
              </a:solidFill>
            </a:endParaRPr>
          </a:p>
        </p:txBody>
      </p:sp>
      <p:sp>
        <p:nvSpPr>
          <p:cNvPr id="169997" name="Oval 21"/>
          <p:cNvSpPr>
            <a:spLocks noChangeAspect="1" noChangeArrowheads="1"/>
          </p:cNvSpPr>
          <p:nvPr/>
        </p:nvSpPr>
        <p:spPr bwMode="auto">
          <a:xfrm>
            <a:off x="5645150" y="3462338"/>
            <a:ext cx="731838" cy="696912"/>
          </a:xfrm>
          <a:prstGeom prst="ellipse">
            <a:avLst/>
          </a:prstGeom>
          <a:gradFill rotWithShape="1">
            <a:gsLst>
              <a:gs pos="0">
                <a:srgbClr val="EFBFDF"/>
              </a:gs>
              <a:gs pos="100000">
                <a:srgbClr val="CC3399">
                  <a:alpha val="75000"/>
                </a:srgbClr>
              </a:gs>
            </a:gsLst>
            <a:path path="shape">
              <a:fillToRect l="50000" t="50000" r="50000" b="50000"/>
            </a:path>
          </a:gradFill>
          <a:ln w="25400" algn="ctr">
            <a:solidFill>
              <a:schemeClr val="tx1"/>
            </a:solidFill>
            <a:round/>
            <a:headEnd/>
            <a:tailEnd/>
          </a:ln>
        </p:spPr>
        <p:txBody>
          <a:bodyPr wrap="none" anchor="ctr"/>
          <a:lstStyle/>
          <a:p>
            <a:pPr algn="ctr" eaLnBrk="0" hangingPunct="0">
              <a:spcBef>
                <a:spcPct val="50000"/>
              </a:spcBef>
            </a:pPr>
            <a:endParaRPr lang="en-US">
              <a:solidFill>
                <a:srgbClr val="000000"/>
              </a:solidFill>
            </a:endParaRPr>
          </a:p>
        </p:txBody>
      </p:sp>
      <p:sp>
        <p:nvSpPr>
          <p:cNvPr id="169998" name="Rectangle 22"/>
          <p:cNvSpPr>
            <a:spLocks noChangeArrowheads="1"/>
          </p:cNvSpPr>
          <p:nvPr/>
        </p:nvSpPr>
        <p:spPr bwMode="auto">
          <a:xfrm>
            <a:off x="5756275" y="3322638"/>
            <a:ext cx="639763" cy="769937"/>
          </a:xfrm>
          <a:prstGeom prst="rect">
            <a:avLst/>
          </a:prstGeom>
          <a:noFill/>
          <a:ln w="25400" algn="ctr">
            <a:noFill/>
            <a:miter lim="800000"/>
            <a:headEnd/>
            <a:tailEnd/>
          </a:ln>
        </p:spPr>
        <p:txBody>
          <a:bodyPr>
            <a:spAutoFit/>
          </a:bodyPr>
          <a:lstStyle/>
          <a:p>
            <a:pPr algn="ctr" eaLnBrk="0" hangingPunct="0">
              <a:spcBef>
                <a:spcPct val="50000"/>
              </a:spcBef>
            </a:pPr>
            <a:r>
              <a:rPr lang="en-US" sz="2000" b="1">
                <a:solidFill>
                  <a:srgbClr val="000000"/>
                </a:solidFill>
              </a:rPr>
              <a:t>K</a:t>
            </a:r>
            <a:r>
              <a:rPr lang="en-US" sz="2800" b="1" baseline="30000">
                <a:solidFill>
                  <a:srgbClr val="000000"/>
                </a:solidFill>
              </a:rPr>
              <a:t>+</a:t>
            </a:r>
            <a:r>
              <a:rPr lang="en-US" sz="4400" b="1">
                <a:solidFill>
                  <a:srgbClr val="000000"/>
                </a:solidFill>
              </a:rPr>
              <a:t> </a:t>
            </a:r>
          </a:p>
        </p:txBody>
      </p:sp>
      <p:sp>
        <p:nvSpPr>
          <p:cNvPr id="67" name="Oval 25"/>
          <p:cNvSpPr>
            <a:spLocks noChangeAspect="1" noChangeArrowheads="1"/>
          </p:cNvSpPr>
          <p:nvPr/>
        </p:nvSpPr>
        <p:spPr bwMode="auto">
          <a:xfrm>
            <a:off x="5005388" y="3729038"/>
            <a:ext cx="530225" cy="506412"/>
          </a:xfrm>
          <a:prstGeom prst="ellipse">
            <a:avLst/>
          </a:prstGeom>
          <a:gradFill rotWithShape="1">
            <a:gsLst>
              <a:gs pos="0">
                <a:srgbClr val="00BC00"/>
              </a:gs>
              <a:gs pos="100000">
                <a:srgbClr val="006C00"/>
              </a:gs>
            </a:gsLst>
            <a:path path="shape">
              <a:fillToRect l="50000" t="50000" r="50000" b="50000"/>
            </a:path>
          </a:gradFill>
          <a:ln w="25400" algn="ctr">
            <a:solidFill>
              <a:srgbClr val="000000"/>
            </a:solidFill>
            <a:round/>
            <a:headEnd/>
            <a:tailEnd/>
          </a:ln>
        </p:spPr>
        <p:txBody>
          <a:bodyPr wrap="none" anchor="ctr"/>
          <a:lstStyle/>
          <a:p>
            <a:pPr algn="ctr" eaLnBrk="0" fontAlgn="auto" hangingPunct="0">
              <a:spcBef>
                <a:spcPct val="50000"/>
              </a:spcBef>
              <a:spcAft>
                <a:spcPts val="0"/>
              </a:spcAft>
              <a:defRPr/>
            </a:pPr>
            <a:endParaRPr lang="en-US" sz="1800" kern="0" dirty="0">
              <a:solidFill>
                <a:sysClr val="windowText" lastClr="000000"/>
              </a:solidFill>
            </a:endParaRPr>
          </a:p>
        </p:txBody>
      </p:sp>
      <p:sp>
        <p:nvSpPr>
          <p:cNvPr id="170000" name="Text Box 26"/>
          <p:cNvSpPr txBox="1">
            <a:spLocks noChangeArrowheads="1"/>
          </p:cNvSpPr>
          <p:nvPr/>
        </p:nvSpPr>
        <p:spPr bwMode="auto">
          <a:xfrm>
            <a:off x="4845050" y="3792538"/>
            <a:ext cx="927100" cy="339725"/>
          </a:xfrm>
          <a:prstGeom prst="rect">
            <a:avLst/>
          </a:prstGeom>
          <a:noFill/>
          <a:ln w="25400" algn="ctr">
            <a:noFill/>
            <a:miter lim="800000"/>
            <a:headEnd type="none" w="lg" len="lg"/>
            <a:tailEnd type="none" w="lg" len="lg"/>
          </a:ln>
        </p:spPr>
        <p:txBody>
          <a:bodyPr>
            <a:spAutoFit/>
          </a:bodyPr>
          <a:lstStyle/>
          <a:p>
            <a:pPr algn="ctr" eaLnBrk="0" hangingPunct="0">
              <a:spcBef>
                <a:spcPct val="50000"/>
              </a:spcBef>
            </a:pPr>
            <a:r>
              <a:rPr lang="en-US" b="1">
                <a:solidFill>
                  <a:srgbClr val="000000"/>
                </a:solidFill>
              </a:rPr>
              <a:t>Na</a:t>
            </a:r>
            <a:r>
              <a:rPr lang="en-US" b="1" baseline="30000">
                <a:solidFill>
                  <a:srgbClr val="000000"/>
                </a:solidFill>
              </a:rPr>
              <a:t>+</a:t>
            </a:r>
          </a:p>
        </p:txBody>
      </p:sp>
      <p:grpSp>
        <p:nvGrpSpPr>
          <p:cNvPr id="170001" name="Group 83"/>
          <p:cNvGrpSpPr>
            <a:grpSpLocks/>
          </p:cNvGrpSpPr>
          <p:nvPr/>
        </p:nvGrpSpPr>
        <p:grpSpPr bwMode="auto">
          <a:xfrm>
            <a:off x="5072063" y="1960563"/>
            <a:ext cx="3921125" cy="3686175"/>
            <a:chOff x="5072342" y="1960779"/>
            <a:chExt cx="3921125" cy="3686175"/>
          </a:xfrm>
        </p:grpSpPr>
        <p:grpSp>
          <p:nvGrpSpPr>
            <p:cNvPr id="170002" name="Group 82"/>
            <p:cNvGrpSpPr>
              <a:grpSpLocks/>
            </p:cNvGrpSpPr>
            <p:nvPr/>
          </p:nvGrpSpPr>
          <p:grpSpPr bwMode="auto">
            <a:xfrm>
              <a:off x="6286500" y="2921794"/>
              <a:ext cx="938213" cy="683419"/>
              <a:chOff x="6286500" y="2921794"/>
              <a:chExt cx="938213" cy="683419"/>
            </a:xfrm>
          </p:grpSpPr>
          <p:sp>
            <p:nvSpPr>
              <p:cNvPr id="2" name="Line 67"/>
              <p:cNvSpPr>
                <a:spLocks noChangeShapeType="1"/>
              </p:cNvSpPr>
              <p:nvPr/>
            </p:nvSpPr>
            <p:spPr bwMode="auto">
              <a:xfrm flipH="1">
                <a:off x="6286779" y="2938679"/>
                <a:ext cx="923925" cy="666750"/>
              </a:xfrm>
              <a:prstGeom prst="line">
                <a:avLst/>
              </a:prstGeom>
              <a:noFill/>
              <a:ln w="31750" algn="ctr">
                <a:solidFill>
                  <a:schemeClr val="bg2">
                    <a:lumMod val="60000"/>
                    <a:lumOff val="40000"/>
                    <a:alpha val="81000"/>
                  </a:schemeClr>
                </a:solidFill>
                <a:miter lim="800000"/>
                <a:headEnd/>
                <a:tailEnd/>
              </a:ln>
            </p:spPr>
            <p:txBody>
              <a:bodyPr>
                <a:spAutoFit/>
              </a:bodyPr>
              <a:lstStyle/>
              <a:p>
                <a:pPr algn="ctr" eaLnBrk="0" hangingPunct="0">
                  <a:spcBef>
                    <a:spcPct val="50000"/>
                  </a:spcBef>
                  <a:defRPr/>
                </a:pPr>
                <a:endParaRPr lang="en-US" sz="2800" b="1">
                  <a:solidFill>
                    <a:srgbClr val="000000"/>
                  </a:solidFill>
                </a:endParaRPr>
              </a:p>
            </p:txBody>
          </p:sp>
          <p:cxnSp>
            <p:nvCxnSpPr>
              <p:cNvPr id="63" name="Straight Connector 62"/>
              <p:cNvCxnSpPr/>
              <p:nvPr/>
            </p:nvCxnSpPr>
            <p:spPr bwMode="auto">
              <a:xfrm flipV="1">
                <a:off x="7097992" y="2921216"/>
                <a:ext cx="127000" cy="93663"/>
              </a:xfrm>
              <a:prstGeom prst="line">
                <a:avLst/>
              </a:prstGeom>
              <a:noFill/>
              <a:ln w="31750" cap="flat" cmpd="sng" algn="ctr">
                <a:solidFill>
                  <a:schemeClr val="bg2">
                    <a:lumMod val="75000"/>
                  </a:schemeClr>
                </a:solidFill>
                <a:prstDash val="solid"/>
                <a:round/>
                <a:headEnd type="none" w="med" len="med"/>
                <a:tailEnd type="none" w="med" len="med"/>
              </a:ln>
              <a:effectLst/>
            </p:spPr>
          </p:cxnSp>
        </p:grpSp>
        <p:grpSp>
          <p:nvGrpSpPr>
            <p:cNvPr id="170003" name="Group 81"/>
            <p:cNvGrpSpPr>
              <a:grpSpLocks/>
            </p:cNvGrpSpPr>
            <p:nvPr/>
          </p:nvGrpSpPr>
          <p:grpSpPr bwMode="auto">
            <a:xfrm>
              <a:off x="5072342" y="1960779"/>
              <a:ext cx="3921125" cy="3686175"/>
              <a:chOff x="5072342" y="1960779"/>
              <a:chExt cx="3921125" cy="3686175"/>
            </a:xfrm>
          </p:grpSpPr>
          <p:grpSp>
            <p:nvGrpSpPr>
              <p:cNvPr id="170004" name="Group 67"/>
              <p:cNvGrpSpPr>
                <a:grpSpLocks/>
              </p:cNvGrpSpPr>
              <p:nvPr/>
            </p:nvGrpSpPr>
            <p:grpSpPr bwMode="auto">
              <a:xfrm>
                <a:off x="5072342" y="1960779"/>
                <a:ext cx="3921125" cy="3686175"/>
                <a:chOff x="5094704" y="2019260"/>
                <a:chExt cx="3921125" cy="3686462"/>
              </a:xfrm>
            </p:grpSpPr>
            <p:grpSp>
              <p:nvGrpSpPr>
                <p:cNvPr id="170006" name="Group 46"/>
                <p:cNvGrpSpPr>
                  <a:grpSpLocks/>
                </p:cNvGrpSpPr>
                <p:nvPr/>
              </p:nvGrpSpPr>
              <p:grpSpPr bwMode="auto">
                <a:xfrm>
                  <a:off x="5094704" y="4367459"/>
                  <a:ext cx="3921125" cy="1338263"/>
                  <a:chOff x="5118100" y="3921125"/>
                  <a:chExt cx="3921125" cy="1338263"/>
                </a:xfrm>
              </p:grpSpPr>
              <p:sp>
                <p:nvSpPr>
                  <p:cNvPr id="170010" name="Line 54"/>
                  <p:cNvSpPr>
                    <a:spLocks noChangeShapeType="1"/>
                  </p:cNvSpPr>
                  <p:nvPr/>
                </p:nvSpPr>
                <p:spPr bwMode="auto">
                  <a:xfrm flipH="1" flipV="1">
                    <a:off x="6168580" y="4096562"/>
                    <a:ext cx="1018591" cy="260954"/>
                  </a:xfrm>
                  <a:prstGeom prst="line">
                    <a:avLst/>
                  </a:prstGeom>
                  <a:noFill/>
                  <a:ln w="34925">
                    <a:solidFill>
                      <a:srgbClr val="00B800"/>
                    </a:solidFill>
                    <a:round/>
                    <a:headEnd/>
                    <a:tailEnd/>
                  </a:ln>
                </p:spPr>
                <p:txBody>
                  <a:bodyPr tIns="137160" bIns="137160">
                    <a:spAutoFit/>
                  </a:bodyPr>
                  <a:lstStyle/>
                  <a:p>
                    <a:endParaRPr lang="en-US"/>
                  </a:p>
                </p:txBody>
              </p:sp>
              <p:sp>
                <p:nvSpPr>
                  <p:cNvPr id="170011" name="Text Box 55"/>
                  <p:cNvSpPr txBox="1">
                    <a:spLocks noChangeArrowheads="1"/>
                  </p:cNvSpPr>
                  <p:nvPr/>
                </p:nvSpPr>
                <p:spPr bwMode="auto">
                  <a:xfrm>
                    <a:off x="7178675" y="3921125"/>
                    <a:ext cx="1860550" cy="1338263"/>
                  </a:xfrm>
                  <a:prstGeom prst="rect">
                    <a:avLst/>
                  </a:prstGeom>
                  <a:noFill/>
                  <a:ln w="28575" algn="ctr">
                    <a:solidFill>
                      <a:srgbClr val="00AC00"/>
                    </a:solidFill>
                    <a:miter lim="800000"/>
                    <a:headEnd/>
                    <a:tailEnd/>
                  </a:ln>
                </p:spPr>
                <p:txBody>
                  <a:bodyPr tIns="137160" bIns="137160">
                    <a:spAutoFit/>
                  </a:bodyPr>
                  <a:lstStyle/>
                  <a:p>
                    <a:pPr algn="ctr" eaLnBrk="0" hangingPunct="0">
                      <a:spcBef>
                        <a:spcPct val="50000"/>
                      </a:spcBef>
                    </a:pPr>
                    <a:r>
                      <a:rPr lang="en-US" sz="2000" b="1">
                        <a:solidFill>
                          <a:srgbClr val="000000"/>
                        </a:solidFill>
                      </a:rPr>
                      <a:t>Induced Fit </a:t>
                    </a:r>
                    <a:br>
                      <a:rPr lang="en-US" sz="2000" b="1">
                        <a:solidFill>
                          <a:srgbClr val="000000"/>
                        </a:solidFill>
                      </a:rPr>
                    </a:br>
                    <a:r>
                      <a:rPr lang="en-US" sz="2000" b="1">
                        <a:solidFill>
                          <a:srgbClr val="000000"/>
                        </a:solidFill>
                      </a:rPr>
                      <a:t>of </a:t>
                    </a:r>
                    <a:br>
                      <a:rPr lang="en-US" sz="2000" b="1">
                        <a:solidFill>
                          <a:srgbClr val="000000"/>
                        </a:solidFill>
                      </a:rPr>
                    </a:br>
                    <a:r>
                      <a:rPr lang="en-US" sz="2000" b="1">
                        <a:solidFill>
                          <a:srgbClr val="000000"/>
                        </a:solidFill>
                      </a:rPr>
                      <a:t>Side Chains</a:t>
                    </a:r>
                    <a:r>
                      <a:rPr lang="en-US" sz="2800" b="1">
                        <a:solidFill>
                          <a:srgbClr val="000000"/>
                        </a:solidFill>
                      </a:rPr>
                      <a:t> </a:t>
                    </a:r>
                  </a:p>
                </p:txBody>
              </p:sp>
              <p:sp>
                <p:nvSpPr>
                  <p:cNvPr id="170012" name="Line 57"/>
                  <p:cNvSpPr>
                    <a:spLocks noChangeShapeType="1"/>
                  </p:cNvSpPr>
                  <p:nvPr/>
                </p:nvSpPr>
                <p:spPr bwMode="auto">
                  <a:xfrm flipH="1" flipV="1">
                    <a:off x="5118100" y="4156075"/>
                    <a:ext cx="2047875" cy="476250"/>
                  </a:xfrm>
                  <a:prstGeom prst="line">
                    <a:avLst/>
                  </a:prstGeom>
                  <a:noFill/>
                  <a:ln w="34925">
                    <a:solidFill>
                      <a:srgbClr val="00B800"/>
                    </a:solidFill>
                    <a:round/>
                    <a:headEnd/>
                    <a:tailEnd/>
                  </a:ln>
                </p:spPr>
                <p:txBody>
                  <a:bodyPr tIns="137160" bIns="137160">
                    <a:spAutoFit/>
                  </a:bodyPr>
                  <a:lstStyle/>
                  <a:p>
                    <a:endParaRPr lang="en-US"/>
                  </a:p>
                </p:txBody>
              </p:sp>
            </p:grpSp>
            <p:grpSp>
              <p:nvGrpSpPr>
                <p:cNvPr id="170007" name="Group 47"/>
                <p:cNvGrpSpPr>
                  <a:grpSpLocks/>
                </p:cNvGrpSpPr>
                <p:nvPr/>
              </p:nvGrpSpPr>
              <p:grpSpPr bwMode="auto">
                <a:xfrm>
                  <a:off x="5384402" y="2019260"/>
                  <a:ext cx="3585208" cy="1784742"/>
                  <a:chOff x="5377817" y="2832100"/>
                  <a:chExt cx="3585208" cy="1784742"/>
                </a:xfrm>
              </p:grpSpPr>
              <p:sp>
                <p:nvSpPr>
                  <p:cNvPr id="74773" name="Text Box 26"/>
                  <p:cNvSpPr txBox="1">
                    <a:spLocks noChangeArrowheads="1"/>
                  </p:cNvSpPr>
                  <p:nvPr/>
                </p:nvSpPr>
                <p:spPr bwMode="auto">
                  <a:xfrm>
                    <a:off x="7226481" y="2832100"/>
                    <a:ext cx="1736725" cy="962100"/>
                  </a:xfrm>
                  <a:prstGeom prst="rect">
                    <a:avLst/>
                  </a:prstGeom>
                  <a:noFill/>
                  <a:ln w="31750" algn="ctr">
                    <a:solidFill>
                      <a:schemeClr val="bg2">
                        <a:lumMod val="75000"/>
                      </a:schemeClr>
                    </a:solidFill>
                    <a:miter lim="800000"/>
                    <a:headEnd/>
                    <a:tailEnd/>
                  </a:ln>
                </p:spPr>
                <p:txBody>
                  <a:bodyPr>
                    <a:spAutoFit/>
                  </a:bodyPr>
                  <a:lstStyle/>
                  <a:p>
                    <a:pPr algn="ctr" eaLnBrk="0" hangingPunct="0">
                      <a:spcBef>
                        <a:spcPct val="50000"/>
                      </a:spcBef>
                      <a:defRPr/>
                    </a:pPr>
                    <a:r>
                      <a:rPr lang="en-US" sz="2800" b="1">
                        <a:solidFill>
                          <a:srgbClr val="000000"/>
                        </a:solidFill>
                      </a:rPr>
                      <a:t>Ions are Crowded</a:t>
                    </a:r>
                  </a:p>
                </p:txBody>
              </p:sp>
              <p:sp>
                <p:nvSpPr>
                  <p:cNvPr id="3" name="Line 53"/>
                  <p:cNvSpPr>
                    <a:spLocks noChangeShapeType="1"/>
                  </p:cNvSpPr>
                  <p:nvPr/>
                </p:nvSpPr>
                <p:spPr bwMode="auto">
                  <a:xfrm flipH="1">
                    <a:off x="5377044" y="3505252"/>
                    <a:ext cx="1836737" cy="1111337"/>
                  </a:xfrm>
                  <a:prstGeom prst="line">
                    <a:avLst/>
                  </a:prstGeom>
                  <a:noFill/>
                  <a:ln w="31750" algn="ctr">
                    <a:solidFill>
                      <a:schemeClr val="bg2">
                        <a:lumMod val="60000"/>
                        <a:lumOff val="40000"/>
                        <a:alpha val="81000"/>
                      </a:schemeClr>
                    </a:solidFill>
                    <a:miter lim="800000"/>
                    <a:headEnd/>
                    <a:tailEnd/>
                  </a:ln>
                </p:spPr>
                <p:txBody>
                  <a:bodyPr>
                    <a:spAutoFit/>
                  </a:bodyPr>
                  <a:lstStyle/>
                  <a:p>
                    <a:pPr algn="ctr" eaLnBrk="0" hangingPunct="0">
                      <a:spcBef>
                        <a:spcPct val="50000"/>
                      </a:spcBef>
                      <a:defRPr/>
                    </a:pPr>
                    <a:endParaRPr lang="en-US" sz="2800" b="1">
                      <a:solidFill>
                        <a:srgbClr val="000000"/>
                      </a:solidFill>
                    </a:endParaRPr>
                  </a:p>
                </p:txBody>
              </p:sp>
            </p:grpSp>
          </p:grpSp>
          <p:cxnSp>
            <p:nvCxnSpPr>
              <p:cNvPr id="73" name="Straight Connector 72"/>
              <p:cNvCxnSpPr/>
              <p:nvPr/>
            </p:nvCxnSpPr>
            <p:spPr bwMode="auto">
              <a:xfrm flipV="1">
                <a:off x="7093229" y="2635466"/>
                <a:ext cx="119063" cy="65088"/>
              </a:xfrm>
              <a:prstGeom prst="line">
                <a:avLst/>
              </a:prstGeom>
              <a:noFill/>
              <a:ln w="31750" cap="flat" cmpd="sng" algn="ctr">
                <a:solidFill>
                  <a:schemeClr val="bg2">
                    <a:lumMod val="75000"/>
                  </a:schemeClr>
                </a:solidFill>
                <a:prstDash val="solid"/>
                <a:round/>
                <a:headEnd type="none" w="med" len="med"/>
                <a:tailEnd type="none" w="med" len="med"/>
              </a:ln>
              <a:effectLst/>
            </p:spPr>
          </p:cxnSp>
        </p:grpSp>
      </p:gr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effectLst/>
      </p:bgPr>
    </p:bg>
    <p:spTree>
      <p:nvGrpSpPr>
        <p:cNvPr id="1" name=""/>
        <p:cNvGrpSpPr/>
        <p:nvPr/>
      </p:nvGrpSpPr>
      <p:grpSpPr>
        <a:xfrm>
          <a:off x="0" y="0"/>
          <a:ext cx="0" cy="0"/>
          <a:chOff x="0" y="0"/>
          <a:chExt cx="0" cy="0"/>
        </a:xfrm>
      </p:grpSpPr>
      <p:sp>
        <p:nvSpPr>
          <p:cNvPr id="153602" name="Slide Number Placeholder 4"/>
          <p:cNvSpPr>
            <a:spLocks noGrp="1"/>
          </p:cNvSpPr>
          <p:nvPr>
            <p:ph type="sldNum" sz="quarter" idx="12"/>
          </p:nvPr>
        </p:nvSpPr>
        <p:spPr>
          <a:xfrm>
            <a:off x="8737600" y="6299200"/>
            <a:ext cx="279400" cy="457200"/>
          </a:xfrm>
          <a:noFill/>
        </p:spPr>
        <p:txBody>
          <a:bodyPr/>
          <a:lstStyle/>
          <a:p>
            <a:fld id="{1069AB00-5A4A-4FDD-8C04-61EAFFB85A92}" type="slidenum">
              <a:rPr lang="en-US" smtClean="0">
                <a:cs typeface="Arial" pitchFamily="34" charset="0"/>
              </a:rPr>
              <a:pPr/>
              <a:t>3</a:t>
            </a:fld>
            <a:endParaRPr lang="en-US" smtClean="0">
              <a:cs typeface="Arial" pitchFamily="34" charset="0"/>
            </a:endParaRPr>
          </a:p>
        </p:txBody>
      </p:sp>
      <p:sp>
        <p:nvSpPr>
          <p:cNvPr id="153603" name="Text Box 3"/>
          <p:cNvSpPr txBox="1">
            <a:spLocks noChangeArrowheads="1"/>
          </p:cNvSpPr>
          <p:nvPr/>
        </p:nvSpPr>
        <p:spPr bwMode="auto">
          <a:xfrm>
            <a:off x="639763" y="112713"/>
            <a:ext cx="8099425" cy="1452562"/>
          </a:xfrm>
          <a:prstGeom prst="rect">
            <a:avLst/>
          </a:prstGeom>
          <a:noFill/>
          <a:ln w="25400" algn="ctr">
            <a:noFill/>
            <a:miter lim="800000"/>
            <a:headEnd/>
            <a:tailEnd/>
          </a:ln>
        </p:spPr>
        <p:txBody>
          <a:bodyPr>
            <a:spAutoFit/>
          </a:bodyPr>
          <a:lstStyle/>
          <a:p>
            <a:pPr algn="ctr" eaLnBrk="0" hangingPunct="0">
              <a:lnSpc>
                <a:spcPct val="85000"/>
              </a:lnSpc>
              <a:spcBef>
                <a:spcPct val="50000"/>
              </a:spcBef>
            </a:pPr>
            <a:r>
              <a:rPr lang="en-US" sz="3600" b="1" u="sng">
                <a:solidFill>
                  <a:srgbClr val="003366"/>
                </a:solidFill>
              </a:rPr>
              <a:t>Ion Channels</a:t>
            </a:r>
            <a:r>
              <a:rPr lang="en-US" sz="3600" b="1">
                <a:solidFill>
                  <a:srgbClr val="003366"/>
                </a:solidFill>
              </a:rPr>
              <a:t> </a:t>
            </a:r>
            <a:r>
              <a:rPr lang="en-US" sz="2800">
                <a:solidFill>
                  <a:srgbClr val="003366"/>
                </a:solidFill>
              </a:rPr>
              <a:t>are the</a:t>
            </a:r>
            <a:r>
              <a:rPr lang="en-US" sz="3600" b="1">
                <a:solidFill>
                  <a:srgbClr val="003366"/>
                </a:solidFill>
              </a:rPr>
              <a:t> </a:t>
            </a:r>
            <a:r>
              <a:rPr lang="en-US" sz="3600" b="1" u="sng">
                <a:solidFill>
                  <a:srgbClr val="003366"/>
                </a:solidFill>
              </a:rPr>
              <a:t>Valves of Cells</a:t>
            </a:r>
            <a:r>
              <a:rPr lang="en-US" sz="3600" b="1">
                <a:solidFill>
                  <a:srgbClr val="003366"/>
                </a:solidFill>
              </a:rPr>
              <a:t/>
            </a:r>
            <a:br>
              <a:rPr lang="en-US" sz="3600" b="1">
                <a:solidFill>
                  <a:srgbClr val="003366"/>
                </a:solidFill>
              </a:rPr>
            </a:br>
            <a:r>
              <a:rPr lang="en-US" sz="1800">
                <a:solidFill>
                  <a:srgbClr val="003366"/>
                </a:solidFill>
              </a:rPr>
              <a:t>Ion Channels are the Main Controllers of Biological Function</a:t>
            </a:r>
            <a:r>
              <a:rPr lang="en-US" sz="3600" b="1">
                <a:solidFill>
                  <a:srgbClr val="003366"/>
                </a:solidFill>
              </a:rPr>
              <a:t> </a:t>
            </a:r>
            <a:r>
              <a:rPr lang="en-US" sz="3200">
                <a:solidFill>
                  <a:srgbClr val="003366"/>
                </a:solidFill>
              </a:rPr>
              <a:t/>
            </a:r>
            <a:br>
              <a:rPr lang="en-US" sz="3200">
                <a:solidFill>
                  <a:srgbClr val="003366"/>
                </a:solidFill>
              </a:rPr>
            </a:br>
            <a:endParaRPr lang="en-US" sz="3200">
              <a:solidFill>
                <a:srgbClr val="003366"/>
              </a:solidFill>
            </a:endParaRPr>
          </a:p>
        </p:txBody>
      </p:sp>
      <p:sp>
        <p:nvSpPr>
          <p:cNvPr id="153604" name="Rectangle 42"/>
          <p:cNvSpPr>
            <a:spLocks noChangeArrowheads="1"/>
          </p:cNvSpPr>
          <p:nvPr/>
        </p:nvSpPr>
        <p:spPr bwMode="auto">
          <a:xfrm>
            <a:off x="538163" y="3721100"/>
            <a:ext cx="2333625" cy="831850"/>
          </a:xfrm>
          <a:prstGeom prst="rect">
            <a:avLst/>
          </a:prstGeom>
          <a:noFill/>
          <a:ln w="25400" algn="ctr">
            <a:noFill/>
            <a:miter lim="800000"/>
            <a:headEnd/>
            <a:tailEnd/>
          </a:ln>
        </p:spPr>
        <p:txBody>
          <a:bodyPr>
            <a:spAutoFit/>
          </a:bodyPr>
          <a:lstStyle/>
          <a:p>
            <a:pPr algn="ctr"/>
            <a:r>
              <a:rPr lang="en-US" sz="1200" b="1">
                <a:solidFill>
                  <a:srgbClr val="000000"/>
                </a:solidFill>
              </a:rPr>
              <a:t>Chemical  Bonds are lines</a:t>
            </a:r>
          </a:p>
          <a:p>
            <a:pPr algn="ctr"/>
            <a:r>
              <a:rPr lang="en-US" sz="1200" b="1">
                <a:solidFill>
                  <a:srgbClr val="000000"/>
                </a:solidFill>
              </a:rPr>
              <a:t>Surface is Electrical Potential</a:t>
            </a:r>
          </a:p>
          <a:p>
            <a:pPr algn="ctr"/>
            <a:r>
              <a:rPr lang="en-US" sz="1200" b="1" i="1" u="sng">
                <a:solidFill>
                  <a:srgbClr val="FF0000"/>
                </a:solidFill>
              </a:rPr>
              <a:t>Red</a:t>
            </a:r>
            <a:r>
              <a:rPr lang="en-US" sz="1200" b="1">
                <a:solidFill>
                  <a:srgbClr val="FFFFFF"/>
                </a:solidFill>
              </a:rPr>
              <a:t> </a:t>
            </a:r>
            <a:r>
              <a:rPr lang="en-US" sz="1200" b="1">
                <a:solidFill>
                  <a:srgbClr val="000000"/>
                </a:solidFill>
              </a:rPr>
              <a:t>is negative (acid)</a:t>
            </a:r>
          </a:p>
          <a:p>
            <a:pPr algn="ctr"/>
            <a:r>
              <a:rPr lang="en-US" sz="1200" b="1" i="1" u="sng">
                <a:solidFill>
                  <a:srgbClr val="3333CC"/>
                </a:solidFill>
              </a:rPr>
              <a:t>Blue</a:t>
            </a:r>
            <a:r>
              <a:rPr lang="en-US" sz="1200" b="1">
                <a:solidFill>
                  <a:srgbClr val="3333CC"/>
                </a:solidFill>
              </a:rPr>
              <a:t> </a:t>
            </a:r>
            <a:r>
              <a:rPr lang="en-US" sz="1200" b="1">
                <a:solidFill>
                  <a:srgbClr val="FFFFFF"/>
                </a:solidFill>
              </a:rPr>
              <a:t> </a:t>
            </a:r>
            <a:r>
              <a:rPr lang="en-US" sz="1200" b="1">
                <a:solidFill>
                  <a:srgbClr val="000000"/>
                </a:solidFill>
              </a:rPr>
              <a:t>is positive (basic)</a:t>
            </a:r>
          </a:p>
        </p:txBody>
      </p:sp>
      <p:sp>
        <p:nvSpPr>
          <p:cNvPr id="153605" name="Text Box 3"/>
          <p:cNvSpPr txBox="1">
            <a:spLocks noChangeArrowheads="1"/>
          </p:cNvSpPr>
          <p:nvPr/>
        </p:nvSpPr>
        <p:spPr bwMode="auto">
          <a:xfrm>
            <a:off x="136525" y="1566863"/>
            <a:ext cx="2852738" cy="1816100"/>
          </a:xfrm>
          <a:prstGeom prst="rect">
            <a:avLst/>
          </a:prstGeom>
          <a:noFill/>
          <a:ln w="9525">
            <a:noFill/>
            <a:miter lim="800000"/>
            <a:headEnd/>
            <a:tailEnd/>
          </a:ln>
        </p:spPr>
        <p:txBody>
          <a:bodyPr>
            <a:spAutoFit/>
          </a:bodyPr>
          <a:lstStyle/>
          <a:p>
            <a:pPr algn="ctr" eaLnBrk="0" hangingPunct="0">
              <a:spcBef>
                <a:spcPct val="50000"/>
              </a:spcBef>
            </a:pPr>
            <a:r>
              <a:rPr lang="en-US" altLang="ko-KR" sz="2800" b="1" u="sng">
                <a:solidFill>
                  <a:srgbClr val="262673"/>
                </a:solidFill>
                <a:ea typeface="Gulim" pitchFamily="34" charset="-127"/>
              </a:rPr>
              <a:t>Selectivity</a:t>
            </a:r>
          </a:p>
          <a:p>
            <a:pPr algn="ctr" eaLnBrk="0" hangingPunct="0">
              <a:spcBef>
                <a:spcPct val="50000"/>
              </a:spcBef>
            </a:pPr>
            <a:r>
              <a:rPr lang="en-US" altLang="ko-KR" sz="2400" b="1">
                <a:solidFill>
                  <a:srgbClr val="262673"/>
                </a:solidFill>
                <a:ea typeface="Gulim" pitchFamily="34" charset="-127"/>
              </a:rPr>
              <a:t>Different  Ions </a:t>
            </a:r>
            <a:br>
              <a:rPr lang="en-US" altLang="ko-KR" sz="2400" b="1">
                <a:solidFill>
                  <a:srgbClr val="262673"/>
                </a:solidFill>
                <a:ea typeface="Gulim" pitchFamily="34" charset="-127"/>
              </a:rPr>
            </a:br>
            <a:r>
              <a:rPr lang="en-US" altLang="ko-KR" sz="2400" b="1">
                <a:solidFill>
                  <a:srgbClr val="262673"/>
                </a:solidFill>
                <a:ea typeface="Gulim" pitchFamily="34" charset="-127"/>
              </a:rPr>
              <a:t>carry </a:t>
            </a:r>
            <a:br>
              <a:rPr lang="en-US" altLang="ko-KR" sz="2400" b="1">
                <a:solidFill>
                  <a:srgbClr val="262673"/>
                </a:solidFill>
                <a:ea typeface="Gulim" pitchFamily="34" charset="-127"/>
              </a:rPr>
            </a:br>
            <a:r>
              <a:rPr lang="en-US" altLang="ko-KR" sz="2400" b="1">
                <a:solidFill>
                  <a:srgbClr val="262673"/>
                </a:solidFill>
                <a:ea typeface="Gulim" pitchFamily="34" charset="-127"/>
              </a:rPr>
              <a:t>Different  Signals</a:t>
            </a:r>
          </a:p>
        </p:txBody>
      </p:sp>
      <p:grpSp>
        <p:nvGrpSpPr>
          <p:cNvPr id="153606" name="Group 46"/>
          <p:cNvGrpSpPr>
            <a:grpSpLocks/>
          </p:cNvGrpSpPr>
          <p:nvPr/>
        </p:nvGrpSpPr>
        <p:grpSpPr bwMode="auto">
          <a:xfrm>
            <a:off x="2741613" y="1355725"/>
            <a:ext cx="3803650" cy="4811713"/>
            <a:chOff x="2935913" y="1797698"/>
            <a:chExt cx="3247369" cy="4580264"/>
          </a:xfrm>
        </p:grpSpPr>
        <p:grpSp>
          <p:nvGrpSpPr>
            <p:cNvPr id="153626" name="Group 48"/>
            <p:cNvGrpSpPr>
              <a:grpSpLocks/>
            </p:cNvGrpSpPr>
            <p:nvPr/>
          </p:nvGrpSpPr>
          <p:grpSpPr bwMode="auto">
            <a:xfrm>
              <a:off x="2935913" y="1797698"/>
              <a:ext cx="3247369" cy="4580264"/>
              <a:chOff x="3147763" y="2004429"/>
              <a:chExt cx="3246438" cy="4581049"/>
            </a:xfrm>
          </p:grpSpPr>
          <p:sp>
            <p:nvSpPr>
              <p:cNvPr id="153630" name="Rectangle 2"/>
              <p:cNvSpPr>
                <a:spLocks noChangeArrowheads="1"/>
              </p:cNvSpPr>
              <p:nvPr/>
            </p:nvSpPr>
            <p:spPr bwMode="auto">
              <a:xfrm>
                <a:off x="3147763" y="6323823"/>
                <a:ext cx="3246438" cy="261655"/>
              </a:xfrm>
              <a:prstGeom prst="rect">
                <a:avLst/>
              </a:prstGeom>
              <a:noFill/>
              <a:ln w="25400" algn="ctr">
                <a:noFill/>
                <a:miter lim="800000"/>
                <a:headEnd/>
                <a:tailEnd/>
              </a:ln>
            </p:spPr>
            <p:txBody>
              <a:bodyPr>
                <a:spAutoFit/>
              </a:bodyPr>
              <a:lstStyle/>
              <a:p>
                <a:pPr algn="ctr">
                  <a:spcBef>
                    <a:spcPct val="50000"/>
                  </a:spcBef>
                </a:pPr>
                <a:r>
                  <a:rPr lang="en-US" sz="1100" b="1">
                    <a:solidFill>
                      <a:srgbClr val="000000"/>
                    </a:solidFill>
                  </a:rPr>
                  <a:t>Figure of ompF porin by Raimund Dutzler</a:t>
                </a:r>
              </a:p>
            </p:txBody>
          </p:sp>
          <p:grpSp>
            <p:nvGrpSpPr>
              <p:cNvPr id="153631" name="Group 47"/>
              <p:cNvGrpSpPr>
                <a:grpSpLocks/>
              </p:cNvGrpSpPr>
              <p:nvPr/>
            </p:nvGrpSpPr>
            <p:grpSpPr bwMode="auto">
              <a:xfrm>
                <a:off x="3315576" y="2004429"/>
                <a:ext cx="2789488" cy="4244266"/>
                <a:chOff x="3315576" y="2004429"/>
                <a:chExt cx="2789488" cy="4244266"/>
              </a:xfrm>
            </p:grpSpPr>
            <p:grpSp>
              <p:nvGrpSpPr>
                <p:cNvPr id="153632" name="Group 28"/>
                <p:cNvGrpSpPr>
                  <a:grpSpLocks/>
                </p:cNvGrpSpPr>
                <p:nvPr/>
              </p:nvGrpSpPr>
              <p:grpSpPr bwMode="auto">
                <a:xfrm>
                  <a:off x="3885746" y="5610519"/>
                  <a:ext cx="1636859" cy="638176"/>
                  <a:chOff x="2202" y="4134"/>
                  <a:chExt cx="1031" cy="402"/>
                </a:xfrm>
              </p:grpSpPr>
              <p:sp>
                <p:nvSpPr>
                  <p:cNvPr id="153636" name="Line 29"/>
                  <p:cNvSpPr>
                    <a:spLocks noChangeAspect="1" noChangeShapeType="1"/>
                  </p:cNvSpPr>
                  <p:nvPr/>
                </p:nvSpPr>
                <p:spPr bwMode="auto">
                  <a:xfrm rot="-5400000">
                    <a:off x="2717" y="3619"/>
                    <a:ext cx="1" cy="1031"/>
                  </a:xfrm>
                  <a:prstGeom prst="line">
                    <a:avLst/>
                  </a:prstGeom>
                  <a:noFill/>
                  <a:ln w="19050">
                    <a:solidFill>
                      <a:schemeClr val="tx1"/>
                    </a:solidFill>
                    <a:round/>
                    <a:headEnd type="arrow" w="med" len="med"/>
                    <a:tailEnd type="arrow" w="med" len="med"/>
                  </a:ln>
                </p:spPr>
                <p:txBody>
                  <a:bodyPr wrap="none" anchor="ctr"/>
                  <a:lstStyle/>
                  <a:p>
                    <a:endParaRPr lang="en-US"/>
                  </a:p>
                </p:txBody>
              </p:sp>
              <p:sp>
                <p:nvSpPr>
                  <p:cNvPr id="153637" name="Text Box 30"/>
                  <p:cNvSpPr txBox="1">
                    <a:spLocks noChangeAspect="1" noChangeArrowheads="1"/>
                  </p:cNvSpPr>
                  <p:nvPr/>
                </p:nvSpPr>
                <p:spPr bwMode="auto">
                  <a:xfrm>
                    <a:off x="2508" y="4323"/>
                    <a:ext cx="442" cy="213"/>
                  </a:xfrm>
                  <a:prstGeom prst="rect">
                    <a:avLst/>
                  </a:prstGeom>
                  <a:noFill/>
                  <a:ln w="9525">
                    <a:noFill/>
                    <a:miter lim="800000"/>
                    <a:headEnd/>
                    <a:tailEnd/>
                  </a:ln>
                </p:spPr>
                <p:txBody>
                  <a:bodyPr>
                    <a:spAutoFit/>
                  </a:bodyPr>
                  <a:lstStyle/>
                  <a:p>
                    <a:pPr eaLnBrk="0" hangingPunct="0">
                      <a:spcBef>
                        <a:spcPct val="50000"/>
                      </a:spcBef>
                    </a:pPr>
                    <a:r>
                      <a:rPr lang="en-US" b="1">
                        <a:solidFill>
                          <a:srgbClr val="000000"/>
                        </a:solidFill>
                        <a:latin typeface="Times New Roman" pitchFamily="18" charset="0"/>
                      </a:rPr>
                      <a:t>~</a:t>
                    </a:r>
                    <a:r>
                      <a:rPr lang="en-US" sz="1400">
                        <a:solidFill>
                          <a:srgbClr val="000000"/>
                        </a:solidFill>
                      </a:rPr>
                      <a:t>30 Å</a:t>
                    </a:r>
                    <a:endParaRPr lang="en-US">
                      <a:solidFill>
                        <a:srgbClr val="000000"/>
                      </a:solidFill>
                    </a:endParaRPr>
                  </a:p>
                </p:txBody>
              </p:sp>
            </p:grpSp>
            <p:pic>
              <p:nvPicPr>
                <p:cNvPr id="153633" name="Picture 32" descr="ompf_3 Cross section porin"/>
                <p:cNvPicPr>
                  <a:picLocks noChangeAspect="1" noChangeArrowheads="1"/>
                </p:cNvPicPr>
                <p:nvPr/>
              </p:nvPicPr>
              <p:blipFill>
                <a:blip r:embed="rId4" cstate="print"/>
                <a:srcRect l="14020" t="6349" r="11247" b="1614"/>
                <a:stretch>
                  <a:fillRect/>
                </a:stretch>
              </p:blipFill>
              <p:spPr bwMode="auto">
                <a:xfrm>
                  <a:off x="3315576" y="2004429"/>
                  <a:ext cx="2789488" cy="3921125"/>
                </a:xfrm>
                <a:prstGeom prst="rect">
                  <a:avLst/>
                </a:prstGeom>
                <a:noFill/>
                <a:ln w="9525">
                  <a:noFill/>
                  <a:miter lim="800000"/>
                  <a:headEnd/>
                  <a:tailEnd/>
                </a:ln>
              </p:spPr>
            </p:pic>
            <p:sp>
              <p:nvSpPr>
                <p:cNvPr id="153634" name="TextBox 27"/>
                <p:cNvSpPr txBox="1">
                  <a:spLocks noChangeArrowheads="1"/>
                </p:cNvSpPr>
                <p:nvPr/>
              </p:nvSpPr>
              <p:spPr bwMode="auto">
                <a:xfrm>
                  <a:off x="3742646" y="5571483"/>
                  <a:ext cx="1911101" cy="261610"/>
                </a:xfrm>
                <a:prstGeom prst="rect">
                  <a:avLst/>
                </a:prstGeom>
                <a:noFill/>
                <a:ln w="9525">
                  <a:noFill/>
                  <a:miter lim="800000"/>
                  <a:headEnd/>
                  <a:tailEnd/>
                </a:ln>
              </p:spPr>
              <p:txBody>
                <a:bodyPr wrap="none">
                  <a:spAutoFit/>
                </a:bodyPr>
                <a:lstStyle/>
                <a:p>
                  <a:r>
                    <a:rPr lang="en-US" sz="1100">
                      <a:solidFill>
                        <a:srgbClr val="FFFFFF"/>
                      </a:solidFill>
                    </a:rPr>
                    <a:t>0.7 nm = Channel Diameter</a:t>
                  </a:r>
                </a:p>
              </p:txBody>
            </p:sp>
            <p:sp>
              <p:nvSpPr>
                <p:cNvPr id="153635" name="Text Box 33"/>
                <p:cNvSpPr txBox="1">
                  <a:spLocks noChangeArrowheads="1"/>
                </p:cNvSpPr>
                <p:nvPr/>
              </p:nvSpPr>
              <p:spPr bwMode="auto">
                <a:xfrm>
                  <a:off x="4838186" y="2261752"/>
                  <a:ext cx="962111" cy="519113"/>
                </a:xfrm>
                <a:prstGeom prst="rect">
                  <a:avLst/>
                </a:prstGeom>
                <a:solidFill>
                  <a:srgbClr val="111111"/>
                </a:solidFill>
                <a:ln w="25400" algn="ctr">
                  <a:noFill/>
                  <a:miter lim="800000"/>
                  <a:headEnd/>
                  <a:tailEnd/>
                </a:ln>
              </p:spPr>
              <p:txBody>
                <a:bodyPr>
                  <a:spAutoFit/>
                </a:bodyPr>
                <a:lstStyle/>
                <a:p>
                  <a:pPr algn="ctr" eaLnBrk="0" hangingPunct="0">
                    <a:spcBef>
                      <a:spcPct val="50000"/>
                    </a:spcBef>
                  </a:pPr>
                  <a:endParaRPr lang="en-US" sz="2800">
                    <a:solidFill>
                      <a:srgbClr val="000000"/>
                    </a:solidFill>
                  </a:endParaRPr>
                </a:p>
              </p:txBody>
            </p:sp>
          </p:grpSp>
        </p:grpSp>
        <p:grpSp>
          <p:nvGrpSpPr>
            <p:cNvPr id="153627" name="Group 38"/>
            <p:cNvGrpSpPr>
              <a:grpSpLocks/>
            </p:cNvGrpSpPr>
            <p:nvPr/>
          </p:nvGrpSpPr>
          <p:grpSpPr bwMode="auto">
            <a:xfrm>
              <a:off x="3820793" y="1863529"/>
              <a:ext cx="1367352" cy="3169694"/>
              <a:chOff x="1983" y="1411"/>
              <a:chExt cx="861" cy="1997"/>
            </a:xfrm>
          </p:grpSpPr>
          <p:sp>
            <p:nvSpPr>
              <p:cNvPr id="153628" name="Line 40"/>
              <p:cNvSpPr>
                <a:spLocks noChangeShapeType="1"/>
              </p:cNvSpPr>
              <p:nvPr/>
            </p:nvSpPr>
            <p:spPr bwMode="auto">
              <a:xfrm flipV="1">
                <a:off x="2655" y="1411"/>
                <a:ext cx="105" cy="83"/>
              </a:xfrm>
              <a:prstGeom prst="line">
                <a:avLst/>
              </a:prstGeom>
              <a:noFill/>
              <a:ln w="38100">
                <a:solidFill>
                  <a:srgbClr val="4646C2"/>
                </a:solidFill>
                <a:round/>
                <a:headEnd/>
                <a:tailEnd type="arrow" w="lg" len="lg"/>
              </a:ln>
            </p:spPr>
            <p:txBody>
              <a:bodyPr/>
              <a:lstStyle/>
              <a:p>
                <a:endParaRPr lang="en-US"/>
              </a:p>
            </p:txBody>
          </p:sp>
          <p:sp>
            <p:nvSpPr>
              <p:cNvPr id="153629" name="Freeform 39"/>
              <p:cNvSpPr>
                <a:spLocks/>
              </p:cNvSpPr>
              <p:nvPr/>
            </p:nvSpPr>
            <p:spPr bwMode="auto">
              <a:xfrm>
                <a:off x="1983" y="1495"/>
                <a:ext cx="861" cy="1913"/>
              </a:xfrm>
              <a:custGeom>
                <a:avLst/>
                <a:gdLst>
                  <a:gd name="T0" fmla="*/ 133 w 861"/>
                  <a:gd name="T1" fmla="*/ 15940 h 1857"/>
                  <a:gd name="T2" fmla="*/ 230 w 861"/>
                  <a:gd name="T3" fmla="*/ 15362 h 1857"/>
                  <a:gd name="T4" fmla="*/ 133 w 861"/>
                  <a:gd name="T5" fmla="*/ 15212 h 1857"/>
                  <a:gd name="T6" fmla="*/ 262 w 861"/>
                  <a:gd name="T7" fmla="*/ 14569 h 1857"/>
                  <a:gd name="T8" fmla="*/ 258 w 861"/>
                  <a:gd name="T9" fmla="*/ 14356 h 1857"/>
                  <a:gd name="T10" fmla="*/ 161 w 861"/>
                  <a:gd name="T11" fmla="*/ 14073 h 1857"/>
                  <a:gd name="T12" fmla="*/ 92 w 861"/>
                  <a:gd name="T13" fmla="*/ 14073 h 1857"/>
                  <a:gd name="T14" fmla="*/ 73 w 861"/>
                  <a:gd name="T15" fmla="*/ 13718 h 1857"/>
                  <a:gd name="T16" fmla="*/ 202 w 861"/>
                  <a:gd name="T17" fmla="*/ 13661 h 1857"/>
                  <a:gd name="T18" fmla="*/ 465 w 861"/>
                  <a:gd name="T19" fmla="*/ 15039 h 1857"/>
                  <a:gd name="T20" fmla="*/ 507 w 861"/>
                  <a:gd name="T21" fmla="*/ 15449 h 1857"/>
                  <a:gd name="T22" fmla="*/ 548 w 861"/>
                  <a:gd name="T23" fmla="*/ 15148 h 1857"/>
                  <a:gd name="T24" fmla="*/ 479 w 861"/>
                  <a:gd name="T25" fmla="*/ 13234 h 1857"/>
                  <a:gd name="T26" fmla="*/ 442 w 861"/>
                  <a:gd name="T27" fmla="*/ 12423 h 1857"/>
                  <a:gd name="T28" fmla="*/ 281 w 861"/>
                  <a:gd name="T29" fmla="*/ 11775 h 1857"/>
                  <a:gd name="T30" fmla="*/ 133 w 861"/>
                  <a:gd name="T31" fmla="*/ 11518 h 1857"/>
                  <a:gd name="T32" fmla="*/ 433 w 861"/>
                  <a:gd name="T33" fmla="*/ 10440 h 1857"/>
                  <a:gd name="T34" fmla="*/ 391 w 861"/>
                  <a:gd name="T35" fmla="*/ 10151 h 1857"/>
                  <a:gd name="T36" fmla="*/ 258 w 861"/>
                  <a:gd name="T37" fmla="*/ 8960 h 1857"/>
                  <a:gd name="T38" fmla="*/ 428 w 861"/>
                  <a:gd name="T39" fmla="*/ 9323 h 1857"/>
                  <a:gd name="T40" fmla="*/ 258 w 861"/>
                  <a:gd name="T41" fmla="*/ 8245 h 1857"/>
                  <a:gd name="T42" fmla="*/ 221 w 861"/>
                  <a:gd name="T43" fmla="*/ 6975 h 1857"/>
                  <a:gd name="T44" fmla="*/ 447 w 861"/>
                  <a:gd name="T45" fmla="*/ 6536 h 1857"/>
                  <a:gd name="T46" fmla="*/ 672 w 861"/>
                  <a:gd name="T47" fmla="*/ 6536 h 1857"/>
                  <a:gd name="T48" fmla="*/ 525 w 861"/>
                  <a:gd name="T49" fmla="*/ 7499 h 1857"/>
                  <a:gd name="T50" fmla="*/ 419 w 861"/>
                  <a:gd name="T51" fmla="*/ 5704 h 1857"/>
                  <a:gd name="T52" fmla="*/ 179 w 861"/>
                  <a:gd name="T53" fmla="*/ 5545 h 1857"/>
                  <a:gd name="T54" fmla="*/ 27 w 861"/>
                  <a:gd name="T55" fmla="*/ 5249 h 1857"/>
                  <a:gd name="T56" fmla="*/ 226 w 861"/>
                  <a:gd name="T57" fmla="*/ 4935 h 1857"/>
                  <a:gd name="T58" fmla="*/ 285 w 861"/>
                  <a:gd name="T59" fmla="*/ 5408 h 1857"/>
                  <a:gd name="T60" fmla="*/ 580 w 861"/>
                  <a:gd name="T61" fmla="*/ 6205 h 1857"/>
                  <a:gd name="T62" fmla="*/ 645 w 861"/>
                  <a:gd name="T63" fmla="*/ 5901 h 1857"/>
                  <a:gd name="T64" fmla="*/ 327 w 861"/>
                  <a:gd name="T65" fmla="*/ 4153 h 1857"/>
                  <a:gd name="T66" fmla="*/ 553 w 861"/>
                  <a:gd name="T67" fmla="*/ 3362 h 1857"/>
                  <a:gd name="T68" fmla="*/ 511 w 861"/>
                  <a:gd name="T69" fmla="*/ 2931 h 1857"/>
                  <a:gd name="T70" fmla="*/ 525 w 861"/>
                  <a:gd name="T71" fmla="*/ 2176 h 1857"/>
                  <a:gd name="T72" fmla="*/ 543 w 861"/>
                  <a:gd name="T73" fmla="*/ 1504 h 1857"/>
                  <a:gd name="T74" fmla="*/ 539 w 861"/>
                  <a:gd name="T75" fmla="*/ 1504 h 1857"/>
                  <a:gd name="T76" fmla="*/ 493 w 861"/>
                  <a:gd name="T77" fmla="*/ 1616 h 1857"/>
                  <a:gd name="T78" fmla="*/ 677 w 861"/>
                  <a:gd name="T79" fmla="*/ 2369 h 1857"/>
                  <a:gd name="T80" fmla="*/ 857 w 861"/>
                  <a:gd name="T81" fmla="*/ 3362 h 1857"/>
                  <a:gd name="T82" fmla="*/ 834 w 861"/>
                  <a:gd name="T83" fmla="*/ 2987 h 1857"/>
                  <a:gd name="T84" fmla="*/ 755 w 861"/>
                  <a:gd name="T85" fmla="*/ 2050 h 1857"/>
                  <a:gd name="T86" fmla="*/ 663 w 861"/>
                  <a:gd name="T87" fmla="*/ 597 h 1857"/>
                  <a:gd name="T88" fmla="*/ 677 w 861"/>
                  <a:gd name="T89" fmla="*/ 0 h 185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861"/>
                  <a:gd name="T136" fmla="*/ 0 h 1857"/>
                  <a:gd name="T137" fmla="*/ 861 w 861"/>
                  <a:gd name="T138" fmla="*/ 1857 h 1857"/>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861" h="1857">
                    <a:moveTo>
                      <a:pt x="0" y="1857"/>
                    </a:moveTo>
                    <a:cubicBezTo>
                      <a:pt x="36" y="1834"/>
                      <a:pt x="91" y="1828"/>
                      <a:pt x="133" y="1820"/>
                    </a:cubicBezTo>
                    <a:cubicBezTo>
                      <a:pt x="188" y="1799"/>
                      <a:pt x="250" y="1792"/>
                      <a:pt x="308" y="1779"/>
                    </a:cubicBezTo>
                    <a:cubicBezTo>
                      <a:pt x="280" y="1768"/>
                      <a:pt x="268" y="1763"/>
                      <a:pt x="230" y="1756"/>
                    </a:cubicBezTo>
                    <a:cubicBezTo>
                      <a:pt x="205" y="1751"/>
                      <a:pt x="181" y="1747"/>
                      <a:pt x="156" y="1742"/>
                    </a:cubicBezTo>
                    <a:cubicBezTo>
                      <a:pt x="148" y="1741"/>
                      <a:pt x="133" y="1738"/>
                      <a:pt x="133" y="1738"/>
                    </a:cubicBezTo>
                    <a:cubicBezTo>
                      <a:pt x="147" y="1737"/>
                      <a:pt x="290" y="1746"/>
                      <a:pt x="226" y="1701"/>
                    </a:cubicBezTo>
                    <a:cubicBezTo>
                      <a:pt x="237" y="1678"/>
                      <a:pt x="237" y="1670"/>
                      <a:pt x="262" y="1664"/>
                    </a:cubicBezTo>
                    <a:cubicBezTo>
                      <a:pt x="268" y="1661"/>
                      <a:pt x="282" y="1662"/>
                      <a:pt x="281" y="1655"/>
                    </a:cubicBezTo>
                    <a:cubicBezTo>
                      <a:pt x="279" y="1646"/>
                      <a:pt x="266" y="1645"/>
                      <a:pt x="258" y="1641"/>
                    </a:cubicBezTo>
                    <a:cubicBezTo>
                      <a:pt x="233" y="1629"/>
                      <a:pt x="211" y="1623"/>
                      <a:pt x="184" y="1618"/>
                    </a:cubicBezTo>
                    <a:cubicBezTo>
                      <a:pt x="176" y="1615"/>
                      <a:pt x="169" y="1611"/>
                      <a:pt x="161" y="1609"/>
                    </a:cubicBezTo>
                    <a:cubicBezTo>
                      <a:pt x="149" y="1605"/>
                      <a:pt x="124" y="1599"/>
                      <a:pt x="124" y="1599"/>
                    </a:cubicBezTo>
                    <a:cubicBezTo>
                      <a:pt x="116" y="1601"/>
                      <a:pt x="92" y="1607"/>
                      <a:pt x="92" y="1609"/>
                    </a:cubicBezTo>
                    <a:cubicBezTo>
                      <a:pt x="88" y="1624"/>
                      <a:pt x="124" y="1633"/>
                      <a:pt x="133" y="1636"/>
                    </a:cubicBezTo>
                    <a:cubicBezTo>
                      <a:pt x="126" y="1597"/>
                      <a:pt x="100" y="1591"/>
                      <a:pt x="73" y="1567"/>
                    </a:cubicBezTo>
                    <a:cubicBezTo>
                      <a:pt x="84" y="1537"/>
                      <a:pt x="116" y="1538"/>
                      <a:pt x="143" y="1535"/>
                    </a:cubicBezTo>
                    <a:cubicBezTo>
                      <a:pt x="163" y="1543"/>
                      <a:pt x="181" y="1556"/>
                      <a:pt x="202" y="1562"/>
                    </a:cubicBezTo>
                    <a:cubicBezTo>
                      <a:pt x="242" y="1574"/>
                      <a:pt x="272" y="1572"/>
                      <a:pt x="308" y="1590"/>
                    </a:cubicBezTo>
                    <a:cubicBezTo>
                      <a:pt x="352" y="1646"/>
                      <a:pt x="393" y="1699"/>
                      <a:pt x="465" y="1719"/>
                    </a:cubicBezTo>
                    <a:cubicBezTo>
                      <a:pt x="458" y="1693"/>
                      <a:pt x="488" y="1648"/>
                      <a:pt x="451" y="1659"/>
                    </a:cubicBezTo>
                    <a:cubicBezTo>
                      <a:pt x="443" y="1704"/>
                      <a:pt x="458" y="1755"/>
                      <a:pt x="507" y="1765"/>
                    </a:cubicBezTo>
                    <a:cubicBezTo>
                      <a:pt x="519" y="1764"/>
                      <a:pt x="533" y="1768"/>
                      <a:pt x="543" y="1761"/>
                    </a:cubicBezTo>
                    <a:cubicBezTo>
                      <a:pt x="550" y="1755"/>
                      <a:pt x="548" y="1742"/>
                      <a:pt x="548" y="1733"/>
                    </a:cubicBezTo>
                    <a:cubicBezTo>
                      <a:pt x="548" y="1709"/>
                      <a:pt x="520" y="1650"/>
                      <a:pt x="507" y="1627"/>
                    </a:cubicBezTo>
                    <a:cubicBezTo>
                      <a:pt x="500" y="1600"/>
                      <a:pt x="489" y="1527"/>
                      <a:pt x="479" y="1512"/>
                    </a:cubicBezTo>
                    <a:cubicBezTo>
                      <a:pt x="463" y="1489"/>
                      <a:pt x="444" y="1469"/>
                      <a:pt x="428" y="1447"/>
                    </a:cubicBezTo>
                    <a:cubicBezTo>
                      <a:pt x="431" y="1437"/>
                      <a:pt x="442" y="1430"/>
                      <a:pt x="442" y="1420"/>
                    </a:cubicBezTo>
                    <a:cubicBezTo>
                      <a:pt x="442" y="1405"/>
                      <a:pt x="366" y="1383"/>
                      <a:pt x="355" y="1378"/>
                    </a:cubicBezTo>
                    <a:cubicBezTo>
                      <a:pt x="334" y="1368"/>
                      <a:pt x="305" y="1350"/>
                      <a:pt x="281" y="1346"/>
                    </a:cubicBezTo>
                    <a:cubicBezTo>
                      <a:pt x="248" y="1341"/>
                      <a:pt x="244" y="1343"/>
                      <a:pt x="216" y="1337"/>
                    </a:cubicBezTo>
                    <a:cubicBezTo>
                      <a:pt x="187" y="1331"/>
                      <a:pt x="163" y="1322"/>
                      <a:pt x="133" y="1318"/>
                    </a:cubicBezTo>
                    <a:cubicBezTo>
                      <a:pt x="194" y="1287"/>
                      <a:pt x="261" y="1259"/>
                      <a:pt x="327" y="1240"/>
                    </a:cubicBezTo>
                    <a:cubicBezTo>
                      <a:pt x="360" y="1220"/>
                      <a:pt x="395" y="1199"/>
                      <a:pt x="433" y="1194"/>
                    </a:cubicBezTo>
                    <a:cubicBezTo>
                      <a:pt x="473" y="1179"/>
                      <a:pt x="456" y="1190"/>
                      <a:pt x="424" y="1180"/>
                    </a:cubicBezTo>
                    <a:cubicBezTo>
                      <a:pt x="412" y="1176"/>
                      <a:pt x="402" y="1167"/>
                      <a:pt x="391" y="1162"/>
                    </a:cubicBezTo>
                    <a:cubicBezTo>
                      <a:pt x="359" y="1129"/>
                      <a:pt x="342" y="1085"/>
                      <a:pt x="304" y="1060"/>
                    </a:cubicBezTo>
                    <a:cubicBezTo>
                      <a:pt x="292" y="1042"/>
                      <a:pt x="275" y="1036"/>
                      <a:pt x="258" y="1023"/>
                    </a:cubicBezTo>
                    <a:cubicBezTo>
                      <a:pt x="289" y="983"/>
                      <a:pt x="337" y="989"/>
                      <a:pt x="382" y="977"/>
                    </a:cubicBezTo>
                    <a:cubicBezTo>
                      <a:pt x="446" y="986"/>
                      <a:pt x="433" y="997"/>
                      <a:pt x="428" y="1065"/>
                    </a:cubicBezTo>
                    <a:cubicBezTo>
                      <a:pt x="389" y="1026"/>
                      <a:pt x="345" y="985"/>
                      <a:pt x="295" y="959"/>
                    </a:cubicBezTo>
                    <a:cubicBezTo>
                      <a:pt x="283" y="953"/>
                      <a:pt x="270" y="951"/>
                      <a:pt x="258" y="945"/>
                    </a:cubicBezTo>
                    <a:cubicBezTo>
                      <a:pt x="230" y="899"/>
                      <a:pt x="241" y="886"/>
                      <a:pt x="249" y="825"/>
                    </a:cubicBezTo>
                    <a:cubicBezTo>
                      <a:pt x="239" y="816"/>
                      <a:pt x="223" y="810"/>
                      <a:pt x="221" y="797"/>
                    </a:cubicBezTo>
                    <a:cubicBezTo>
                      <a:pt x="216" y="758"/>
                      <a:pt x="275" y="757"/>
                      <a:pt x="299" y="751"/>
                    </a:cubicBezTo>
                    <a:cubicBezTo>
                      <a:pt x="351" y="754"/>
                      <a:pt x="397" y="761"/>
                      <a:pt x="447" y="747"/>
                    </a:cubicBezTo>
                    <a:cubicBezTo>
                      <a:pt x="421" y="771"/>
                      <a:pt x="475" y="768"/>
                      <a:pt x="488" y="770"/>
                    </a:cubicBezTo>
                    <a:cubicBezTo>
                      <a:pt x="657" y="750"/>
                      <a:pt x="596" y="760"/>
                      <a:pt x="672" y="747"/>
                    </a:cubicBezTo>
                    <a:cubicBezTo>
                      <a:pt x="640" y="759"/>
                      <a:pt x="621" y="782"/>
                      <a:pt x="590" y="797"/>
                    </a:cubicBezTo>
                    <a:cubicBezTo>
                      <a:pt x="568" y="819"/>
                      <a:pt x="551" y="840"/>
                      <a:pt x="525" y="857"/>
                    </a:cubicBezTo>
                    <a:cubicBezTo>
                      <a:pt x="512" y="809"/>
                      <a:pt x="531" y="707"/>
                      <a:pt x="493" y="678"/>
                    </a:cubicBezTo>
                    <a:cubicBezTo>
                      <a:pt x="475" y="664"/>
                      <a:pt x="438" y="656"/>
                      <a:pt x="419" y="650"/>
                    </a:cubicBezTo>
                    <a:cubicBezTo>
                      <a:pt x="325" y="656"/>
                      <a:pt x="358" y="642"/>
                      <a:pt x="318" y="682"/>
                    </a:cubicBezTo>
                    <a:cubicBezTo>
                      <a:pt x="264" y="674"/>
                      <a:pt x="228" y="648"/>
                      <a:pt x="179" y="632"/>
                    </a:cubicBezTo>
                    <a:cubicBezTo>
                      <a:pt x="172" y="655"/>
                      <a:pt x="154" y="651"/>
                      <a:pt x="133" y="645"/>
                    </a:cubicBezTo>
                    <a:cubicBezTo>
                      <a:pt x="95" y="634"/>
                      <a:pt x="63" y="612"/>
                      <a:pt x="27" y="599"/>
                    </a:cubicBezTo>
                    <a:cubicBezTo>
                      <a:pt x="42" y="640"/>
                      <a:pt x="99" y="616"/>
                      <a:pt x="129" y="609"/>
                    </a:cubicBezTo>
                    <a:cubicBezTo>
                      <a:pt x="161" y="593"/>
                      <a:pt x="192" y="574"/>
                      <a:pt x="226" y="562"/>
                    </a:cubicBezTo>
                    <a:cubicBezTo>
                      <a:pt x="250" y="571"/>
                      <a:pt x="243" y="594"/>
                      <a:pt x="262" y="609"/>
                    </a:cubicBezTo>
                    <a:cubicBezTo>
                      <a:pt x="268" y="614"/>
                      <a:pt x="277" y="615"/>
                      <a:pt x="285" y="618"/>
                    </a:cubicBezTo>
                    <a:cubicBezTo>
                      <a:pt x="326" y="614"/>
                      <a:pt x="338" y="609"/>
                      <a:pt x="373" y="595"/>
                    </a:cubicBezTo>
                    <a:cubicBezTo>
                      <a:pt x="463" y="620"/>
                      <a:pt x="506" y="673"/>
                      <a:pt x="580" y="710"/>
                    </a:cubicBezTo>
                    <a:cubicBezTo>
                      <a:pt x="636" y="706"/>
                      <a:pt x="654" y="705"/>
                      <a:pt x="700" y="692"/>
                    </a:cubicBezTo>
                    <a:cubicBezTo>
                      <a:pt x="682" y="682"/>
                      <a:pt x="665" y="679"/>
                      <a:pt x="645" y="673"/>
                    </a:cubicBezTo>
                    <a:cubicBezTo>
                      <a:pt x="607" y="645"/>
                      <a:pt x="562" y="637"/>
                      <a:pt x="516" y="632"/>
                    </a:cubicBezTo>
                    <a:cubicBezTo>
                      <a:pt x="466" y="576"/>
                      <a:pt x="406" y="489"/>
                      <a:pt x="327" y="475"/>
                    </a:cubicBezTo>
                    <a:cubicBezTo>
                      <a:pt x="312" y="404"/>
                      <a:pt x="421" y="387"/>
                      <a:pt x="470" y="369"/>
                    </a:cubicBezTo>
                    <a:cubicBezTo>
                      <a:pt x="526" y="375"/>
                      <a:pt x="507" y="370"/>
                      <a:pt x="553" y="383"/>
                    </a:cubicBezTo>
                    <a:cubicBezTo>
                      <a:pt x="559" y="385"/>
                      <a:pt x="534" y="378"/>
                      <a:pt x="534" y="378"/>
                    </a:cubicBezTo>
                    <a:cubicBezTo>
                      <a:pt x="513" y="347"/>
                      <a:pt x="520" y="361"/>
                      <a:pt x="511" y="337"/>
                    </a:cubicBezTo>
                    <a:cubicBezTo>
                      <a:pt x="513" y="317"/>
                      <a:pt x="510" y="296"/>
                      <a:pt x="516" y="277"/>
                    </a:cubicBezTo>
                    <a:cubicBezTo>
                      <a:pt x="527" y="242"/>
                      <a:pt x="546" y="282"/>
                      <a:pt x="525" y="249"/>
                    </a:cubicBezTo>
                    <a:cubicBezTo>
                      <a:pt x="516" y="216"/>
                      <a:pt x="544" y="202"/>
                      <a:pt x="507" y="194"/>
                    </a:cubicBezTo>
                    <a:cubicBezTo>
                      <a:pt x="572" y="161"/>
                      <a:pt x="474" y="212"/>
                      <a:pt x="543" y="171"/>
                    </a:cubicBezTo>
                    <a:cubicBezTo>
                      <a:pt x="553" y="165"/>
                      <a:pt x="608" y="156"/>
                      <a:pt x="553" y="166"/>
                    </a:cubicBezTo>
                    <a:cubicBezTo>
                      <a:pt x="548" y="168"/>
                      <a:pt x="544" y="170"/>
                      <a:pt x="539" y="171"/>
                    </a:cubicBezTo>
                    <a:cubicBezTo>
                      <a:pt x="533" y="173"/>
                      <a:pt x="526" y="173"/>
                      <a:pt x="520" y="175"/>
                    </a:cubicBezTo>
                    <a:cubicBezTo>
                      <a:pt x="511" y="178"/>
                      <a:pt x="493" y="185"/>
                      <a:pt x="493" y="185"/>
                    </a:cubicBezTo>
                    <a:cubicBezTo>
                      <a:pt x="524" y="187"/>
                      <a:pt x="584" y="182"/>
                      <a:pt x="613" y="208"/>
                    </a:cubicBezTo>
                    <a:cubicBezTo>
                      <a:pt x="636" y="228"/>
                      <a:pt x="677" y="272"/>
                      <a:pt x="677" y="272"/>
                    </a:cubicBezTo>
                    <a:cubicBezTo>
                      <a:pt x="701" y="341"/>
                      <a:pt x="762" y="375"/>
                      <a:pt x="829" y="387"/>
                    </a:cubicBezTo>
                    <a:cubicBezTo>
                      <a:pt x="838" y="386"/>
                      <a:pt x="850" y="389"/>
                      <a:pt x="857" y="383"/>
                    </a:cubicBezTo>
                    <a:cubicBezTo>
                      <a:pt x="861" y="379"/>
                      <a:pt x="850" y="374"/>
                      <a:pt x="848" y="369"/>
                    </a:cubicBezTo>
                    <a:cubicBezTo>
                      <a:pt x="835" y="339"/>
                      <a:pt x="852" y="361"/>
                      <a:pt x="834" y="341"/>
                    </a:cubicBezTo>
                    <a:cubicBezTo>
                      <a:pt x="823" y="312"/>
                      <a:pt x="796" y="294"/>
                      <a:pt x="774" y="272"/>
                    </a:cubicBezTo>
                    <a:cubicBezTo>
                      <a:pt x="769" y="259"/>
                      <a:pt x="758" y="248"/>
                      <a:pt x="755" y="235"/>
                    </a:cubicBezTo>
                    <a:cubicBezTo>
                      <a:pt x="746" y="200"/>
                      <a:pt x="753" y="162"/>
                      <a:pt x="719" y="139"/>
                    </a:cubicBezTo>
                    <a:cubicBezTo>
                      <a:pt x="701" y="113"/>
                      <a:pt x="683" y="93"/>
                      <a:pt x="663" y="69"/>
                    </a:cubicBezTo>
                    <a:cubicBezTo>
                      <a:pt x="656" y="61"/>
                      <a:pt x="645" y="42"/>
                      <a:pt x="645" y="42"/>
                    </a:cubicBezTo>
                    <a:cubicBezTo>
                      <a:pt x="650" y="20"/>
                      <a:pt x="657" y="11"/>
                      <a:pt x="677" y="0"/>
                    </a:cubicBezTo>
                  </a:path>
                </a:pathLst>
              </a:custGeom>
              <a:noFill/>
              <a:ln w="41275">
                <a:solidFill>
                  <a:srgbClr val="4646C2"/>
                </a:solidFill>
                <a:round/>
                <a:headEnd/>
                <a:tailEnd/>
              </a:ln>
            </p:spPr>
            <p:txBody>
              <a:bodyPr/>
              <a:lstStyle/>
              <a:p>
                <a:endParaRPr lang="en-US"/>
              </a:p>
            </p:txBody>
          </p:sp>
        </p:grpSp>
      </p:grpSp>
      <p:grpSp>
        <p:nvGrpSpPr>
          <p:cNvPr id="153607" name="Group 35"/>
          <p:cNvGrpSpPr>
            <a:grpSpLocks/>
          </p:cNvGrpSpPr>
          <p:nvPr/>
        </p:nvGrpSpPr>
        <p:grpSpPr bwMode="auto">
          <a:xfrm>
            <a:off x="3325813" y="4764088"/>
            <a:ext cx="746125" cy="368300"/>
            <a:chOff x="2100" y="3824"/>
            <a:chExt cx="470" cy="242"/>
          </a:xfrm>
        </p:grpSpPr>
        <p:sp>
          <p:nvSpPr>
            <p:cNvPr id="153624" name="Oval 36"/>
            <p:cNvSpPr>
              <a:spLocks noChangeArrowheads="1"/>
            </p:cNvSpPr>
            <p:nvPr/>
          </p:nvSpPr>
          <p:spPr bwMode="auto">
            <a:xfrm>
              <a:off x="2224" y="3847"/>
              <a:ext cx="217" cy="212"/>
            </a:xfrm>
            <a:prstGeom prst="ellipse">
              <a:avLst/>
            </a:prstGeom>
            <a:solidFill>
              <a:schemeClr val="accent2"/>
            </a:solidFill>
            <a:ln w="9525" algn="ctr">
              <a:solidFill>
                <a:schemeClr val="accent1"/>
              </a:solidFill>
              <a:round/>
              <a:headEnd/>
              <a:tailEnd/>
            </a:ln>
          </p:spPr>
          <p:txBody>
            <a:bodyPr wrap="none" anchor="ctr"/>
            <a:lstStyle/>
            <a:p>
              <a:pPr algn="ctr" eaLnBrk="0" hangingPunct="0">
                <a:spcBef>
                  <a:spcPct val="50000"/>
                </a:spcBef>
              </a:pPr>
              <a:endParaRPr lang="en-US">
                <a:solidFill>
                  <a:srgbClr val="000000"/>
                </a:solidFill>
              </a:endParaRPr>
            </a:p>
          </p:txBody>
        </p:sp>
        <p:sp>
          <p:nvSpPr>
            <p:cNvPr id="153625" name="Text Box 37"/>
            <p:cNvSpPr txBox="1">
              <a:spLocks noChangeArrowheads="1"/>
            </p:cNvSpPr>
            <p:nvPr/>
          </p:nvSpPr>
          <p:spPr bwMode="auto">
            <a:xfrm>
              <a:off x="2100" y="3824"/>
              <a:ext cx="470" cy="242"/>
            </a:xfrm>
            <a:prstGeom prst="rect">
              <a:avLst/>
            </a:prstGeom>
            <a:noFill/>
            <a:ln w="25400" algn="ctr">
              <a:noFill/>
              <a:miter lim="800000"/>
              <a:headEnd/>
              <a:tailEnd/>
            </a:ln>
          </p:spPr>
          <p:txBody>
            <a:bodyPr>
              <a:spAutoFit/>
            </a:bodyPr>
            <a:lstStyle/>
            <a:p>
              <a:pPr algn="ctr" eaLnBrk="0" hangingPunct="0">
                <a:spcBef>
                  <a:spcPct val="50000"/>
                </a:spcBef>
              </a:pPr>
              <a:r>
                <a:rPr lang="en-US" sz="1800" b="1">
                  <a:solidFill>
                    <a:srgbClr val="BBE0E3"/>
                  </a:solidFill>
                </a:rPr>
                <a:t>+</a:t>
              </a:r>
              <a:endParaRPr lang="en-US" sz="1800" b="1" baseline="50000">
                <a:solidFill>
                  <a:srgbClr val="BBE0E3"/>
                </a:solidFill>
              </a:endParaRPr>
            </a:p>
          </p:txBody>
        </p:sp>
      </p:grpSp>
      <p:grpSp>
        <p:nvGrpSpPr>
          <p:cNvPr id="153608" name="Group 40"/>
          <p:cNvGrpSpPr>
            <a:grpSpLocks/>
          </p:cNvGrpSpPr>
          <p:nvPr/>
        </p:nvGrpSpPr>
        <p:grpSpPr bwMode="auto">
          <a:xfrm>
            <a:off x="5791200" y="1476375"/>
            <a:ext cx="3352800" cy="1006475"/>
            <a:chOff x="5791200" y="954922"/>
            <a:chExt cx="3352800" cy="1006476"/>
          </a:xfrm>
        </p:grpSpPr>
        <p:sp>
          <p:nvSpPr>
            <p:cNvPr id="153622" name="Rectangle 4"/>
            <p:cNvSpPr>
              <a:spLocks noChangeArrowheads="1"/>
            </p:cNvSpPr>
            <p:nvPr/>
          </p:nvSpPr>
          <p:spPr bwMode="auto">
            <a:xfrm>
              <a:off x="5791200" y="954922"/>
              <a:ext cx="3352800" cy="679450"/>
            </a:xfrm>
            <a:prstGeom prst="rect">
              <a:avLst/>
            </a:prstGeom>
            <a:noFill/>
            <a:ln w="25400" algn="ctr">
              <a:noFill/>
              <a:miter lim="800000"/>
              <a:headEnd/>
              <a:tailEnd/>
            </a:ln>
          </p:spPr>
          <p:txBody>
            <a:bodyPr>
              <a:spAutoFit/>
            </a:bodyPr>
            <a:lstStyle/>
            <a:p>
              <a:pPr algn="ctr" eaLnBrk="0" hangingPunct="0">
                <a:spcBef>
                  <a:spcPct val="50000"/>
                </a:spcBef>
              </a:pPr>
              <a:r>
                <a:rPr lang="en-US" altLang="ko-KR" sz="2800" b="1" u="sng">
                  <a:solidFill>
                    <a:srgbClr val="262673"/>
                  </a:solidFill>
                  <a:ea typeface="Gulim" pitchFamily="34" charset="-127"/>
                </a:rPr>
                <a:t>Ions in Water</a:t>
              </a:r>
              <a:r>
                <a:rPr lang="en-US" altLang="ko-KR" sz="2800" b="1">
                  <a:solidFill>
                    <a:srgbClr val="262673"/>
                  </a:solidFill>
                  <a:ea typeface="Gulim" pitchFamily="34" charset="-127"/>
                </a:rPr>
                <a:t> </a:t>
              </a:r>
              <a:br>
                <a:rPr lang="en-US" altLang="ko-KR" sz="2800" b="1">
                  <a:solidFill>
                    <a:srgbClr val="262673"/>
                  </a:solidFill>
                  <a:ea typeface="Gulim" pitchFamily="34" charset="-127"/>
                </a:rPr>
              </a:br>
              <a:r>
                <a:rPr lang="en-US" altLang="ko-KR">
                  <a:solidFill>
                    <a:srgbClr val="262673"/>
                  </a:solidFill>
                  <a:ea typeface="Gulim" pitchFamily="34" charset="-127"/>
                </a:rPr>
                <a:t>are the</a:t>
              </a:r>
              <a:r>
                <a:rPr lang="en-US" altLang="ko-KR" sz="2000" b="1">
                  <a:solidFill>
                    <a:srgbClr val="262673"/>
                  </a:solidFill>
                  <a:ea typeface="Gulim" pitchFamily="34" charset="-127"/>
                </a:rPr>
                <a:t/>
              </a:r>
              <a:br>
                <a:rPr lang="en-US" altLang="ko-KR" sz="2000" b="1">
                  <a:solidFill>
                    <a:srgbClr val="262673"/>
                  </a:solidFill>
                  <a:ea typeface="Gulim" pitchFamily="34" charset="-127"/>
                </a:rPr>
              </a:br>
              <a:endParaRPr lang="en-US" altLang="ko-KR" sz="2000" b="1">
                <a:solidFill>
                  <a:srgbClr val="262673"/>
                </a:solidFill>
                <a:ea typeface="Gulim" pitchFamily="34" charset="-127"/>
              </a:endParaRPr>
            </a:p>
          </p:txBody>
        </p:sp>
        <p:sp>
          <p:nvSpPr>
            <p:cNvPr id="153623" name="Rectangle 39"/>
            <p:cNvSpPr>
              <a:spLocks noChangeArrowheads="1"/>
            </p:cNvSpPr>
            <p:nvPr/>
          </p:nvSpPr>
          <p:spPr bwMode="auto">
            <a:xfrm>
              <a:off x="6002338" y="1669298"/>
              <a:ext cx="2905125" cy="292100"/>
            </a:xfrm>
            <a:prstGeom prst="rect">
              <a:avLst/>
            </a:prstGeom>
            <a:noFill/>
            <a:ln w="9525">
              <a:noFill/>
              <a:miter lim="800000"/>
              <a:headEnd/>
              <a:tailEnd/>
            </a:ln>
          </p:spPr>
          <p:txBody>
            <a:bodyPr>
              <a:spAutoFit/>
            </a:bodyPr>
            <a:lstStyle/>
            <a:p>
              <a:pPr algn="ctr"/>
              <a:r>
                <a:rPr lang="en-US" altLang="ko-KR" sz="2400" b="1">
                  <a:solidFill>
                    <a:srgbClr val="262673"/>
                  </a:solidFill>
                  <a:ea typeface="Gulim" pitchFamily="34" charset="-127"/>
                </a:rPr>
                <a:t>Liquid of Life</a:t>
              </a:r>
            </a:p>
          </p:txBody>
        </p:sp>
      </p:grpSp>
      <p:grpSp>
        <p:nvGrpSpPr>
          <p:cNvPr id="153609" name="Group 41"/>
          <p:cNvGrpSpPr>
            <a:grpSpLocks/>
          </p:cNvGrpSpPr>
          <p:nvPr/>
        </p:nvGrpSpPr>
        <p:grpSpPr bwMode="auto">
          <a:xfrm>
            <a:off x="6523038" y="2976563"/>
            <a:ext cx="2012950" cy="3376612"/>
            <a:chOff x="355309" y="3088786"/>
            <a:chExt cx="2013625" cy="3377103"/>
          </a:xfrm>
        </p:grpSpPr>
        <p:grpSp>
          <p:nvGrpSpPr>
            <p:cNvPr id="153611" name="Group 44"/>
            <p:cNvGrpSpPr>
              <a:grpSpLocks/>
            </p:cNvGrpSpPr>
            <p:nvPr/>
          </p:nvGrpSpPr>
          <p:grpSpPr bwMode="auto">
            <a:xfrm>
              <a:off x="871538" y="3451013"/>
              <a:ext cx="985837" cy="3014876"/>
              <a:chOff x="502518" y="2560770"/>
              <a:chExt cx="985926" cy="3015356"/>
            </a:xfrm>
          </p:grpSpPr>
          <p:cxnSp>
            <p:nvCxnSpPr>
              <p:cNvPr id="153613" name="Straight Arrow Connector 39"/>
              <p:cNvCxnSpPr>
                <a:cxnSpLocks noChangeShapeType="1"/>
              </p:cNvCxnSpPr>
              <p:nvPr/>
            </p:nvCxnSpPr>
            <p:spPr bwMode="auto">
              <a:xfrm flipV="1">
                <a:off x="502518" y="5120513"/>
                <a:ext cx="985926" cy="0"/>
              </a:xfrm>
              <a:prstGeom prst="straightConnector1">
                <a:avLst/>
              </a:prstGeom>
              <a:noFill/>
              <a:ln w="15875" algn="ctr">
                <a:solidFill>
                  <a:schemeClr val="tx1"/>
                </a:solidFill>
                <a:round/>
                <a:headEnd type="arrow" w="med" len="med"/>
                <a:tailEnd type="arrow" w="med" len="med"/>
              </a:ln>
            </p:spPr>
          </p:cxnSp>
          <p:sp>
            <p:nvSpPr>
              <p:cNvPr id="153614" name="TextBox 45"/>
              <p:cNvSpPr txBox="1">
                <a:spLocks noChangeArrowheads="1"/>
              </p:cNvSpPr>
              <p:nvPr/>
            </p:nvSpPr>
            <p:spPr bwMode="auto">
              <a:xfrm>
                <a:off x="743840" y="5237988"/>
                <a:ext cx="492169" cy="338138"/>
              </a:xfrm>
              <a:prstGeom prst="rect">
                <a:avLst/>
              </a:prstGeom>
              <a:noFill/>
              <a:ln w="9525">
                <a:noFill/>
                <a:miter lim="800000"/>
                <a:headEnd/>
                <a:tailEnd/>
              </a:ln>
            </p:spPr>
            <p:txBody>
              <a:bodyPr wrap="none">
                <a:spAutoFit/>
              </a:bodyPr>
              <a:lstStyle/>
              <a:p>
                <a:r>
                  <a:rPr lang="en-US">
                    <a:solidFill>
                      <a:srgbClr val="000000"/>
                    </a:solidFill>
                  </a:rPr>
                  <a:t>3 Å</a:t>
                </a:r>
              </a:p>
            </p:txBody>
          </p:sp>
          <p:grpSp>
            <p:nvGrpSpPr>
              <p:cNvPr id="153615" name="Group 43"/>
              <p:cNvGrpSpPr>
                <a:grpSpLocks/>
              </p:cNvGrpSpPr>
              <p:nvPr/>
            </p:nvGrpSpPr>
            <p:grpSpPr bwMode="auto">
              <a:xfrm>
                <a:off x="612233" y="2560770"/>
                <a:ext cx="836724" cy="2624880"/>
                <a:chOff x="612233" y="2560770"/>
                <a:chExt cx="836724" cy="2624880"/>
              </a:xfrm>
            </p:grpSpPr>
            <p:sp>
              <p:nvSpPr>
                <p:cNvPr id="153616" name="Oval 21"/>
                <p:cNvSpPr>
                  <a:spLocks noChangeAspect="1" noChangeArrowheads="1"/>
                </p:cNvSpPr>
                <p:nvPr/>
              </p:nvSpPr>
              <p:spPr bwMode="auto">
                <a:xfrm>
                  <a:off x="709777" y="4245796"/>
                  <a:ext cx="647759" cy="616232"/>
                </a:xfrm>
                <a:prstGeom prst="ellipse">
                  <a:avLst/>
                </a:prstGeom>
                <a:gradFill rotWithShape="1">
                  <a:gsLst>
                    <a:gs pos="0">
                      <a:srgbClr val="EFBFDF"/>
                    </a:gs>
                    <a:gs pos="100000">
                      <a:srgbClr val="CC3399">
                        <a:alpha val="75000"/>
                      </a:srgbClr>
                    </a:gs>
                  </a:gsLst>
                  <a:path path="shape">
                    <a:fillToRect l="50000" t="50000" r="50000" b="50000"/>
                  </a:path>
                </a:gradFill>
                <a:ln w="25400" algn="ctr">
                  <a:solidFill>
                    <a:schemeClr val="tx1"/>
                  </a:solidFill>
                  <a:round/>
                  <a:headEnd/>
                  <a:tailEnd/>
                </a:ln>
              </p:spPr>
              <p:txBody>
                <a:bodyPr wrap="none" anchor="ctr"/>
                <a:lstStyle/>
                <a:p>
                  <a:pPr algn="ctr" eaLnBrk="0" hangingPunct="0">
                    <a:spcBef>
                      <a:spcPct val="50000"/>
                    </a:spcBef>
                  </a:pPr>
                  <a:endParaRPr lang="en-US">
                    <a:solidFill>
                      <a:srgbClr val="000000"/>
                    </a:solidFill>
                  </a:endParaRPr>
                </a:p>
              </p:txBody>
            </p:sp>
            <p:sp>
              <p:nvSpPr>
                <p:cNvPr id="153617" name="Rectangle 22"/>
                <p:cNvSpPr>
                  <a:spLocks noChangeArrowheads="1"/>
                </p:cNvSpPr>
                <p:nvPr/>
              </p:nvSpPr>
              <p:spPr bwMode="auto">
                <a:xfrm>
                  <a:off x="774703" y="4034712"/>
                  <a:ext cx="566188" cy="1150938"/>
                </a:xfrm>
                <a:prstGeom prst="rect">
                  <a:avLst/>
                </a:prstGeom>
                <a:noFill/>
                <a:ln w="25400" algn="ctr">
                  <a:noFill/>
                  <a:miter lim="800000"/>
                  <a:headEnd/>
                  <a:tailEnd/>
                </a:ln>
              </p:spPr>
              <p:txBody>
                <a:bodyPr>
                  <a:spAutoFit/>
                </a:bodyPr>
                <a:lstStyle/>
                <a:p>
                  <a:pPr algn="ctr" eaLnBrk="0" hangingPunct="0">
                    <a:spcBef>
                      <a:spcPct val="50000"/>
                    </a:spcBef>
                  </a:pPr>
                  <a:r>
                    <a:rPr lang="en-US" sz="1200" b="1">
                      <a:solidFill>
                        <a:srgbClr val="24246E"/>
                      </a:solidFill>
                    </a:rPr>
                    <a:t>K</a:t>
                  </a:r>
                  <a:r>
                    <a:rPr lang="en-US" b="1" baseline="30000">
                      <a:solidFill>
                        <a:srgbClr val="24246E"/>
                      </a:solidFill>
                    </a:rPr>
                    <a:t>+</a:t>
                  </a:r>
                  <a:r>
                    <a:rPr lang="en-US" sz="4400" b="1">
                      <a:solidFill>
                        <a:srgbClr val="000000"/>
                      </a:solidFill>
                    </a:rPr>
                    <a:t> </a:t>
                  </a:r>
                </a:p>
              </p:txBody>
            </p:sp>
            <p:sp>
              <p:nvSpPr>
                <p:cNvPr id="44" name="Oval 25"/>
                <p:cNvSpPr>
                  <a:spLocks noChangeAspect="1" noChangeArrowheads="1"/>
                </p:cNvSpPr>
                <p:nvPr/>
              </p:nvSpPr>
              <p:spPr bwMode="auto">
                <a:xfrm>
                  <a:off x="745391" y="2560546"/>
                  <a:ext cx="470100" cy="447811"/>
                </a:xfrm>
                <a:prstGeom prst="ellipse">
                  <a:avLst/>
                </a:prstGeom>
                <a:gradFill rotWithShape="1">
                  <a:gsLst>
                    <a:gs pos="0">
                      <a:srgbClr val="00BC00">
                        <a:alpha val="3998"/>
                      </a:srgbClr>
                    </a:gs>
                    <a:gs pos="100000">
                      <a:srgbClr val="006C00"/>
                    </a:gs>
                  </a:gsLst>
                  <a:path path="shape">
                    <a:fillToRect l="50000" t="50000" r="50000" b="50000"/>
                  </a:path>
                </a:gradFill>
                <a:ln w="25400" algn="ctr">
                  <a:solidFill>
                    <a:srgbClr val="000000"/>
                  </a:solidFill>
                  <a:round/>
                  <a:headEnd/>
                  <a:tailEnd/>
                </a:ln>
              </p:spPr>
              <p:txBody>
                <a:bodyPr wrap="none" anchor="ctr"/>
                <a:lstStyle/>
                <a:p>
                  <a:pPr algn="ctr" eaLnBrk="0" fontAlgn="auto" hangingPunct="0">
                    <a:spcBef>
                      <a:spcPct val="50000"/>
                    </a:spcBef>
                    <a:spcAft>
                      <a:spcPts val="0"/>
                    </a:spcAft>
                    <a:defRPr/>
                  </a:pPr>
                  <a:endParaRPr lang="en-US" sz="1800" kern="0" dirty="0">
                    <a:solidFill>
                      <a:sysClr val="windowText" lastClr="000000"/>
                    </a:solidFill>
                  </a:endParaRPr>
                </a:p>
              </p:txBody>
            </p:sp>
            <p:sp>
              <p:nvSpPr>
                <p:cNvPr id="45" name="Text Box 26"/>
                <p:cNvSpPr txBox="1">
                  <a:spLocks noChangeArrowheads="1"/>
                </p:cNvSpPr>
                <p:nvPr/>
              </p:nvSpPr>
              <p:spPr bwMode="auto">
                <a:xfrm>
                  <a:off x="611984" y="2663764"/>
                  <a:ext cx="821086" cy="368412"/>
                </a:xfrm>
                <a:prstGeom prst="rect">
                  <a:avLst/>
                </a:prstGeom>
                <a:noFill/>
                <a:ln w="25400" algn="ctr">
                  <a:noFill/>
                  <a:miter lim="800000"/>
                  <a:headEnd type="none" w="lg" len="lg"/>
                  <a:tailEnd type="none" w="lg" len="lg"/>
                </a:ln>
              </p:spPr>
              <p:txBody>
                <a:bodyPr>
                  <a:spAutoFit/>
                </a:bodyPr>
                <a:lstStyle/>
                <a:p>
                  <a:pPr algn="ctr" eaLnBrk="0" fontAlgn="auto" hangingPunct="0">
                    <a:spcBef>
                      <a:spcPct val="50000"/>
                    </a:spcBef>
                    <a:spcAft>
                      <a:spcPts val="0"/>
                    </a:spcAft>
                    <a:defRPr/>
                  </a:pPr>
                  <a:r>
                    <a:rPr lang="en-US" sz="1000" b="1" kern="0" dirty="0">
                      <a:solidFill>
                        <a:srgbClr val="002E00"/>
                      </a:solidFill>
                    </a:rPr>
                    <a:t>Na</a:t>
                  </a:r>
                  <a:r>
                    <a:rPr lang="en-US" sz="1000" b="1" kern="0" baseline="30000" dirty="0">
                      <a:solidFill>
                        <a:srgbClr val="002E00"/>
                      </a:solidFill>
                    </a:rPr>
                    <a:t>+</a:t>
                  </a:r>
                  <a:endParaRPr lang="en-US" sz="1000" b="1" kern="0" dirty="0">
                    <a:solidFill>
                      <a:srgbClr val="002E00"/>
                    </a:solidFill>
                  </a:endParaRPr>
                </a:p>
              </p:txBody>
            </p:sp>
            <p:sp>
              <p:nvSpPr>
                <p:cNvPr id="46" name="Oval 25"/>
                <p:cNvSpPr>
                  <a:spLocks noChangeAspect="1" noChangeArrowheads="1"/>
                </p:cNvSpPr>
                <p:nvPr/>
              </p:nvSpPr>
              <p:spPr bwMode="auto">
                <a:xfrm>
                  <a:off x="734273" y="3375181"/>
                  <a:ext cx="470100" cy="449400"/>
                </a:xfrm>
                <a:prstGeom prst="ellipse">
                  <a:avLst/>
                </a:prstGeom>
                <a:gradFill rotWithShape="1">
                  <a:gsLst>
                    <a:gs pos="79000">
                      <a:srgbClr val="FF0000"/>
                    </a:gs>
                    <a:gs pos="100000">
                      <a:srgbClr val="006C00"/>
                    </a:gs>
                  </a:gsLst>
                  <a:path path="shape">
                    <a:fillToRect l="50000" t="50000" r="50000" b="50000"/>
                  </a:path>
                </a:gradFill>
                <a:ln w="25400" algn="ctr">
                  <a:solidFill>
                    <a:srgbClr val="000000"/>
                  </a:solidFill>
                  <a:round/>
                  <a:headEnd/>
                  <a:tailEnd/>
                </a:ln>
              </p:spPr>
              <p:txBody>
                <a:bodyPr wrap="none" anchor="ctr"/>
                <a:lstStyle/>
                <a:p>
                  <a:pPr algn="ctr" eaLnBrk="0" fontAlgn="auto" hangingPunct="0">
                    <a:spcBef>
                      <a:spcPct val="50000"/>
                    </a:spcBef>
                    <a:spcAft>
                      <a:spcPts val="0"/>
                    </a:spcAft>
                    <a:defRPr/>
                  </a:pPr>
                  <a:endParaRPr lang="en-US" sz="1800" kern="0" dirty="0">
                    <a:solidFill>
                      <a:sysClr val="windowText" lastClr="000000"/>
                    </a:solidFill>
                  </a:endParaRPr>
                </a:p>
              </p:txBody>
            </p:sp>
            <p:sp>
              <p:nvSpPr>
                <p:cNvPr id="153621" name="TextBox 33"/>
                <p:cNvSpPr txBox="1">
                  <a:spLocks noChangeArrowheads="1"/>
                </p:cNvSpPr>
                <p:nvPr/>
              </p:nvSpPr>
              <p:spPr bwMode="auto">
                <a:xfrm>
                  <a:off x="655135" y="3430881"/>
                  <a:ext cx="793822" cy="246570"/>
                </a:xfrm>
                <a:prstGeom prst="rect">
                  <a:avLst/>
                </a:prstGeom>
                <a:noFill/>
                <a:ln w="9525">
                  <a:noFill/>
                  <a:miter lim="800000"/>
                  <a:headEnd/>
                  <a:tailEnd/>
                </a:ln>
              </p:spPr>
              <p:txBody>
                <a:bodyPr>
                  <a:spAutoFit/>
                </a:bodyPr>
                <a:lstStyle/>
                <a:p>
                  <a:r>
                    <a:rPr lang="en-US" sz="1000" b="1">
                      <a:solidFill>
                        <a:srgbClr val="000000"/>
                      </a:solidFill>
                    </a:rPr>
                    <a:t>   Ca</a:t>
                  </a:r>
                  <a:r>
                    <a:rPr lang="en-US" sz="1000" b="1" baseline="30000">
                      <a:solidFill>
                        <a:srgbClr val="000000"/>
                      </a:solidFill>
                    </a:rPr>
                    <a:t>++</a:t>
                  </a:r>
                  <a:endParaRPr lang="en-US" sz="1000" b="1">
                    <a:solidFill>
                      <a:srgbClr val="000000"/>
                    </a:solidFill>
                  </a:endParaRPr>
                </a:p>
              </p:txBody>
            </p:sp>
          </p:grpSp>
        </p:grpSp>
        <p:sp>
          <p:nvSpPr>
            <p:cNvPr id="153612" name="TextBox 40"/>
            <p:cNvSpPr txBox="1">
              <a:spLocks noChangeArrowheads="1"/>
            </p:cNvSpPr>
            <p:nvPr/>
          </p:nvSpPr>
          <p:spPr bwMode="auto">
            <a:xfrm>
              <a:off x="355309" y="3088786"/>
              <a:ext cx="2013625" cy="276999"/>
            </a:xfrm>
            <a:prstGeom prst="rect">
              <a:avLst/>
            </a:prstGeom>
            <a:noFill/>
            <a:ln w="9525">
              <a:noFill/>
              <a:miter lim="800000"/>
              <a:headEnd/>
              <a:tailEnd/>
            </a:ln>
          </p:spPr>
          <p:txBody>
            <a:bodyPr>
              <a:spAutoFit/>
            </a:bodyPr>
            <a:lstStyle/>
            <a:p>
              <a:pPr algn="ctr"/>
              <a:r>
                <a:rPr lang="en-US" sz="1200" b="1" i="1">
                  <a:solidFill>
                    <a:srgbClr val="000000"/>
                  </a:solidFill>
                </a:rPr>
                <a:t>Hard Spheres</a:t>
              </a:r>
            </a:p>
          </p:txBody>
        </p:sp>
      </p:grpSp>
      <p:sp>
        <p:nvSpPr>
          <p:cNvPr id="153610" name="Line 29"/>
          <p:cNvSpPr>
            <a:spLocks noChangeAspect="1" noChangeShapeType="1"/>
          </p:cNvSpPr>
          <p:nvPr/>
        </p:nvSpPr>
        <p:spPr bwMode="auto">
          <a:xfrm rot="-5400000">
            <a:off x="4564063" y="4970462"/>
            <a:ext cx="1588" cy="1636713"/>
          </a:xfrm>
          <a:prstGeom prst="line">
            <a:avLst/>
          </a:prstGeom>
          <a:noFill/>
          <a:ln w="19050">
            <a:solidFill>
              <a:schemeClr val="tx1"/>
            </a:solidFill>
            <a:round/>
            <a:headEnd type="arrow" w="med" len="med"/>
            <a:tailEnd type="arrow" w="med" len="med"/>
          </a:ln>
        </p:spPr>
        <p:txBody>
          <a:bodyPr wrap="none" anchor="ctr"/>
          <a:lstStyle/>
          <a:p>
            <a:endParaRPr lang="en-US"/>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C9E6EF"/>
        </a:solidFill>
        <a:effectLst/>
      </p:bgPr>
    </p:bg>
    <p:spTree>
      <p:nvGrpSpPr>
        <p:cNvPr id="1" name=""/>
        <p:cNvGrpSpPr/>
        <p:nvPr/>
      </p:nvGrpSpPr>
      <p:grpSpPr>
        <a:xfrm>
          <a:off x="0" y="0"/>
          <a:ext cx="0" cy="0"/>
          <a:chOff x="0" y="0"/>
          <a:chExt cx="0" cy="0"/>
        </a:xfrm>
      </p:grpSpPr>
      <p:sp>
        <p:nvSpPr>
          <p:cNvPr id="171010" name="Title 1"/>
          <p:cNvSpPr>
            <a:spLocks noGrp="1"/>
          </p:cNvSpPr>
          <p:nvPr>
            <p:ph type="ctrTitle"/>
          </p:nvPr>
        </p:nvSpPr>
        <p:spPr>
          <a:xfrm>
            <a:off x="1690688" y="0"/>
            <a:ext cx="5565775" cy="1331913"/>
          </a:xfrm>
        </p:spPr>
        <p:txBody>
          <a:bodyPr wrap="none"/>
          <a:lstStyle/>
          <a:p>
            <a:pPr eaLnBrk="1" hangingPunct="1"/>
            <a:r>
              <a:rPr lang="en-US" sz="4000" smtClean="0">
                <a:latin typeface="Arial Black" pitchFamily="34" charset="0"/>
                <a:ea typeface="Arial Black" pitchFamily="34" charset="0"/>
                <a:cs typeface="Arial Black" pitchFamily="34" charset="0"/>
              </a:rPr>
              <a:t>Charge Density</a:t>
            </a:r>
            <a:br>
              <a:rPr lang="en-US" sz="4000" smtClean="0">
                <a:latin typeface="Arial Black" pitchFamily="34" charset="0"/>
                <a:ea typeface="Arial Black" pitchFamily="34" charset="0"/>
                <a:cs typeface="Arial Black" pitchFamily="34" charset="0"/>
              </a:rPr>
            </a:br>
            <a:r>
              <a:rPr lang="en-US" sz="3600" smtClean="0">
                <a:latin typeface="Arial Black" pitchFamily="34" charset="0"/>
                <a:ea typeface="Arial Black" pitchFamily="34" charset="0"/>
                <a:cs typeface="Arial Black" pitchFamily="34" charset="0"/>
              </a:rPr>
              <a:t>22 M</a:t>
            </a:r>
            <a:endParaRPr lang="en-US" sz="3600" i="1" smtClean="0">
              <a:latin typeface="Arial" pitchFamily="34" charset="0"/>
              <a:ea typeface="Arial Black" pitchFamily="34" charset="0"/>
              <a:cs typeface="Arial" pitchFamily="34" charset="0"/>
            </a:endParaRPr>
          </a:p>
        </p:txBody>
      </p:sp>
      <p:graphicFrame>
        <p:nvGraphicFramePr>
          <p:cNvPr id="8" name="Table 7"/>
          <p:cNvGraphicFramePr>
            <a:graphicFrameLocks noGrp="1"/>
          </p:cNvGraphicFramePr>
          <p:nvPr/>
        </p:nvGraphicFramePr>
        <p:xfrm>
          <a:off x="1201738" y="1212850"/>
          <a:ext cx="6699660" cy="4107677"/>
        </p:xfrm>
        <a:graphic>
          <a:graphicData uri="http://schemas.openxmlformats.org/drawingml/2006/table">
            <a:tbl>
              <a:tblPr/>
              <a:tblGrid>
                <a:gridCol w="2307910"/>
                <a:gridCol w="829054"/>
                <a:gridCol w="492952"/>
                <a:gridCol w="929885"/>
                <a:gridCol w="750631"/>
                <a:gridCol w="694614"/>
                <a:gridCol w="694614"/>
              </a:tblGrid>
              <a:tr h="208422">
                <a:tc>
                  <a:txBody>
                    <a:bodyPr/>
                    <a:lstStyle/>
                    <a:p>
                      <a:pPr algn="l" fontAlgn="b"/>
                      <a:r>
                        <a:rPr lang="en-US" sz="800" b="0" i="0" u="none" strike="noStrike" dirty="0">
                          <a:latin typeface="Verdana"/>
                        </a:rPr>
                        <a:t> </a:t>
                      </a:r>
                    </a:p>
                  </a:txBody>
                  <a:tcPr marL="0" marR="27432" marT="0" marB="0" anchor="b">
                    <a:lnL>
                      <a:noFill/>
                    </a:lnL>
                    <a:lnR>
                      <a:noFill/>
                    </a:lnR>
                    <a:lnT>
                      <a:noFill/>
                    </a:lnT>
                    <a:lnB w="12700" cap="flat" cmpd="sng" algn="ctr">
                      <a:solidFill>
                        <a:scrgbClr r="0" g="0" b="0"/>
                      </a:solidFill>
                      <a:prstDash val="solid"/>
                      <a:round/>
                      <a:headEnd type="none" w="med" len="med"/>
                      <a:tailEnd type="none" w="med" len="med"/>
                    </a:lnB>
                    <a:solidFill>
                      <a:srgbClr val="A6D5E4">
                        <a:alpha val="50980"/>
                      </a:srgbClr>
                    </a:solidFill>
                  </a:tcPr>
                </a:tc>
                <a:tc>
                  <a:txBody>
                    <a:bodyPr/>
                    <a:lstStyle/>
                    <a:p>
                      <a:pPr algn="ctr" fontAlgn="b"/>
                      <a:r>
                        <a:rPr lang="en-US" sz="1000" b="0" i="0" u="none" strike="noStrike">
                          <a:latin typeface="Verdana"/>
                        </a:rPr>
                        <a:t> </a:t>
                      </a:r>
                    </a:p>
                  </a:txBody>
                  <a:tcPr marL="0" marR="27432" marT="0" marB="0" anchor="b">
                    <a:lnL>
                      <a:noFill/>
                    </a:lnL>
                    <a:lnR w="12700" cap="flat" cmpd="sng" algn="ctr">
                      <a:noFill/>
                      <a:prstDash val="solid"/>
                      <a:round/>
                      <a:headEnd type="none" w="med" len="med"/>
                      <a:tailEnd type="none" w="med" len="med"/>
                    </a:lnR>
                    <a:lnT>
                      <a:noFill/>
                    </a:lnT>
                    <a:lnB w="12700" cap="flat" cmpd="sng" algn="ctr">
                      <a:solidFill>
                        <a:scrgbClr r="0" g="0" b="0"/>
                      </a:solidFill>
                      <a:prstDash val="solid"/>
                      <a:round/>
                      <a:headEnd type="none" w="med" len="med"/>
                      <a:tailEnd type="none" w="med" len="med"/>
                    </a:lnB>
                    <a:solidFill>
                      <a:srgbClr val="A6D5E4">
                        <a:alpha val="50980"/>
                      </a:srgbClr>
                    </a:solidFill>
                  </a:tcPr>
                </a:tc>
                <a:tc>
                  <a:txBody>
                    <a:bodyPr/>
                    <a:lstStyle/>
                    <a:p>
                      <a:pPr algn="ctr" fontAlgn="ctr"/>
                      <a:r>
                        <a:rPr lang="en-US" sz="1000" b="1" i="0" u="none" strike="noStrike" dirty="0">
                          <a:latin typeface="Verdana"/>
                        </a:rPr>
                        <a:t>#AA</a:t>
                      </a:r>
                    </a:p>
                  </a:txBody>
                  <a:tcPr marL="0" marR="27432" marT="0"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rgbClr val="A6D5E4">
                        <a:alpha val="50980"/>
                      </a:srgbClr>
                    </a:solidFill>
                  </a:tcPr>
                </a:tc>
                <a:tc>
                  <a:txBody>
                    <a:bodyPr/>
                    <a:lstStyle/>
                    <a:p>
                      <a:pPr algn="ctr" fontAlgn="ctr"/>
                      <a:r>
                        <a:rPr lang="en-US" sz="1000" b="1" i="0" u="none" strike="noStrike" dirty="0">
                          <a:latin typeface="Verdana"/>
                        </a:rPr>
                        <a:t>MS_A^3</a:t>
                      </a:r>
                    </a:p>
                  </a:txBody>
                  <a:tcPr marL="0" marR="27432"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rgbClr val="A6D5E4">
                        <a:alpha val="50980"/>
                      </a:srgbClr>
                    </a:solidFill>
                  </a:tcPr>
                </a:tc>
                <a:tc>
                  <a:txBody>
                    <a:bodyPr/>
                    <a:lstStyle/>
                    <a:p>
                      <a:pPr algn="ctr" fontAlgn="ctr"/>
                      <a:r>
                        <a:rPr lang="en-US" sz="1000" b="1" i="0" u="none" strike="noStrike" dirty="0">
                          <a:solidFill>
                            <a:srgbClr val="3366FF"/>
                          </a:solidFill>
                          <a:latin typeface="Verdana"/>
                        </a:rPr>
                        <a:t>CD_MS+</a:t>
                      </a:r>
                    </a:p>
                  </a:txBody>
                  <a:tcPr marL="0" marR="27432"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rgbClr val="A6D5E4">
                        <a:alpha val="50980"/>
                      </a:srgbClr>
                    </a:solidFill>
                  </a:tcPr>
                </a:tc>
                <a:tc>
                  <a:txBody>
                    <a:bodyPr/>
                    <a:lstStyle/>
                    <a:p>
                      <a:pPr algn="ctr" fontAlgn="ctr"/>
                      <a:r>
                        <a:rPr lang="en-US" sz="1000" b="1" i="0" u="none" strike="noStrike" dirty="0">
                          <a:solidFill>
                            <a:srgbClr val="DD0806"/>
                          </a:solidFill>
                          <a:latin typeface="Verdana"/>
                        </a:rPr>
                        <a:t>CD_MS-</a:t>
                      </a:r>
                    </a:p>
                  </a:txBody>
                  <a:tcPr marL="0" marR="27432"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rgbClr val="A6D5E4">
                        <a:alpha val="50980"/>
                      </a:srgbClr>
                    </a:solidFill>
                  </a:tcPr>
                </a:tc>
                <a:tc>
                  <a:txBody>
                    <a:bodyPr/>
                    <a:lstStyle/>
                    <a:p>
                      <a:pPr algn="ctr" fontAlgn="ctr"/>
                      <a:r>
                        <a:rPr lang="en-US" sz="1000" b="1" i="0" u="none" strike="noStrike" dirty="0" err="1">
                          <a:latin typeface="Verdana"/>
                        </a:rPr>
                        <a:t>CD_MSt</a:t>
                      </a:r>
                      <a:endParaRPr lang="en-US" sz="1000" b="1" i="0" u="none" strike="noStrike" dirty="0">
                        <a:latin typeface="Verdana"/>
                      </a:endParaRPr>
                    </a:p>
                  </a:txBody>
                  <a:tcPr marL="0" marR="27432" marT="0"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rgbClr val="A6D5E4">
                        <a:alpha val="50980"/>
                      </a:srgbClr>
                    </a:solidFill>
                  </a:tcPr>
                </a:tc>
              </a:tr>
              <a:tr h="238274">
                <a:tc rowSpan="2">
                  <a:txBody>
                    <a:bodyPr/>
                    <a:lstStyle/>
                    <a:p>
                      <a:pPr algn="l" fontAlgn="ctr"/>
                      <a:r>
                        <a:rPr lang="en-US" sz="1300" b="1" i="0" u="none" strike="noStrike" dirty="0" smtClean="0">
                          <a:latin typeface="Verdana"/>
                        </a:rPr>
                        <a:t> EC1</a:t>
                      </a:r>
                      <a:r>
                        <a:rPr lang="en-US" sz="1300" b="1" i="0" u="none" strike="noStrike" dirty="0">
                          <a:latin typeface="Verdana"/>
                        </a:rPr>
                        <a:t>:Oxidoreductases</a:t>
                      </a:r>
                    </a:p>
                  </a:txBody>
                  <a:tcPr marL="0" marR="27432" marT="0" marB="0" anchor="ctr">
                    <a:lnL w="12700" cap="flat" cmpd="sng" algn="ctr">
                      <a:solidFill>
                        <a:scrgbClr r="0" g="0" b="0"/>
                      </a:solidFill>
                      <a:prstDash val="solid"/>
                      <a:round/>
                      <a:headEnd type="none" w="med" len="med"/>
                      <a:tailEnd type="none" w="med" len="med"/>
                    </a:lnL>
                    <a:lnR>
                      <a:noFill/>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A6D5E4">
                        <a:alpha val="50980"/>
                      </a:srgbClr>
                    </a:solidFill>
                  </a:tcPr>
                </a:tc>
                <a:tc>
                  <a:txBody>
                    <a:bodyPr/>
                    <a:lstStyle/>
                    <a:p>
                      <a:pPr algn="l" fontAlgn="ctr"/>
                      <a:r>
                        <a:rPr lang="en-US" sz="1100" b="0" i="0" u="none" strike="noStrike">
                          <a:latin typeface="Verdana"/>
                        </a:rPr>
                        <a:t>Average</a:t>
                      </a:r>
                    </a:p>
                  </a:txBody>
                  <a:tcPr marL="0" marR="27432" marT="0" marB="0" anchor="ctr">
                    <a:lnL>
                      <a:noFill/>
                    </a:lnL>
                    <a:lnR>
                      <a:noFill/>
                    </a:lnR>
                    <a:lnT w="12700" cap="flat" cmpd="sng" algn="ctr">
                      <a:solidFill>
                        <a:scrgbClr r="0" g="0" b="0"/>
                      </a:solidFill>
                      <a:prstDash val="solid"/>
                      <a:round/>
                      <a:headEnd type="none" w="med" len="med"/>
                      <a:tailEnd type="none" w="med" len="med"/>
                    </a:lnT>
                    <a:lnB>
                      <a:noFill/>
                    </a:lnB>
                    <a:solidFill>
                      <a:srgbClr val="A6D5E4">
                        <a:alpha val="50980"/>
                      </a:srgbClr>
                    </a:solidFill>
                  </a:tcPr>
                </a:tc>
                <a:tc>
                  <a:txBody>
                    <a:bodyPr/>
                    <a:lstStyle/>
                    <a:p>
                      <a:pPr algn="ctr" fontAlgn="ctr"/>
                      <a:r>
                        <a:rPr lang="en-US" sz="1300" b="0" i="0" u="none" strike="noStrike" dirty="0">
                          <a:latin typeface="Verdana"/>
                        </a:rPr>
                        <a:t>47.2</a:t>
                      </a:r>
                    </a:p>
                  </a:txBody>
                  <a:tcPr marL="0" marR="27432" marT="0" marB="0" anchor="ctr">
                    <a:lnL>
                      <a:noFill/>
                    </a:lnL>
                    <a:lnR>
                      <a:noFill/>
                    </a:lnR>
                    <a:lnT w="12700" cap="flat" cmpd="sng" algn="ctr">
                      <a:solidFill>
                        <a:scrgbClr r="0" g="0" b="0"/>
                      </a:solidFill>
                      <a:prstDash val="solid"/>
                      <a:round/>
                      <a:headEnd type="none" w="med" len="med"/>
                      <a:tailEnd type="none" w="med" len="med"/>
                    </a:lnT>
                    <a:lnB>
                      <a:noFill/>
                    </a:lnB>
                    <a:solidFill>
                      <a:srgbClr val="A6D5E4">
                        <a:alpha val="50980"/>
                      </a:srgbClr>
                    </a:solidFill>
                  </a:tcPr>
                </a:tc>
                <a:tc>
                  <a:txBody>
                    <a:bodyPr/>
                    <a:lstStyle/>
                    <a:p>
                      <a:pPr algn="ctr" fontAlgn="ctr"/>
                      <a:r>
                        <a:rPr lang="en-US" sz="1300" b="0" i="0" u="none" strike="noStrike">
                          <a:latin typeface="Verdana"/>
                        </a:rPr>
                        <a:t>1,664.74</a:t>
                      </a:r>
                    </a:p>
                  </a:txBody>
                  <a:tcPr marL="0" marR="27432" marT="0" marB="0" anchor="ctr">
                    <a:lnL>
                      <a:noFill/>
                    </a:lnL>
                    <a:lnR>
                      <a:noFill/>
                    </a:lnR>
                    <a:lnT w="12700" cap="flat" cmpd="sng" algn="ctr">
                      <a:solidFill>
                        <a:scrgbClr r="0" g="0" b="0"/>
                      </a:solidFill>
                      <a:prstDash val="solid"/>
                      <a:round/>
                      <a:headEnd type="none" w="med" len="med"/>
                      <a:tailEnd type="none" w="med" len="med"/>
                    </a:lnT>
                    <a:lnB>
                      <a:noFill/>
                    </a:lnB>
                    <a:solidFill>
                      <a:srgbClr val="A6D5E4">
                        <a:alpha val="50980"/>
                      </a:srgbClr>
                    </a:solidFill>
                  </a:tcPr>
                </a:tc>
                <a:tc>
                  <a:txBody>
                    <a:bodyPr/>
                    <a:lstStyle/>
                    <a:p>
                      <a:pPr algn="ctr" fontAlgn="ctr"/>
                      <a:r>
                        <a:rPr lang="en-US" sz="1300" b="1" i="0" u="none" strike="noStrike">
                          <a:solidFill>
                            <a:srgbClr val="3366FF"/>
                          </a:solidFill>
                          <a:latin typeface="Verdana"/>
                        </a:rPr>
                        <a:t>7.58</a:t>
                      </a:r>
                    </a:p>
                  </a:txBody>
                  <a:tcPr marL="0" marR="27432" marT="0" marB="0" anchor="ctr">
                    <a:lnL>
                      <a:noFill/>
                    </a:lnL>
                    <a:lnR>
                      <a:noFill/>
                    </a:lnR>
                    <a:lnT w="12700" cap="flat" cmpd="sng" algn="ctr">
                      <a:solidFill>
                        <a:scrgbClr r="0" g="0" b="0"/>
                      </a:solidFill>
                      <a:prstDash val="solid"/>
                      <a:round/>
                      <a:headEnd type="none" w="med" len="med"/>
                      <a:tailEnd type="none" w="med" len="med"/>
                    </a:lnT>
                    <a:lnB>
                      <a:noFill/>
                    </a:lnB>
                    <a:solidFill>
                      <a:srgbClr val="A6D5E4">
                        <a:alpha val="50980"/>
                      </a:srgbClr>
                    </a:solidFill>
                  </a:tcPr>
                </a:tc>
                <a:tc>
                  <a:txBody>
                    <a:bodyPr/>
                    <a:lstStyle/>
                    <a:p>
                      <a:pPr algn="ctr" fontAlgn="ctr"/>
                      <a:r>
                        <a:rPr lang="en-US" sz="1300" b="1" i="0" u="none" strike="noStrike">
                          <a:solidFill>
                            <a:srgbClr val="DD0806"/>
                          </a:solidFill>
                          <a:latin typeface="Verdana"/>
                        </a:rPr>
                        <a:t>2.82</a:t>
                      </a:r>
                    </a:p>
                  </a:txBody>
                  <a:tcPr marL="0" marR="27432" marT="0" marB="0" anchor="ctr">
                    <a:lnL>
                      <a:noFill/>
                    </a:lnL>
                    <a:lnR>
                      <a:noFill/>
                    </a:lnR>
                    <a:lnT w="12700" cap="flat" cmpd="sng" algn="ctr">
                      <a:solidFill>
                        <a:scrgbClr r="0" g="0" b="0"/>
                      </a:solidFill>
                      <a:prstDash val="solid"/>
                      <a:round/>
                      <a:headEnd type="none" w="med" len="med"/>
                      <a:tailEnd type="none" w="med" len="med"/>
                    </a:lnT>
                    <a:lnB>
                      <a:noFill/>
                    </a:lnB>
                    <a:solidFill>
                      <a:srgbClr val="A6D5E4">
                        <a:alpha val="50980"/>
                      </a:srgbClr>
                    </a:solidFill>
                  </a:tcPr>
                </a:tc>
                <a:tc>
                  <a:txBody>
                    <a:bodyPr/>
                    <a:lstStyle/>
                    <a:p>
                      <a:pPr algn="ctr" fontAlgn="ctr"/>
                      <a:r>
                        <a:rPr lang="en-US" sz="1300" b="1" i="0" u="none" strike="noStrike" dirty="0" smtClean="0">
                          <a:latin typeface="Verdana"/>
                        </a:rPr>
                        <a:t>10.41 </a:t>
                      </a:r>
                      <a:endParaRPr lang="en-US" sz="1300" b="1" i="0" u="none" strike="noStrike" dirty="0">
                        <a:latin typeface="Verdana"/>
                      </a:endParaRPr>
                    </a:p>
                  </a:txBody>
                  <a:tcPr marL="0" marR="27432" marT="0" marB="0" anchor="ctr">
                    <a:lnL>
                      <a:noFill/>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a:noFill/>
                    </a:lnB>
                    <a:solidFill>
                      <a:srgbClr val="A6D5E4">
                        <a:alpha val="50980"/>
                      </a:srgbClr>
                    </a:solidFill>
                  </a:tcPr>
                </a:tc>
              </a:tr>
              <a:tr h="257462">
                <a:tc vMerge="1">
                  <a:txBody>
                    <a:bodyPr/>
                    <a:lstStyle/>
                    <a:p>
                      <a:endParaRPr lang="en-US"/>
                    </a:p>
                  </a:txBody>
                  <a:tcPr/>
                </a:tc>
                <a:tc>
                  <a:txBody>
                    <a:bodyPr/>
                    <a:lstStyle/>
                    <a:p>
                      <a:pPr algn="l" fontAlgn="ctr"/>
                      <a:r>
                        <a:rPr lang="en-US" sz="1100" b="0" i="0" u="none" strike="noStrike" dirty="0">
                          <a:latin typeface="Verdana"/>
                        </a:rPr>
                        <a:t>Median</a:t>
                      </a:r>
                    </a:p>
                  </a:txBody>
                  <a:tcPr marL="0" marR="27432" marT="0" marB="0" anchor="ctr">
                    <a:lnL>
                      <a:noFill/>
                    </a:lnL>
                    <a:lnR>
                      <a:noFill/>
                    </a:lnR>
                    <a:lnT>
                      <a:noFill/>
                    </a:lnT>
                    <a:lnB w="12700" cap="flat" cmpd="sng" algn="ctr">
                      <a:solidFill>
                        <a:scrgbClr r="0" g="0" b="0"/>
                      </a:solidFill>
                      <a:prstDash val="solid"/>
                      <a:round/>
                      <a:headEnd type="none" w="med" len="med"/>
                      <a:tailEnd type="none" w="med" len="med"/>
                    </a:lnB>
                    <a:solidFill>
                      <a:srgbClr val="A6D5E4">
                        <a:alpha val="50980"/>
                      </a:srgbClr>
                    </a:solidFill>
                  </a:tcPr>
                </a:tc>
                <a:tc>
                  <a:txBody>
                    <a:bodyPr/>
                    <a:lstStyle/>
                    <a:p>
                      <a:pPr algn="ctr" fontAlgn="ctr"/>
                      <a:r>
                        <a:rPr lang="en-US" sz="1300" b="0" i="0" u="none" strike="noStrike" dirty="0">
                          <a:latin typeface="Verdana"/>
                        </a:rPr>
                        <a:t>45.0</a:t>
                      </a:r>
                    </a:p>
                  </a:txBody>
                  <a:tcPr marL="0" marR="27432" marT="0" marB="0" anchor="ctr">
                    <a:lnL>
                      <a:noFill/>
                    </a:lnL>
                    <a:lnR>
                      <a:noFill/>
                    </a:lnR>
                    <a:lnT>
                      <a:noFill/>
                    </a:lnT>
                    <a:lnB w="12700" cap="flat" cmpd="sng" algn="ctr">
                      <a:solidFill>
                        <a:scrgbClr r="0" g="0" b="0"/>
                      </a:solidFill>
                      <a:prstDash val="solid"/>
                      <a:round/>
                      <a:headEnd type="none" w="med" len="med"/>
                      <a:tailEnd type="none" w="med" len="med"/>
                    </a:lnB>
                    <a:solidFill>
                      <a:srgbClr val="A6D5E4">
                        <a:alpha val="50980"/>
                      </a:srgbClr>
                    </a:solidFill>
                  </a:tcPr>
                </a:tc>
                <a:tc>
                  <a:txBody>
                    <a:bodyPr/>
                    <a:lstStyle/>
                    <a:p>
                      <a:pPr algn="ctr" fontAlgn="ctr"/>
                      <a:r>
                        <a:rPr lang="en-US" sz="1300" b="0" i="0" u="none" strike="noStrike" dirty="0">
                          <a:latin typeface="Verdana"/>
                        </a:rPr>
                        <a:t>1,445.26</a:t>
                      </a:r>
                    </a:p>
                  </a:txBody>
                  <a:tcPr marL="0" marR="27432" marT="0" marB="0" anchor="ctr">
                    <a:lnL>
                      <a:noFill/>
                    </a:lnL>
                    <a:lnR>
                      <a:noFill/>
                    </a:lnR>
                    <a:lnT>
                      <a:noFill/>
                    </a:lnT>
                    <a:lnB w="12700" cap="flat" cmpd="sng" algn="ctr">
                      <a:solidFill>
                        <a:scrgbClr r="0" g="0" b="0"/>
                      </a:solidFill>
                      <a:prstDash val="solid"/>
                      <a:round/>
                      <a:headEnd type="none" w="med" len="med"/>
                      <a:tailEnd type="none" w="med" len="med"/>
                    </a:lnB>
                    <a:solidFill>
                      <a:srgbClr val="A6D5E4">
                        <a:alpha val="50980"/>
                      </a:srgbClr>
                    </a:solidFill>
                  </a:tcPr>
                </a:tc>
                <a:tc>
                  <a:txBody>
                    <a:bodyPr/>
                    <a:lstStyle/>
                    <a:p>
                      <a:pPr algn="ctr" fontAlgn="ctr"/>
                      <a:r>
                        <a:rPr lang="en-US" sz="1300" b="1" i="0" u="none" strike="noStrike" dirty="0">
                          <a:solidFill>
                            <a:srgbClr val="3366FF"/>
                          </a:solidFill>
                          <a:latin typeface="Verdana"/>
                        </a:rPr>
                        <a:t>6.12</a:t>
                      </a:r>
                    </a:p>
                  </a:txBody>
                  <a:tcPr marL="0" marR="27432" marT="0" marB="0" anchor="ctr">
                    <a:lnL>
                      <a:noFill/>
                    </a:lnL>
                    <a:lnR>
                      <a:noFill/>
                    </a:lnR>
                    <a:lnT>
                      <a:noFill/>
                    </a:lnT>
                    <a:lnB w="12700" cap="flat" cmpd="sng" algn="ctr">
                      <a:solidFill>
                        <a:scrgbClr r="0" g="0" b="0"/>
                      </a:solidFill>
                      <a:prstDash val="solid"/>
                      <a:round/>
                      <a:headEnd type="none" w="med" len="med"/>
                      <a:tailEnd type="none" w="med" len="med"/>
                    </a:lnB>
                    <a:solidFill>
                      <a:srgbClr val="A6D5E4">
                        <a:alpha val="50980"/>
                      </a:srgbClr>
                    </a:solidFill>
                  </a:tcPr>
                </a:tc>
                <a:tc>
                  <a:txBody>
                    <a:bodyPr/>
                    <a:lstStyle/>
                    <a:p>
                      <a:pPr algn="ctr" fontAlgn="ctr"/>
                      <a:r>
                        <a:rPr lang="en-US" sz="1300" b="1" i="0" u="none" strike="noStrike" dirty="0">
                          <a:solidFill>
                            <a:srgbClr val="DD0806"/>
                          </a:solidFill>
                          <a:latin typeface="Verdana"/>
                        </a:rPr>
                        <a:t>2.49</a:t>
                      </a:r>
                    </a:p>
                  </a:txBody>
                  <a:tcPr marL="0" marR="27432" marT="0" marB="0" anchor="ctr">
                    <a:lnL>
                      <a:noFill/>
                    </a:lnL>
                    <a:lnR>
                      <a:noFill/>
                    </a:lnR>
                    <a:lnT>
                      <a:noFill/>
                    </a:lnT>
                    <a:lnB w="12700" cap="flat" cmpd="sng" algn="ctr">
                      <a:solidFill>
                        <a:scrgbClr r="0" g="0" b="0"/>
                      </a:solidFill>
                      <a:prstDash val="solid"/>
                      <a:round/>
                      <a:headEnd type="none" w="med" len="med"/>
                      <a:tailEnd type="none" w="med" len="med"/>
                    </a:lnB>
                    <a:solidFill>
                      <a:srgbClr val="A6D5E4">
                        <a:alpha val="50980"/>
                      </a:srgbClr>
                    </a:solidFill>
                  </a:tcPr>
                </a:tc>
                <a:tc>
                  <a:txBody>
                    <a:bodyPr/>
                    <a:lstStyle/>
                    <a:p>
                      <a:pPr algn="ctr" fontAlgn="ctr"/>
                      <a:r>
                        <a:rPr lang="en-US" sz="1300" b="1" i="0" u="none" strike="noStrike" dirty="0">
                          <a:latin typeface="Verdana"/>
                        </a:rPr>
                        <a:t>8.70</a:t>
                      </a:r>
                    </a:p>
                  </a:txBody>
                  <a:tcPr marL="0" marR="27432" marT="0" marB="0" anchor="ctr">
                    <a:lnL>
                      <a:noFill/>
                    </a:lnL>
                    <a:lnR w="12700" cap="flat" cmpd="sng" algn="ctr">
                      <a:solidFill>
                        <a:scrgbClr r="0" g="0" b="0"/>
                      </a:solidFill>
                      <a:prstDash val="solid"/>
                      <a:round/>
                      <a:headEnd type="none" w="med" len="med"/>
                      <a:tailEnd type="none" w="med" len="med"/>
                    </a:lnR>
                    <a:lnT>
                      <a:noFill/>
                    </a:lnT>
                    <a:lnB w="12700" cap="flat" cmpd="sng" algn="ctr">
                      <a:solidFill>
                        <a:scrgbClr r="0" g="0" b="0"/>
                      </a:solidFill>
                      <a:prstDash val="solid"/>
                      <a:round/>
                      <a:headEnd type="none" w="med" len="med"/>
                      <a:tailEnd type="none" w="med" len="med"/>
                    </a:lnB>
                    <a:solidFill>
                      <a:srgbClr val="A6D5E4">
                        <a:alpha val="50980"/>
                      </a:srgbClr>
                    </a:solidFill>
                  </a:tcPr>
                </a:tc>
              </a:tr>
              <a:tr h="238274">
                <a:tc rowSpan="2">
                  <a:txBody>
                    <a:bodyPr/>
                    <a:lstStyle/>
                    <a:p>
                      <a:pPr algn="l" fontAlgn="ctr"/>
                      <a:r>
                        <a:rPr lang="en-US" sz="1300" b="1" i="0" u="none" strike="noStrike" dirty="0" smtClean="0">
                          <a:latin typeface="Verdana"/>
                        </a:rPr>
                        <a:t> EC2</a:t>
                      </a:r>
                      <a:r>
                        <a:rPr lang="en-US" sz="1300" b="1" i="0" u="none" strike="noStrike" dirty="0">
                          <a:latin typeface="Verdana"/>
                        </a:rPr>
                        <a:t>:Transferases</a:t>
                      </a:r>
                    </a:p>
                  </a:txBody>
                  <a:tcPr marL="0" marR="27432" marT="0" marB="0" anchor="ctr">
                    <a:lnL w="12700" cap="flat" cmpd="sng" algn="ctr">
                      <a:solidFill>
                        <a:srgbClr val="000000"/>
                      </a:solidFill>
                      <a:prstDash val="solid"/>
                      <a:round/>
                      <a:headEnd type="none" w="med" len="med"/>
                      <a:tailEnd type="none" w="med" len="med"/>
                    </a:lnL>
                    <a:lnR>
                      <a:noFill/>
                    </a:lnR>
                    <a:lnT w="12700" cap="flat" cmpd="sng" algn="ctr">
                      <a:solidFill>
                        <a:scrgbClr r="0" g="0" b="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D5E4">
                        <a:alpha val="50980"/>
                      </a:srgbClr>
                    </a:solidFill>
                  </a:tcPr>
                </a:tc>
                <a:tc>
                  <a:txBody>
                    <a:bodyPr/>
                    <a:lstStyle/>
                    <a:p>
                      <a:pPr algn="l" fontAlgn="ctr"/>
                      <a:r>
                        <a:rPr lang="en-US" sz="1100" b="0" i="0" u="none" strike="noStrike">
                          <a:latin typeface="Verdana"/>
                        </a:rPr>
                        <a:t>Average</a:t>
                      </a:r>
                    </a:p>
                  </a:txBody>
                  <a:tcPr marL="0" marR="27432" marT="0" marB="0" anchor="ctr">
                    <a:lnL>
                      <a:noFill/>
                    </a:lnL>
                    <a:lnR>
                      <a:noFill/>
                    </a:lnR>
                    <a:lnT w="12700" cap="flat" cmpd="sng" algn="ctr">
                      <a:solidFill>
                        <a:scrgbClr r="0" g="0" b="0"/>
                      </a:solidFill>
                      <a:prstDash val="solid"/>
                      <a:round/>
                      <a:headEnd type="none" w="med" len="med"/>
                      <a:tailEnd type="none" w="med" len="med"/>
                    </a:lnT>
                    <a:lnB>
                      <a:noFill/>
                    </a:lnB>
                    <a:solidFill>
                      <a:srgbClr val="A6D5E4">
                        <a:alpha val="50980"/>
                      </a:srgbClr>
                    </a:solidFill>
                  </a:tcPr>
                </a:tc>
                <a:tc>
                  <a:txBody>
                    <a:bodyPr/>
                    <a:lstStyle/>
                    <a:p>
                      <a:pPr algn="ctr" fontAlgn="ctr"/>
                      <a:r>
                        <a:rPr lang="en-US" sz="1300" b="0" i="0" u="none" strike="noStrike">
                          <a:latin typeface="Verdana"/>
                        </a:rPr>
                        <a:t>33.8</a:t>
                      </a:r>
                    </a:p>
                  </a:txBody>
                  <a:tcPr marL="0" marR="27432" marT="0" marB="0" anchor="ctr">
                    <a:lnL>
                      <a:noFill/>
                    </a:lnL>
                    <a:lnR>
                      <a:noFill/>
                    </a:lnR>
                    <a:lnT w="12700" cap="flat" cmpd="sng" algn="ctr">
                      <a:solidFill>
                        <a:scrgbClr r="0" g="0" b="0"/>
                      </a:solidFill>
                      <a:prstDash val="solid"/>
                      <a:round/>
                      <a:headEnd type="none" w="med" len="med"/>
                      <a:tailEnd type="none" w="med" len="med"/>
                    </a:lnT>
                    <a:lnB>
                      <a:noFill/>
                    </a:lnB>
                    <a:solidFill>
                      <a:srgbClr val="A6D5E4">
                        <a:alpha val="50980"/>
                      </a:srgbClr>
                    </a:solidFill>
                  </a:tcPr>
                </a:tc>
                <a:tc>
                  <a:txBody>
                    <a:bodyPr/>
                    <a:lstStyle/>
                    <a:p>
                      <a:pPr algn="ctr" fontAlgn="ctr"/>
                      <a:r>
                        <a:rPr lang="en-US" sz="1300" b="0" i="0" u="none" strike="noStrike">
                          <a:latin typeface="Verdana"/>
                        </a:rPr>
                        <a:t>990.42</a:t>
                      </a:r>
                    </a:p>
                  </a:txBody>
                  <a:tcPr marL="0" marR="27432" marT="0" marB="0" anchor="ctr">
                    <a:lnL>
                      <a:noFill/>
                    </a:lnL>
                    <a:lnR>
                      <a:noFill/>
                    </a:lnR>
                    <a:lnT w="12700" cap="flat" cmpd="sng" algn="ctr">
                      <a:solidFill>
                        <a:scrgbClr r="0" g="0" b="0"/>
                      </a:solidFill>
                      <a:prstDash val="solid"/>
                      <a:round/>
                      <a:headEnd type="none" w="med" len="med"/>
                      <a:tailEnd type="none" w="med" len="med"/>
                    </a:lnT>
                    <a:lnB>
                      <a:noFill/>
                    </a:lnB>
                    <a:solidFill>
                      <a:srgbClr val="A6D5E4">
                        <a:alpha val="50980"/>
                      </a:srgbClr>
                    </a:solidFill>
                  </a:tcPr>
                </a:tc>
                <a:tc>
                  <a:txBody>
                    <a:bodyPr/>
                    <a:lstStyle/>
                    <a:p>
                      <a:pPr algn="ctr" fontAlgn="ctr"/>
                      <a:r>
                        <a:rPr lang="en-US" sz="1300" b="1" i="0" u="none" strike="noStrike" dirty="0">
                          <a:solidFill>
                            <a:srgbClr val="3366FF"/>
                          </a:solidFill>
                          <a:latin typeface="Verdana"/>
                        </a:rPr>
                        <a:t>13.20</a:t>
                      </a:r>
                    </a:p>
                  </a:txBody>
                  <a:tcPr marL="0" marR="27432" marT="0" marB="0" anchor="ctr">
                    <a:lnL>
                      <a:noFill/>
                    </a:lnL>
                    <a:lnR>
                      <a:noFill/>
                    </a:lnR>
                    <a:lnT w="12700" cap="flat" cmpd="sng" algn="ctr">
                      <a:solidFill>
                        <a:scrgbClr r="0" g="0" b="0"/>
                      </a:solidFill>
                      <a:prstDash val="solid"/>
                      <a:round/>
                      <a:headEnd type="none" w="med" len="med"/>
                      <a:tailEnd type="none" w="med" len="med"/>
                    </a:lnT>
                    <a:lnB>
                      <a:noFill/>
                    </a:lnB>
                    <a:solidFill>
                      <a:srgbClr val="A6D5E4">
                        <a:alpha val="50980"/>
                      </a:srgbClr>
                    </a:solidFill>
                  </a:tcPr>
                </a:tc>
                <a:tc>
                  <a:txBody>
                    <a:bodyPr/>
                    <a:lstStyle/>
                    <a:p>
                      <a:pPr algn="ctr" fontAlgn="ctr"/>
                      <a:r>
                        <a:rPr lang="en-US" sz="1300" b="1" i="0" u="none" strike="noStrike" dirty="0">
                          <a:solidFill>
                            <a:srgbClr val="DD0806"/>
                          </a:solidFill>
                          <a:latin typeface="Verdana"/>
                        </a:rPr>
                        <a:t>6.63</a:t>
                      </a:r>
                    </a:p>
                  </a:txBody>
                  <a:tcPr marL="0" marR="27432" marT="0" marB="0" anchor="ctr">
                    <a:lnL>
                      <a:noFill/>
                    </a:lnL>
                    <a:lnR>
                      <a:noFill/>
                    </a:lnR>
                    <a:lnT w="12700" cap="flat" cmpd="sng" algn="ctr">
                      <a:solidFill>
                        <a:scrgbClr r="0" g="0" b="0"/>
                      </a:solidFill>
                      <a:prstDash val="solid"/>
                      <a:round/>
                      <a:headEnd type="none" w="med" len="med"/>
                      <a:tailEnd type="none" w="med" len="med"/>
                    </a:lnT>
                    <a:lnB>
                      <a:noFill/>
                    </a:lnB>
                    <a:solidFill>
                      <a:srgbClr val="A6D5E4">
                        <a:alpha val="50980"/>
                      </a:srgbClr>
                    </a:solidFill>
                  </a:tcPr>
                </a:tc>
                <a:tc>
                  <a:txBody>
                    <a:bodyPr/>
                    <a:lstStyle/>
                    <a:p>
                      <a:pPr algn="ctr" fontAlgn="ctr"/>
                      <a:r>
                        <a:rPr lang="en-US" sz="1300" b="1" i="0" u="none" strike="noStrike">
                          <a:latin typeface="Verdana"/>
                        </a:rPr>
                        <a:t>19.83</a:t>
                      </a:r>
                    </a:p>
                  </a:txBody>
                  <a:tcPr marL="0" marR="27432" marT="0" marB="0" anchor="ctr">
                    <a:lnL>
                      <a:noFill/>
                    </a:lnL>
                    <a:lnR w="12700" cap="flat" cmpd="sng" algn="ctr">
                      <a:solidFill>
                        <a:srgbClr val="000000"/>
                      </a:solidFill>
                      <a:prstDash val="solid"/>
                      <a:round/>
                      <a:headEnd type="none" w="med" len="med"/>
                      <a:tailEnd type="none" w="med" len="med"/>
                    </a:lnR>
                    <a:lnT w="12700" cap="flat" cmpd="sng" algn="ctr">
                      <a:solidFill>
                        <a:scrgbClr r="0" g="0" b="0"/>
                      </a:solidFill>
                      <a:prstDash val="solid"/>
                      <a:round/>
                      <a:headEnd type="none" w="med" len="med"/>
                      <a:tailEnd type="none" w="med" len="med"/>
                    </a:lnT>
                    <a:lnB>
                      <a:noFill/>
                    </a:lnB>
                    <a:solidFill>
                      <a:srgbClr val="A6D5E4">
                        <a:alpha val="50980"/>
                      </a:srgbClr>
                    </a:solidFill>
                  </a:tcPr>
                </a:tc>
              </a:tr>
              <a:tr h="257462">
                <a:tc vMerge="1">
                  <a:txBody>
                    <a:bodyPr/>
                    <a:lstStyle/>
                    <a:p>
                      <a:endParaRPr lang="en-US"/>
                    </a:p>
                  </a:txBody>
                  <a:tcPr/>
                </a:tc>
                <a:tc>
                  <a:txBody>
                    <a:bodyPr/>
                    <a:lstStyle/>
                    <a:p>
                      <a:pPr algn="l" fontAlgn="ctr"/>
                      <a:r>
                        <a:rPr lang="en-US" sz="1100" b="0" i="0" u="none" strike="noStrike">
                          <a:latin typeface="Verdana"/>
                        </a:rPr>
                        <a:t>Median</a:t>
                      </a:r>
                    </a:p>
                  </a:txBody>
                  <a:tcPr marL="0" marR="27432" marT="0" marB="0" anchor="ctr">
                    <a:lnL>
                      <a:noFill/>
                    </a:lnL>
                    <a:lnR>
                      <a:noFill/>
                    </a:lnR>
                    <a:lnT>
                      <a:noFill/>
                    </a:lnT>
                    <a:lnB w="12700" cap="flat" cmpd="sng" algn="ctr">
                      <a:solidFill>
                        <a:srgbClr val="000000"/>
                      </a:solidFill>
                      <a:prstDash val="solid"/>
                      <a:round/>
                      <a:headEnd type="none" w="med" len="med"/>
                      <a:tailEnd type="none" w="med" len="med"/>
                    </a:lnB>
                    <a:solidFill>
                      <a:srgbClr val="A6D5E4">
                        <a:alpha val="50980"/>
                      </a:srgbClr>
                    </a:solidFill>
                  </a:tcPr>
                </a:tc>
                <a:tc>
                  <a:txBody>
                    <a:bodyPr/>
                    <a:lstStyle/>
                    <a:p>
                      <a:pPr algn="ctr" fontAlgn="ctr"/>
                      <a:r>
                        <a:rPr lang="en-US" sz="1300" b="0" i="0" u="none" strike="noStrike">
                          <a:latin typeface="Verdana"/>
                        </a:rPr>
                        <a:t>32.0</a:t>
                      </a:r>
                    </a:p>
                  </a:txBody>
                  <a:tcPr marL="0" marR="27432" marT="0" marB="0" anchor="ctr">
                    <a:lnL>
                      <a:noFill/>
                    </a:lnL>
                    <a:lnR>
                      <a:noFill/>
                    </a:lnR>
                    <a:lnT>
                      <a:noFill/>
                    </a:lnT>
                    <a:lnB w="12700" cap="flat" cmpd="sng" algn="ctr">
                      <a:solidFill>
                        <a:srgbClr val="000000"/>
                      </a:solidFill>
                      <a:prstDash val="solid"/>
                      <a:round/>
                      <a:headEnd type="none" w="med" len="med"/>
                      <a:tailEnd type="none" w="med" len="med"/>
                    </a:lnB>
                    <a:solidFill>
                      <a:srgbClr val="A6D5E4">
                        <a:alpha val="50980"/>
                      </a:srgbClr>
                    </a:solidFill>
                  </a:tcPr>
                </a:tc>
                <a:tc>
                  <a:txBody>
                    <a:bodyPr/>
                    <a:lstStyle/>
                    <a:p>
                      <a:pPr algn="ctr" fontAlgn="ctr"/>
                      <a:r>
                        <a:rPr lang="en-US" sz="1300" b="0" i="0" u="none" strike="noStrike">
                          <a:latin typeface="Verdana"/>
                        </a:rPr>
                        <a:t>842.43</a:t>
                      </a:r>
                    </a:p>
                  </a:txBody>
                  <a:tcPr marL="0" marR="27432" marT="0" marB="0" anchor="ctr">
                    <a:lnL>
                      <a:noFill/>
                    </a:lnL>
                    <a:lnR>
                      <a:noFill/>
                    </a:lnR>
                    <a:lnT>
                      <a:noFill/>
                    </a:lnT>
                    <a:lnB w="12700" cap="flat" cmpd="sng" algn="ctr">
                      <a:solidFill>
                        <a:srgbClr val="000000"/>
                      </a:solidFill>
                      <a:prstDash val="solid"/>
                      <a:round/>
                      <a:headEnd type="none" w="med" len="med"/>
                      <a:tailEnd type="none" w="med" len="med"/>
                    </a:lnB>
                    <a:solidFill>
                      <a:srgbClr val="A6D5E4">
                        <a:alpha val="50980"/>
                      </a:srgbClr>
                    </a:solidFill>
                  </a:tcPr>
                </a:tc>
                <a:tc>
                  <a:txBody>
                    <a:bodyPr/>
                    <a:lstStyle/>
                    <a:p>
                      <a:pPr algn="ctr" fontAlgn="ctr"/>
                      <a:r>
                        <a:rPr lang="en-US" sz="1300" b="1" i="0" u="none" strike="noStrike">
                          <a:solidFill>
                            <a:srgbClr val="3366FF"/>
                          </a:solidFill>
                          <a:latin typeface="Verdana"/>
                        </a:rPr>
                        <a:t>8.18</a:t>
                      </a:r>
                    </a:p>
                  </a:txBody>
                  <a:tcPr marL="0" marR="27432" marT="0" marB="0" anchor="ctr">
                    <a:lnL>
                      <a:noFill/>
                    </a:lnL>
                    <a:lnR>
                      <a:noFill/>
                    </a:lnR>
                    <a:lnT>
                      <a:noFill/>
                    </a:lnT>
                    <a:lnB w="12700" cap="flat" cmpd="sng" algn="ctr">
                      <a:solidFill>
                        <a:srgbClr val="000000"/>
                      </a:solidFill>
                      <a:prstDash val="solid"/>
                      <a:round/>
                      <a:headEnd type="none" w="med" len="med"/>
                      <a:tailEnd type="none" w="med" len="med"/>
                    </a:lnB>
                    <a:solidFill>
                      <a:srgbClr val="A6D5E4">
                        <a:alpha val="50980"/>
                      </a:srgbClr>
                    </a:solidFill>
                  </a:tcPr>
                </a:tc>
                <a:tc>
                  <a:txBody>
                    <a:bodyPr/>
                    <a:lstStyle/>
                    <a:p>
                      <a:pPr algn="ctr" fontAlgn="ctr"/>
                      <a:r>
                        <a:rPr lang="en-US" sz="1300" b="1" i="0" u="none" strike="noStrike" dirty="0">
                          <a:solidFill>
                            <a:srgbClr val="DD0806"/>
                          </a:solidFill>
                          <a:latin typeface="Verdana"/>
                        </a:rPr>
                        <a:t>6.71</a:t>
                      </a:r>
                    </a:p>
                  </a:txBody>
                  <a:tcPr marL="0" marR="27432" marT="0" marB="0" anchor="ctr">
                    <a:lnL>
                      <a:noFill/>
                    </a:lnL>
                    <a:lnR>
                      <a:noFill/>
                    </a:lnR>
                    <a:lnT>
                      <a:noFill/>
                    </a:lnT>
                    <a:lnB w="12700" cap="flat" cmpd="sng" algn="ctr">
                      <a:solidFill>
                        <a:srgbClr val="000000"/>
                      </a:solidFill>
                      <a:prstDash val="solid"/>
                      <a:round/>
                      <a:headEnd type="none" w="med" len="med"/>
                      <a:tailEnd type="none" w="med" len="med"/>
                    </a:lnB>
                    <a:solidFill>
                      <a:srgbClr val="A6D5E4">
                        <a:alpha val="50980"/>
                      </a:srgbClr>
                    </a:solidFill>
                  </a:tcPr>
                </a:tc>
                <a:tc>
                  <a:txBody>
                    <a:bodyPr/>
                    <a:lstStyle/>
                    <a:p>
                      <a:pPr algn="ctr" fontAlgn="ctr"/>
                      <a:r>
                        <a:rPr lang="en-US" sz="1300" b="1" i="0" u="none" strike="noStrike">
                          <a:latin typeface="Verdana"/>
                        </a:rPr>
                        <a:t>14.91</a:t>
                      </a:r>
                    </a:p>
                  </a:txBody>
                  <a:tcPr marL="0" marR="27432"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A6D5E4">
                        <a:alpha val="50980"/>
                      </a:srgbClr>
                    </a:solidFill>
                  </a:tcPr>
                </a:tc>
              </a:tr>
              <a:tr h="238274">
                <a:tc rowSpan="2">
                  <a:txBody>
                    <a:bodyPr/>
                    <a:lstStyle/>
                    <a:p>
                      <a:pPr algn="l" fontAlgn="ctr"/>
                      <a:r>
                        <a:rPr lang="en-US" sz="1300" b="1" i="0" u="none" strike="noStrike" dirty="0" smtClean="0">
                          <a:latin typeface="Verdana"/>
                        </a:rPr>
                        <a:t> EC3</a:t>
                      </a:r>
                      <a:r>
                        <a:rPr lang="en-US" sz="1300" b="1" i="0" u="none" strike="noStrike" dirty="0">
                          <a:latin typeface="Verdana"/>
                        </a:rPr>
                        <a:t>:Hydrolases</a:t>
                      </a:r>
                    </a:p>
                  </a:txBody>
                  <a:tcPr marL="0" marR="27432"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D5E4">
                        <a:alpha val="50980"/>
                      </a:srgbClr>
                    </a:solidFill>
                  </a:tcPr>
                </a:tc>
                <a:tc>
                  <a:txBody>
                    <a:bodyPr/>
                    <a:lstStyle/>
                    <a:p>
                      <a:pPr algn="l" fontAlgn="ctr"/>
                      <a:r>
                        <a:rPr lang="en-US" sz="1100" b="0" i="0" u="none" strike="noStrike">
                          <a:latin typeface="Verdana"/>
                        </a:rPr>
                        <a:t>Average</a:t>
                      </a:r>
                    </a:p>
                  </a:txBody>
                  <a:tcPr marL="0" marR="27432" marT="0" marB="0" anchor="ctr">
                    <a:lnL>
                      <a:noFill/>
                    </a:lnL>
                    <a:lnR>
                      <a:noFill/>
                    </a:lnR>
                    <a:lnT w="12700" cap="flat" cmpd="sng" algn="ctr">
                      <a:solidFill>
                        <a:srgbClr val="000000"/>
                      </a:solidFill>
                      <a:prstDash val="solid"/>
                      <a:round/>
                      <a:headEnd type="none" w="med" len="med"/>
                      <a:tailEnd type="none" w="med" len="med"/>
                    </a:lnT>
                    <a:lnB>
                      <a:noFill/>
                    </a:lnB>
                    <a:solidFill>
                      <a:srgbClr val="A6D5E4">
                        <a:alpha val="50980"/>
                      </a:srgbClr>
                    </a:solidFill>
                  </a:tcPr>
                </a:tc>
                <a:tc>
                  <a:txBody>
                    <a:bodyPr/>
                    <a:lstStyle/>
                    <a:p>
                      <a:pPr algn="ctr" fontAlgn="ctr"/>
                      <a:r>
                        <a:rPr lang="en-US" sz="1300" b="0" i="0" u="none" strike="noStrike">
                          <a:latin typeface="Verdana"/>
                        </a:rPr>
                        <a:t>24.3</a:t>
                      </a:r>
                    </a:p>
                  </a:txBody>
                  <a:tcPr marL="0" marR="27432" marT="0" marB="0" anchor="ctr">
                    <a:lnL>
                      <a:noFill/>
                    </a:lnL>
                    <a:lnR>
                      <a:noFill/>
                    </a:lnR>
                    <a:lnT w="12700" cap="flat" cmpd="sng" algn="ctr">
                      <a:solidFill>
                        <a:srgbClr val="000000"/>
                      </a:solidFill>
                      <a:prstDash val="solid"/>
                      <a:round/>
                      <a:headEnd type="none" w="med" len="med"/>
                      <a:tailEnd type="none" w="med" len="med"/>
                    </a:lnT>
                    <a:lnB>
                      <a:noFill/>
                    </a:lnB>
                    <a:solidFill>
                      <a:srgbClr val="A6D5E4">
                        <a:alpha val="50980"/>
                      </a:srgbClr>
                    </a:solidFill>
                  </a:tcPr>
                </a:tc>
                <a:tc>
                  <a:txBody>
                    <a:bodyPr/>
                    <a:lstStyle/>
                    <a:p>
                      <a:pPr algn="ctr" fontAlgn="ctr"/>
                      <a:r>
                        <a:rPr lang="en-US" sz="1300" b="0" i="0" u="none" strike="noStrike">
                          <a:latin typeface="Verdana"/>
                        </a:rPr>
                        <a:t>682.88</a:t>
                      </a:r>
                    </a:p>
                  </a:txBody>
                  <a:tcPr marL="0" marR="27432" marT="0" marB="0" anchor="ctr">
                    <a:lnL>
                      <a:noFill/>
                    </a:lnL>
                    <a:lnR>
                      <a:noFill/>
                    </a:lnR>
                    <a:lnT w="12700" cap="flat" cmpd="sng" algn="ctr">
                      <a:solidFill>
                        <a:srgbClr val="000000"/>
                      </a:solidFill>
                      <a:prstDash val="solid"/>
                      <a:round/>
                      <a:headEnd type="none" w="med" len="med"/>
                      <a:tailEnd type="none" w="med" len="med"/>
                    </a:lnT>
                    <a:lnB>
                      <a:noFill/>
                    </a:lnB>
                    <a:solidFill>
                      <a:srgbClr val="A6D5E4">
                        <a:alpha val="50980"/>
                      </a:srgbClr>
                    </a:solidFill>
                  </a:tcPr>
                </a:tc>
                <a:tc>
                  <a:txBody>
                    <a:bodyPr/>
                    <a:lstStyle/>
                    <a:p>
                      <a:pPr algn="ctr" fontAlgn="ctr"/>
                      <a:r>
                        <a:rPr lang="en-US" sz="1300" b="1" i="0" u="none" strike="noStrike">
                          <a:solidFill>
                            <a:srgbClr val="3366FF"/>
                          </a:solidFill>
                          <a:latin typeface="Verdana"/>
                        </a:rPr>
                        <a:t>13.14</a:t>
                      </a:r>
                    </a:p>
                  </a:txBody>
                  <a:tcPr marL="0" marR="27432" marT="0" marB="0" anchor="ctr">
                    <a:lnL>
                      <a:noFill/>
                    </a:lnL>
                    <a:lnR>
                      <a:noFill/>
                    </a:lnR>
                    <a:lnT w="12700" cap="flat" cmpd="sng" algn="ctr">
                      <a:solidFill>
                        <a:srgbClr val="000000"/>
                      </a:solidFill>
                      <a:prstDash val="solid"/>
                      <a:round/>
                      <a:headEnd type="none" w="med" len="med"/>
                      <a:tailEnd type="none" w="med" len="med"/>
                    </a:lnT>
                    <a:lnB>
                      <a:noFill/>
                    </a:lnB>
                    <a:solidFill>
                      <a:srgbClr val="A6D5E4">
                        <a:alpha val="50980"/>
                      </a:srgbClr>
                    </a:solidFill>
                  </a:tcPr>
                </a:tc>
                <a:tc>
                  <a:txBody>
                    <a:bodyPr/>
                    <a:lstStyle/>
                    <a:p>
                      <a:pPr algn="ctr" fontAlgn="ctr"/>
                      <a:r>
                        <a:rPr lang="en-US" sz="1300" b="1" i="0" u="none" strike="noStrike" dirty="0">
                          <a:solidFill>
                            <a:srgbClr val="DD0806"/>
                          </a:solidFill>
                          <a:latin typeface="Verdana"/>
                        </a:rPr>
                        <a:t>13.48</a:t>
                      </a:r>
                    </a:p>
                  </a:txBody>
                  <a:tcPr marL="0" marR="27432" marT="0" marB="0" anchor="ctr">
                    <a:lnL>
                      <a:noFill/>
                    </a:lnL>
                    <a:lnR>
                      <a:noFill/>
                    </a:lnR>
                    <a:lnT w="12700" cap="flat" cmpd="sng" algn="ctr">
                      <a:solidFill>
                        <a:srgbClr val="000000"/>
                      </a:solidFill>
                      <a:prstDash val="solid"/>
                      <a:round/>
                      <a:headEnd type="none" w="med" len="med"/>
                      <a:tailEnd type="none" w="med" len="med"/>
                    </a:lnT>
                    <a:lnB>
                      <a:noFill/>
                    </a:lnB>
                    <a:solidFill>
                      <a:srgbClr val="A6D5E4">
                        <a:alpha val="50980"/>
                      </a:srgbClr>
                    </a:solidFill>
                  </a:tcPr>
                </a:tc>
                <a:tc>
                  <a:txBody>
                    <a:bodyPr/>
                    <a:lstStyle/>
                    <a:p>
                      <a:pPr algn="ctr" fontAlgn="ctr"/>
                      <a:r>
                        <a:rPr lang="en-US" sz="1300" b="1" i="0" u="none" strike="noStrike">
                          <a:latin typeface="Verdana"/>
                        </a:rPr>
                        <a:t>26.62</a:t>
                      </a:r>
                    </a:p>
                  </a:txBody>
                  <a:tcPr marL="0" marR="27432"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A6D5E4">
                        <a:alpha val="50980"/>
                      </a:srgbClr>
                    </a:solidFill>
                  </a:tcPr>
                </a:tc>
              </a:tr>
              <a:tr h="257462">
                <a:tc vMerge="1">
                  <a:txBody>
                    <a:bodyPr/>
                    <a:lstStyle/>
                    <a:p>
                      <a:endParaRPr lang="en-US"/>
                    </a:p>
                  </a:txBody>
                  <a:tcPr/>
                </a:tc>
                <a:tc>
                  <a:txBody>
                    <a:bodyPr/>
                    <a:lstStyle/>
                    <a:p>
                      <a:pPr algn="l" fontAlgn="ctr"/>
                      <a:r>
                        <a:rPr lang="en-US" sz="1100" b="0" i="0" u="none" strike="noStrike">
                          <a:latin typeface="Verdana"/>
                        </a:rPr>
                        <a:t>Median</a:t>
                      </a:r>
                    </a:p>
                  </a:txBody>
                  <a:tcPr marL="0" marR="27432" marT="0" marB="0" anchor="ctr">
                    <a:lnL>
                      <a:noFill/>
                    </a:lnL>
                    <a:lnR>
                      <a:noFill/>
                    </a:lnR>
                    <a:lnT>
                      <a:noFill/>
                    </a:lnT>
                    <a:lnB w="12700" cap="flat" cmpd="sng" algn="ctr">
                      <a:solidFill>
                        <a:srgbClr val="000000"/>
                      </a:solidFill>
                      <a:prstDash val="solid"/>
                      <a:round/>
                      <a:headEnd type="none" w="med" len="med"/>
                      <a:tailEnd type="none" w="med" len="med"/>
                    </a:lnB>
                    <a:solidFill>
                      <a:srgbClr val="A6D5E4">
                        <a:alpha val="50980"/>
                      </a:srgbClr>
                    </a:solidFill>
                  </a:tcPr>
                </a:tc>
                <a:tc>
                  <a:txBody>
                    <a:bodyPr/>
                    <a:lstStyle/>
                    <a:p>
                      <a:pPr algn="ctr" fontAlgn="ctr"/>
                      <a:r>
                        <a:rPr lang="en-US" sz="1300" b="0" i="0" u="none" strike="noStrike">
                          <a:latin typeface="Verdana"/>
                        </a:rPr>
                        <a:t>20.0</a:t>
                      </a:r>
                    </a:p>
                  </a:txBody>
                  <a:tcPr marL="0" marR="27432" marT="0" marB="0" anchor="ctr">
                    <a:lnL>
                      <a:noFill/>
                    </a:lnL>
                    <a:lnR>
                      <a:noFill/>
                    </a:lnR>
                    <a:lnT>
                      <a:noFill/>
                    </a:lnT>
                    <a:lnB w="12700" cap="flat" cmpd="sng" algn="ctr">
                      <a:solidFill>
                        <a:srgbClr val="000000"/>
                      </a:solidFill>
                      <a:prstDash val="solid"/>
                      <a:round/>
                      <a:headEnd type="none" w="med" len="med"/>
                      <a:tailEnd type="none" w="med" len="med"/>
                    </a:lnB>
                    <a:solidFill>
                      <a:srgbClr val="A6D5E4">
                        <a:alpha val="50980"/>
                      </a:srgbClr>
                    </a:solidFill>
                  </a:tcPr>
                </a:tc>
                <a:tc>
                  <a:txBody>
                    <a:bodyPr/>
                    <a:lstStyle/>
                    <a:p>
                      <a:pPr algn="ctr" fontAlgn="ctr"/>
                      <a:r>
                        <a:rPr lang="en-US" sz="1300" b="0" i="0" u="none" strike="noStrike">
                          <a:latin typeface="Verdana"/>
                        </a:rPr>
                        <a:t>404.48</a:t>
                      </a:r>
                    </a:p>
                  </a:txBody>
                  <a:tcPr marL="0" marR="27432" marT="0" marB="0" anchor="ctr">
                    <a:lnL>
                      <a:noFill/>
                    </a:lnL>
                    <a:lnR>
                      <a:noFill/>
                    </a:lnR>
                    <a:lnT>
                      <a:noFill/>
                    </a:lnT>
                    <a:lnB w="12700" cap="flat" cmpd="sng" algn="ctr">
                      <a:solidFill>
                        <a:srgbClr val="000000"/>
                      </a:solidFill>
                      <a:prstDash val="solid"/>
                      <a:round/>
                      <a:headEnd type="none" w="med" len="med"/>
                      <a:tailEnd type="none" w="med" len="med"/>
                    </a:lnB>
                    <a:solidFill>
                      <a:srgbClr val="A6D5E4">
                        <a:alpha val="50980"/>
                      </a:srgbClr>
                    </a:solidFill>
                  </a:tcPr>
                </a:tc>
                <a:tc>
                  <a:txBody>
                    <a:bodyPr/>
                    <a:lstStyle/>
                    <a:p>
                      <a:pPr algn="ctr" fontAlgn="ctr"/>
                      <a:r>
                        <a:rPr lang="en-US" sz="1300" b="1" i="0" u="none" strike="noStrike">
                          <a:solidFill>
                            <a:srgbClr val="3366FF"/>
                          </a:solidFill>
                          <a:latin typeface="Verdana"/>
                        </a:rPr>
                        <a:t>11.59</a:t>
                      </a:r>
                    </a:p>
                  </a:txBody>
                  <a:tcPr marL="0" marR="27432" marT="0" marB="0" anchor="ctr">
                    <a:lnL>
                      <a:noFill/>
                    </a:lnL>
                    <a:lnR>
                      <a:noFill/>
                    </a:lnR>
                    <a:lnT>
                      <a:noFill/>
                    </a:lnT>
                    <a:lnB w="12700" cap="flat" cmpd="sng" algn="ctr">
                      <a:solidFill>
                        <a:srgbClr val="000000"/>
                      </a:solidFill>
                      <a:prstDash val="solid"/>
                      <a:round/>
                      <a:headEnd type="none" w="med" len="med"/>
                      <a:tailEnd type="none" w="med" len="med"/>
                    </a:lnB>
                    <a:solidFill>
                      <a:srgbClr val="A6D5E4">
                        <a:alpha val="50980"/>
                      </a:srgbClr>
                    </a:solidFill>
                  </a:tcPr>
                </a:tc>
                <a:tc>
                  <a:txBody>
                    <a:bodyPr/>
                    <a:lstStyle/>
                    <a:p>
                      <a:pPr algn="ctr" fontAlgn="ctr"/>
                      <a:r>
                        <a:rPr lang="en-US" sz="1300" b="1" i="0" u="none" strike="noStrike">
                          <a:solidFill>
                            <a:srgbClr val="DD0806"/>
                          </a:solidFill>
                          <a:latin typeface="Verdana"/>
                        </a:rPr>
                        <a:t>12.78</a:t>
                      </a:r>
                    </a:p>
                  </a:txBody>
                  <a:tcPr marL="0" marR="27432" marT="0" marB="0" anchor="ctr">
                    <a:lnL>
                      <a:noFill/>
                    </a:lnL>
                    <a:lnR>
                      <a:noFill/>
                    </a:lnR>
                    <a:lnT>
                      <a:noFill/>
                    </a:lnT>
                    <a:lnB w="12700" cap="flat" cmpd="sng" algn="ctr">
                      <a:solidFill>
                        <a:srgbClr val="000000"/>
                      </a:solidFill>
                      <a:prstDash val="solid"/>
                      <a:round/>
                      <a:headEnd type="none" w="med" len="med"/>
                      <a:tailEnd type="none" w="med" len="med"/>
                    </a:lnB>
                    <a:solidFill>
                      <a:srgbClr val="A6D5E4">
                        <a:alpha val="50980"/>
                      </a:srgbClr>
                    </a:solidFill>
                  </a:tcPr>
                </a:tc>
                <a:tc>
                  <a:txBody>
                    <a:bodyPr/>
                    <a:lstStyle/>
                    <a:p>
                      <a:pPr algn="ctr" fontAlgn="ctr"/>
                      <a:r>
                        <a:rPr lang="en-US" sz="1300" b="1" i="0" u="none" strike="noStrike" dirty="0">
                          <a:latin typeface="Verdana"/>
                        </a:rPr>
                        <a:t>23.64</a:t>
                      </a:r>
                    </a:p>
                  </a:txBody>
                  <a:tcPr marL="0" marR="27432"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A6D5E4">
                        <a:alpha val="50980"/>
                      </a:srgbClr>
                    </a:solidFill>
                  </a:tcPr>
                </a:tc>
              </a:tr>
              <a:tr h="238274">
                <a:tc rowSpan="2">
                  <a:txBody>
                    <a:bodyPr/>
                    <a:lstStyle/>
                    <a:p>
                      <a:pPr algn="l" fontAlgn="ctr"/>
                      <a:r>
                        <a:rPr lang="en-US" sz="1300" b="1" i="0" u="none" strike="noStrike" dirty="0" smtClean="0">
                          <a:latin typeface="Verdana"/>
                        </a:rPr>
                        <a:t> EC4</a:t>
                      </a:r>
                      <a:r>
                        <a:rPr lang="en-US" sz="1300" b="1" i="0" u="none" strike="noStrike" dirty="0">
                          <a:latin typeface="Verdana"/>
                        </a:rPr>
                        <a:t>:Lyases</a:t>
                      </a:r>
                    </a:p>
                  </a:txBody>
                  <a:tcPr marL="0" marR="27432"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D5E4">
                        <a:alpha val="50980"/>
                      </a:srgbClr>
                    </a:solidFill>
                  </a:tcPr>
                </a:tc>
                <a:tc>
                  <a:txBody>
                    <a:bodyPr/>
                    <a:lstStyle/>
                    <a:p>
                      <a:pPr algn="l" fontAlgn="ctr"/>
                      <a:r>
                        <a:rPr lang="en-US" sz="1100" b="0" i="0" u="none" strike="noStrike">
                          <a:latin typeface="Verdana"/>
                        </a:rPr>
                        <a:t>Average</a:t>
                      </a:r>
                    </a:p>
                  </a:txBody>
                  <a:tcPr marL="0" marR="27432" marT="0" marB="0" anchor="ctr">
                    <a:lnL>
                      <a:noFill/>
                    </a:lnL>
                    <a:lnR>
                      <a:noFill/>
                    </a:lnR>
                    <a:lnT w="12700" cap="flat" cmpd="sng" algn="ctr">
                      <a:solidFill>
                        <a:srgbClr val="000000"/>
                      </a:solidFill>
                      <a:prstDash val="solid"/>
                      <a:round/>
                      <a:headEnd type="none" w="med" len="med"/>
                      <a:tailEnd type="none" w="med" len="med"/>
                    </a:lnT>
                    <a:lnB>
                      <a:noFill/>
                    </a:lnB>
                    <a:solidFill>
                      <a:srgbClr val="A6D5E4">
                        <a:alpha val="50980"/>
                      </a:srgbClr>
                    </a:solidFill>
                  </a:tcPr>
                </a:tc>
                <a:tc>
                  <a:txBody>
                    <a:bodyPr/>
                    <a:lstStyle/>
                    <a:p>
                      <a:pPr algn="ctr" fontAlgn="ctr"/>
                      <a:r>
                        <a:rPr lang="en-US" sz="1300" b="0" i="0" u="none" strike="noStrike">
                          <a:latin typeface="Verdana"/>
                        </a:rPr>
                        <a:t>38.2</a:t>
                      </a:r>
                    </a:p>
                  </a:txBody>
                  <a:tcPr marL="0" marR="27432" marT="0" marB="0" anchor="ctr">
                    <a:lnL>
                      <a:noFill/>
                    </a:lnL>
                    <a:lnR>
                      <a:noFill/>
                    </a:lnR>
                    <a:lnT w="12700" cap="flat" cmpd="sng" algn="ctr">
                      <a:solidFill>
                        <a:srgbClr val="000000"/>
                      </a:solidFill>
                      <a:prstDash val="solid"/>
                      <a:round/>
                      <a:headEnd type="none" w="med" len="med"/>
                      <a:tailEnd type="none" w="med" len="med"/>
                    </a:lnT>
                    <a:lnB>
                      <a:noFill/>
                    </a:lnB>
                    <a:solidFill>
                      <a:srgbClr val="A6D5E4">
                        <a:alpha val="50980"/>
                      </a:srgbClr>
                    </a:solidFill>
                  </a:tcPr>
                </a:tc>
                <a:tc>
                  <a:txBody>
                    <a:bodyPr/>
                    <a:lstStyle/>
                    <a:p>
                      <a:pPr algn="ctr" fontAlgn="ctr"/>
                      <a:r>
                        <a:rPr lang="en-US" sz="1300" b="0" i="0" u="none" strike="noStrike" dirty="0">
                          <a:latin typeface="Verdana"/>
                        </a:rPr>
                        <a:t>1,301.89</a:t>
                      </a:r>
                    </a:p>
                  </a:txBody>
                  <a:tcPr marL="0" marR="27432" marT="0" marB="0" anchor="ctr">
                    <a:lnL>
                      <a:noFill/>
                    </a:lnL>
                    <a:lnR>
                      <a:noFill/>
                    </a:lnR>
                    <a:lnT w="12700" cap="flat" cmpd="sng" algn="ctr">
                      <a:solidFill>
                        <a:srgbClr val="000000"/>
                      </a:solidFill>
                      <a:prstDash val="solid"/>
                      <a:round/>
                      <a:headEnd type="none" w="med" len="med"/>
                      <a:tailEnd type="none" w="med" len="med"/>
                    </a:lnT>
                    <a:lnB>
                      <a:noFill/>
                    </a:lnB>
                    <a:solidFill>
                      <a:srgbClr val="A6D5E4">
                        <a:alpha val="50980"/>
                      </a:srgbClr>
                    </a:solidFill>
                  </a:tcPr>
                </a:tc>
                <a:tc>
                  <a:txBody>
                    <a:bodyPr/>
                    <a:lstStyle/>
                    <a:p>
                      <a:pPr algn="ctr" fontAlgn="ctr"/>
                      <a:r>
                        <a:rPr lang="en-US" sz="1300" b="1" i="0" u="none" strike="noStrike">
                          <a:solidFill>
                            <a:srgbClr val="3366FF"/>
                          </a:solidFill>
                          <a:latin typeface="Verdana"/>
                        </a:rPr>
                        <a:t>13.16</a:t>
                      </a:r>
                    </a:p>
                  </a:txBody>
                  <a:tcPr marL="0" marR="27432" marT="0" marB="0" anchor="ctr">
                    <a:lnL>
                      <a:noFill/>
                    </a:lnL>
                    <a:lnR>
                      <a:noFill/>
                    </a:lnR>
                    <a:lnT w="12700" cap="flat" cmpd="sng" algn="ctr">
                      <a:solidFill>
                        <a:srgbClr val="000000"/>
                      </a:solidFill>
                      <a:prstDash val="solid"/>
                      <a:round/>
                      <a:headEnd type="none" w="med" len="med"/>
                      <a:tailEnd type="none" w="med" len="med"/>
                    </a:lnT>
                    <a:lnB>
                      <a:noFill/>
                    </a:lnB>
                    <a:solidFill>
                      <a:srgbClr val="A6D5E4">
                        <a:alpha val="50980"/>
                      </a:srgbClr>
                    </a:solidFill>
                  </a:tcPr>
                </a:tc>
                <a:tc>
                  <a:txBody>
                    <a:bodyPr/>
                    <a:lstStyle/>
                    <a:p>
                      <a:pPr algn="ctr" fontAlgn="ctr"/>
                      <a:r>
                        <a:rPr lang="en-US" sz="1300" b="1" i="0" u="none" strike="noStrike">
                          <a:solidFill>
                            <a:srgbClr val="DD0806"/>
                          </a:solidFill>
                          <a:latin typeface="Verdana"/>
                        </a:rPr>
                        <a:t>6.60</a:t>
                      </a:r>
                    </a:p>
                  </a:txBody>
                  <a:tcPr marL="0" marR="27432" marT="0" marB="0" anchor="ctr">
                    <a:lnL>
                      <a:noFill/>
                    </a:lnL>
                    <a:lnR>
                      <a:noFill/>
                    </a:lnR>
                    <a:lnT w="12700" cap="flat" cmpd="sng" algn="ctr">
                      <a:solidFill>
                        <a:srgbClr val="000000"/>
                      </a:solidFill>
                      <a:prstDash val="solid"/>
                      <a:round/>
                      <a:headEnd type="none" w="med" len="med"/>
                      <a:tailEnd type="none" w="med" len="med"/>
                    </a:lnT>
                    <a:lnB>
                      <a:noFill/>
                    </a:lnB>
                    <a:solidFill>
                      <a:srgbClr val="A6D5E4">
                        <a:alpha val="50980"/>
                      </a:srgbClr>
                    </a:solidFill>
                  </a:tcPr>
                </a:tc>
                <a:tc>
                  <a:txBody>
                    <a:bodyPr/>
                    <a:lstStyle/>
                    <a:p>
                      <a:pPr algn="ctr" fontAlgn="ctr"/>
                      <a:r>
                        <a:rPr lang="en-US" sz="1300" b="1" i="0" u="none" strike="noStrike" dirty="0">
                          <a:latin typeface="Verdana"/>
                        </a:rPr>
                        <a:t>19.76</a:t>
                      </a:r>
                    </a:p>
                  </a:txBody>
                  <a:tcPr marL="0" marR="27432"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A6D5E4">
                        <a:alpha val="50980"/>
                      </a:srgbClr>
                    </a:solidFill>
                  </a:tcPr>
                </a:tc>
              </a:tr>
              <a:tr h="257462">
                <a:tc vMerge="1">
                  <a:txBody>
                    <a:bodyPr/>
                    <a:lstStyle/>
                    <a:p>
                      <a:endParaRPr lang="en-US"/>
                    </a:p>
                  </a:txBody>
                  <a:tcPr/>
                </a:tc>
                <a:tc>
                  <a:txBody>
                    <a:bodyPr/>
                    <a:lstStyle/>
                    <a:p>
                      <a:pPr algn="l" fontAlgn="ctr"/>
                      <a:r>
                        <a:rPr lang="en-US" sz="1100" b="0" i="0" u="none" strike="noStrike">
                          <a:latin typeface="Verdana"/>
                        </a:rPr>
                        <a:t>Median</a:t>
                      </a:r>
                    </a:p>
                  </a:txBody>
                  <a:tcPr marL="0" marR="27432" marT="0" marB="0" anchor="ctr">
                    <a:lnL>
                      <a:noFill/>
                    </a:lnL>
                    <a:lnR>
                      <a:noFill/>
                    </a:lnR>
                    <a:lnT>
                      <a:noFill/>
                    </a:lnT>
                    <a:lnB w="12700" cap="flat" cmpd="sng" algn="ctr">
                      <a:solidFill>
                        <a:srgbClr val="000000"/>
                      </a:solidFill>
                      <a:prstDash val="solid"/>
                      <a:round/>
                      <a:headEnd type="none" w="med" len="med"/>
                      <a:tailEnd type="none" w="med" len="med"/>
                    </a:lnB>
                    <a:solidFill>
                      <a:srgbClr val="A6D5E4">
                        <a:alpha val="50980"/>
                      </a:srgbClr>
                    </a:solidFill>
                  </a:tcPr>
                </a:tc>
                <a:tc>
                  <a:txBody>
                    <a:bodyPr/>
                    <a:lstStyle/>
                    <a:p>
                      <a:pPr algn="ctr" fontAlgn="ctr"/>
                      <a:r>
                        <a:rPr lang="en-US" sz="1300" b="0" i="0" u="none" strike="noStrike">
                          <a:latin typeface="Verdana"/>
                        </a:rPr>
                        <a:t>28.0</a:t>
                      </a:r>
                    </a:p>
                  </a:txBody>
                  <a:tcPr marL="0" marR="27432" marT="0" marB="0" anchor="ctr">
                    <a:lnL>
                      <a:noFill/>
                    </a:lnL>
                    <a:lnR>
                      <a:noFill/>
                    </a:lnR>
                    <a:lnT>
                      <a:noFill/>
                    </a:lnT>
                    <a:lnB w="12700" cap="flat" cmpd="sng" algn="ctr">
                      <a:solidFill>
                        <a:srgbClr val="000000"/>
                      </a:solidFill>
                      <a:prstDash val="solid"/>
                      <a:round/>
                      <a:headEnd type="none" w="med" len="med"/>
                      <a:tailEnd type="none" w="med" len="med"/>
                    </a:lnB>
                    <a:solidFill>
                      <a:srgbClr val="A6D5E4">
                        <a:alpha val="50980"/>
                      </a:srgbClr>
                    </a:solidFill>
                  </a:tcPr>
                </a:tc>
                <a:tc>
                  <a:txBody>
                    <a:bodyPr/>
                    <a:lstStyle/>
                    <a:p>
                      <a:pPr algn="ctr" fontAlgn="ctr"/>
                      <a:r>
                        <a:rPr lang="en-US" sz="1300" b="0" i="0" u="none" strike="noStrike">
                          <a:latin typeface="Verdana"/>
                        </a:rPr>
                        <a:t>822.73</a:t>
                      </a:r>
                    </a:p>
                  </a:txBody>
                  <a:tcPr marL="0" marR="27432" marT="0" marB="0" anchor="ctr">
                    <a:lnL>
                      <a:noFill/>
                    </a:lnL>
                    <a:lnR>
                      <a:noFill/>
                    </a:lnR>
                    <a:lnT>
                      <a:noFill/>
                    </a:lnT>
                    <a:lnB w="12700" cap="flat" cmpd="sng" algn="ctr">
                      <a:solidFill>
                        <a:srgbClr val="000000"/>
                      </a:solidFill>
                      <a:prstDash val="solid"/>
                      <a:round/>
                      <a:headEnd type="none" w="med" len="med"/>
                      <a:tailEnd type="none" w="med" len="med"/>
                    </a:lnB>
                    <a:solidFill>
                      <a:srgbClr val="A6D5E4">
                        <a:alpha val="50980"/>
                      </a:srgbClr>
                    </a:solidFill>
                  </a:tcPr>
                </a:tc>
                <a:tc>
                  <a:txBody>
                    <a:bodyPr/>
                    <a:lstStyle/>
                    <a:p>
                      <a:pPr algn="ctr" fontAlgn="ctr"/>
                      <a:r>
                        <a:rPr lang="en-US" sz="1300" b="1" i="0" u="none" strike="noStrike">
                          <a:solidFill>
                            <a:srgbClr val="3366FF"/>
                          </a:solidFill>
                          <a:latin typeface="Verdana"/>
                        </a:rPr>
                        <a:t>10.81</a:t>
                      </a:r>
                    </a:p>
                  </a:txBody>
                  <a:tcPr marL="0" marR="27432" marT="0" marB="0" anchor="ctr">
                    <a:lnL>
                      <a:noFill/>
                    </a:lnL>
                    <a:lnR>
                      <a:noFill/>
                    </a:lnR>
                    <a:lnT>
                      <a:noFill/>
                    </a:lnT>
                    <a:lnB w="12700" cap="flat" cmpd="sng" algn="ctr">
                      <a:solidFill>
                        <a:srgbClr val="000000"/>
                      </a:solidFill>
                      <a:prstDash val="solid"/>
                      <a:round/>
                      <a:headEnd type="none" w="med" len="med"/>
                      <a:tailEnd type="none" w="med" len="med"/>
                    </a:lnB>
                    <a:solidFill>
                      <a:srgbClr val="A6D5E4">
                        <a:alpha val="50980"/>
                      </a:srgbClr>
                    </a:solidFill>
                  </a:tcPr>
                </a:tc>
                <a:tc>
                  <a:txBody>
                    <a:bodyPr/>
                    <a:lstStyle/>
                    <a:p>
                      <a:pPr algn="ctr" fontAlgn="ctr"/>
                      <a:r>
                        <a:rPr lang="en-US" sz="1300" b="1" i="0" u="none" strike="noStrike">
                          <a:solidFill>
                            <a:srgbClr val="DD0806"/>
                          </a:solidFill>
                          <a:latin typeface="Verdana"/>
                        </a:rPr>
                        <a:t>4.88</a:t>
                      </a:r>
                    </a:p>
                  </a:txBody>
                  <a:tcPr marL="0" marR="27432" marT="0" marB="0" anchor="ctr">
                    <a:lnL>
                      <a:noFill/>
                    </a:lnL>
                    <a:lnR>
                      <a:noFill/>
                    </a:lnR>
                    <a:lnT>
                      <a:noFill/>
                    </a:lnT>
                    <a:lnB w="12700" cap="flat" cmpd="sng" algn="ctr">
                      <a:solidFill>
                        <a:srgbClr val="000000"/>
                      </a:solidFill>
                      <a:prstDash val="solid"/>
                      <a:round/>
                      <a:headEnd type="none" w="med" len="med"/>
                      <a:tailEnd type="none" w="med" len="med"/>
                    </a:lnB>
                    <a:solidFill>
                      <a:srgbClr val="A6D5E4">
                        <a:alpha val="50980"/>
                      </a:srgbClr>
                    </a:solidFill>
                  </a:tcPr>
                </a:tc>
                <a:tc>
                  <a:txBody>
                    <a:bodyPr/>
                    <a:lstStyle/>
                    <a:p>
                      <a:pPr algn="ctr" fontAlgn="ctr"/>
                      <a:r>
                        <a:rPr lang="en-US" sz="1300" b="1" i="0" u="none" strike="noStrike" dirty="0">
                          <a:latin typeface="Verdana"/>
                        </a:rPr>
                        <a:t>16.56</a:t>
                      </a:r>
                    </a:p>
                  </a:txBody>
                  <a:tcPr marL="0" marR="27432"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A6D5E4">
                        <a:alpha val="50980"/>
                      </a:srgbClr>
                    </a:solidFill>
                  </a:tcPr>
                </a:tc>
              </a:tr>
              <a:tr h="238274">
                <a:tc rowSpan="2">
                  <a:txBody>
                    <a:bodyPr/>
                    <a:lstStyle/>
                    <a:p>
                      <a:pPr algn="l" fontAlgn="ctr"/>
                      <a:r>
                        <a:rPr lang="en-US" sz="1300" b="1" i="0" u="none" strike="noStrike" dirty="0" smtClean="0">
                          <a:latin typeface="Verdana"/>
                        </a:rPr>
                        <a:t> EC5</a:t>
                      </a:r>
                      <a:r>
                        <a:rPr lang="en-US" sz="1300" b="1" i="0" u="none" strike="noStrike" dirty="0">
                          <a:latin typeface="Verdana"/>
                        </a:rPr>
                        <a:t>:Isomerases</a:t>
                      </a:r>
                    </a:p>
                  </a:txBody>
                  <a:tcPr marL="0" marR="27432"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D5E4">
                        <a:alpha val="50980"/>
                      </a:srgbClr>
                    </a:solidFill>
                  </a:tcPr>
                </a:tc>
                <a:tc>
                  <a:txBody>
                    <a:bodyPr/>
                    <a:lstStyle/>
                    <a:p>
                      <a:pPr algn="l" fontAlgn="ctr"/>
                      <a:r>
                        <a:rPr lang="en-US" sz="1100" b="0" i="0" u="none" strike="noStrike">
                          <a:latin typeface="Verdana"/>
                        </a:rPr>
                        <a:t>Average</a:t>
                      </a:r>
                    </a:p>
                  </a:txBody>
                  <a:tcPr marL="0" marR="27432" marT="0" marB="0" anchor="ctr">
                    <a:lnL>
                      <a:noFill/>
                    </a:lnL>
                    <a:lnR>
                      <a:noFill/>
                    </a:lnR>
                    <a:lnT w="12700" cap="flat" cmpd="sng" algn="ctr">
                      <a:solidFill>
                        <a:srgbClr val="000000"/>
                      </a:solidFill>
                      <a:prstDash val="solid"/>
                      <a:round/>
                      <a:headEnd type="none" w="med" len="med"/>
                      <a:tailEnd type="none" w="med" len="med"/>
                    </a:lnT>
                    <a:lnB>
                      <a:noFill/>
                    </a:lnB>
                    <a:solidFill>
                      <a:srgbClr val="A6D5E4">
                        <a:alpha val="50980"/>
                      </a:srgbClr>
                    </a:solidFill>
                  </a:tcPr>
                </a:tc>
                <a:tc>
                  <a:txBody>
                    <a:bodyPr/>
                    <a:lstStyle/>
                    <a:p>
                      <a:pPr algn="ctr" fontAlgn="ctr"/>
                      <a:r>
                        <a:rPr lang="en-US" sz="1300" b="0" i="0" u="none" strike="noStrike">
                          <a:latin typeface="Verdana"/>
                        </a:rPr>
                        <a:t>31.6</a:t>
                      </a:r>
                    </a:p>
                  </a:txBody>
                  <a:tcPr marL="0" marR="27432" marT="0" marB="0" anchor="ctr">
                    <a:lnL>
                      <a:noFill/>
                    </a:lnL>
                    <a:lnR>
                      <a:noFill/>
                    </a:lnR>
                    <a:lnT w="12700" cap="flat" cmpd="sng" algn="ctr">
                      <a:solidFill>
                        <a:srgbClr val="000000"/>
                      </a:solidFill>
                      <a:prstDash val="solid"/>
                      <a:round/>
                      <a:headEnd type="none" w="med" len="med"/>
                      <a:tailEnd type="none" w="med" len="med"/>
                    </a:lnT>
                    <a:lnB>
                      <a:noFill/>
                    </a:lnB>
                    <a:solidFill>
                      <a:srgbClr val="A6D5E4">
                        <a:alpha val="50980"/>
                      </a:srgbClr>
                    </a:solidFill>
                  </a:tcPr>
                </a:tc>
                <a:tc>
                  <a:txBody>
                    <a:bodyPr/>
                    <a:lstStyle/>
                    <a:p>
                      <a:pPr algn="ctr" fontAlgn="ctr"/>
                      <a:r>
                        <a:rPr lang="en-US" sz="1300" b="0" i="0" u="none" strike="noStrike">
                          <a:latin typeface="Verdana"/>
                        </a:rPr>
                        <a:t>1,027.15</a:t>
                      </a:r>
                    </a:p>
                  </a:txBody>
                  <a:tcPr marL="0" marR="27432" marT="0" marB="0" anchor="ctr">
                    <a:lnL>
                      <a:noFill/>
                    </a:lnL>
                    <a:lnR>
                      <a:noFill/>
                    </a:lnR>
                    <a:lnT w="12700" cap="flat" cmpd="sng" algn="ctr">
                      <a:solidFill>
                        <a:srgbClr val="000000"/>
                      </a:solidFill>
                      <a:prstDash val="solid"/>
                      <a:round/>
                      <a:headEnd type="none" w="med" len="med"/>
                      <a:tailEnd type="none" w="med" len="med"/>
                    </a:lnT>
                    <a:lnB>
                      <a:noFill/>
                    </a:lnB>
                    <a:solidFill>
                      <a:srgbClr val="A6D5E4">
                        <a:alpha val="50980"/>
                      </a:srgbClr>
                    </a:solidFill>
                  </a:tcPr>
                </a:tc>
                <a:tc>
                  <a:txBody>
                    <a:bodyPr/>
                    <a:lstStyle/>
                    <a:p>
                      <a:pPr algn="ctr" fontAlgn="ctr"/>
                      <a:r>
                        <a:rPr lang="en-US" sz="1300" b="1" i="0" u="none" strike="noStrike">
                          <a:solidFill>
                            <a:srgbClr val="3366FF"/>
                          </a:solidFill>
                          <a:latin typeface="Verdana"/>
                        </a:rPr>
                        <a:t>24.03</a:t>
                      </a:r>
                    </a:p>
                  </a:txBody>
                  <a:tcPr marL="0" marR="27432" marT="0" marB="0" anchor="ctr">
                    <a:lnL>
                      <a:noFill/>
                    </a:lnL>
                    <a:lnR>
                      <a:noFill/>
                    </a:lnR>
                    <a:lnT w="12700" cap="flat" cmpd="sng" algn="ctr">
                      <a:solidFill>
                        <a:srgbClr val="000000"/>
                      </a:solidFill>
                      <a:prstDash val="solid"/>
                      <a:round/>
                      <a:headEnd type="none" w="med" len="med"/>
                      <a:tailEnd type="none" w="med" len="med"/>
                    </a:lnT>
                    <a:lnB>
                      <a:noFill/>
                    </a:lnB>
                    <a:solidFill>
                      <a:srgbClr val="A6D5E4">
                        <a:alpha val="50980"/>
                      </a:srgbClr>
                    </a:solidFill>
                  </a:tcPr>
                </a:tc>
                <a:tc>
                  <a:txBody>
                    <a:bodyPr/>
                    <a:lstStyle/>
                    <a:p>
                      <a:pPr algn="ctr" fontAlgn="ctr"/>
                      <a:r>
                        <a:rPr lang="en-US" sz="1300" b="1" i="0" u="none" strike="noStrike">
                          <a:solidFill>
                            <a:srgbClr val="DD0806"/>
                          </a:solidFill>
                          <a:latin typeface="Verdana"/>
                        </a:rPr>
                        <a:t>11.30</a:t>
                      </a:r>
                    </a:p>
                  </a:txBody>
                  <a:tcPr marL="0" marR="27432" marT="0" marB="0" anchor="ctr">
                    <a:lnL>
                      <a:noFill/>
                    </a:lnL>
                    <a:lnR>
                      <a:noFill/>
                    </a:lnR>
                    <a:lnT w="12700" cap="flat" cmpd="sng" algn="ctr">
                      <a:solidFill>
                        <a:srgbClr val="000000"/>
                      </a:solidFill>
                      <a:prstDash val="solid"/>
                      <a:round/>
                      <a:headEnd type="none" w="med" len="med"/>
                      <a:tailEnd type="none" w="med" len="med"/>
                    </a:lnT>
                    <a:lnB>
                      <a:noFill/>
                    </a:lnB>
                    <a:solidFill>
                      <a:srgbClr val="A6D5E4">
                        <a:alpha val="50980"/>
                      </a:srgbClr>
                    </a:solidFill>
                  </a:tcPr>
                </a:tc>
                <a:tc>
                  <a:txBody>
                    <a:bodyPr/>
                    <a:lstStyle/>
                    <a:p>
                      <a:pPr algn="ctr" fontAlgn="ctr"/>
                      <a:r>
                        <a:rPr lang="en-US" sz="1300" b="1" i="0" u="none" strike="noStrike" dirty="0">
                          <a:latin typeface="Verdana"/>
                        </a:rPr>
                        <a:t>35.33</a:t>
                      </a:r>
                    </a:p>
                  </a:txBody>
                  <a:tcPr marL="0" marR="27432"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A6D5E4">
                        <a:alpha val="50980"/>
                      </a:srgbClr>
                    </a:solidFill>
                  </a:tcPr>
                </a:tc>
              </a:tr>
              <a:tr h="257462">
                <a:tc vMerge="1">
                  <a:txBody>
                    <a:bodyPr/>
                    <a:lstStyle/>
                    <a:p>
                      <a:endParaRPr lang="en-US"/>
                    </a:p>
                  </a:txBody>
                  <a:tcPr/>
                </a:tc>
                <a:tc>
                  <a:txBody>
                    <a:bodyPr/>
                    <a:lstStyle/>
                    <a:p>
                      <a:pPr algn="l" fontAlgn="ctr"/>
                      <a:r>
                        <a:rPr lang="en-US" sz="1100" b="0" i="0" u="none" strike="noStrike">
                          <a:latin typeface="Verdana"/>
                        </a:rPr>
                        <a:t>Median</a:t>
                      </a:r>
                    </a:p>
                  </a:txBody>
                  <a:tcPr marL="0" marR="27432" marT="0" marB="0" anchor="ctr">
                    <a:lnL>
                      <a:noFill/>
                    </a:lnL>
                    <a:lnR>
                      <a:noFill/>
                    </a:lnR>
                    <a:lnT>
                      <a:noFill/>
                    </a:lnT>
                    <a:lnB w="12700" cap="flat" cmpd="sng" algn="ctr">
                      <a:solidFill>
                        <a:srgbClr val="000000"/>
                      </a:solidFill>
                      <a:prstDash val="solid"/>
                      <a:round/>
                      <a:headEnd type="none" w="med" len="med"/>
                      <a:tailEnd type="none" w="med" len="med"/>
                    </a:lnB>
                    <a:solidFill>
                      <a:srgbClr val="A6D5E4">
                        <a:alpha val="50980"/>
                      </a:srgbClr>
                    </a:solidFill>
                  </a:tcPr>
                </a:tc>
                <a:tc>
                  <a:txBody>
                    <a:bodyPr/>
                    <a:lstStyle/>
                    <a:p>
                      <a:pPr algn="ctr" fontAlgn="ctr"/>
                      <a:r>
                        <a:rPr lang="en-US" sz="1300" b="0" i="0" u="none" strike="noStrike">
                          <a:latin typeface="Verdana"/>
                        </a:rPr>
                        <a:t>34.0</a:t>
                      </a:r>
                    </a:p>
                  </a:txBody>
                  <a:tcPr marL="0" marR="27432" marT="0" marB="0" anchor="ctr">
                    <a:lnL>
                      <a:noFill/>
                    </a:lnL>
                    <a:lnR>
                      <a:noFill/>
                    </a:lnR>
                    <a:lnT>
                      <a:noFill/>
                    </a:lnT>
                    <a:lnB w="12700" cap="flat" cmpd="sng" algn="ctr">
                      <a:solidFill>
                        <a:srgbClr val="000000"/>
                      </a:solidFill>
                      <a:prstDash val="solid"/>
                      <a:round/>
                      <a:headEnd type="none" w="med" len="med"/>
                      <a:tailEnd type="none" w="med" len="med"/>
                    </a:lnB>
                    <a:solidFill>
                      <a:srgbClr val="A6D5E4">
                        <a:alpha val="50980"/>
                      </a:srgbClr>
                    </a:solidFill>
                  </a:tcPr>
                </a:tc>
                <a:tc>
                  <a:txBody>
                    <a:bodyPr/>
                    <a:lstStyle/>
                    <a:p>
                      <a:pPr algn="ctr" fontAlgn="ctr"/>
                      <a:r>
                        <a:rPr lang="en-US" sz="1300" b="0" i="0" u="none" strike="noStrike">
                          <a:latin typeface="Verdana"/>
                        </a:rPr>
                        <a:t>989.98</a:t>
                      </a:r>
                    </a:p>
                  </a:txBody>
                  <a:tcPr marL="0" marR="27432" marT="0" marB="0" anchor="ctr">
                    <a:lnL>
                      <a:noFill/>
                    </a:lnL>
                    <a:lnR>
                      <a:noFill/>
                    </a:lnR>
                    <a:lnT>
                      <a:noFill/>
                    </a:lnT>
                    <a:lnB w="12700" cap="flat" cmpd="sng" algn="ctr">
                      <a:solidFill>
                        <a:srgbClr val="000000"/>
                      </a:solidFill>
                      <a:prstDash val="solid"/>
                      <a:round/>
                      <a:headEnd type="none" w="med" len="med"/>
                      <a:tailEnd type="none" w="med" len="med"/>
                    </a:lnB>
                    <a:solidFill>
                      <a:srgbClr val="A6D5E4">
                        <a:alpha val="50980"/>
                      </a:srgbClr>
                    </a:solidFill>
                  </a:tcPr>
                </a:tc>
                <a:tc>
                  <a:txBody>
                    <a:bodyPr/>
                    <a:lstStyle/>
                    <a:p>
                      <a:pPr algn="ctr" fontAlgn="ctr"/>
                      <a:r>
                        <a:rPr lang="en-US" sz="1300" b="1" i="0" u="none" strike="noStrike">
                          <a:solidFill>
                            <a:srgbClr val="3366FF"/>
                          </a:solidFill>
                          <a:latin typeface="Verdana"/>
                        </a:rPr>
                        <a:t>9.05</a:t>
                      </a:r>
                    </a:p>
                  </a:txBody>
                  <a:tcPr marL="0" marR="27432" marT="0" marB="0" anchor="ctr">
                    <a:lnL>
                      <a:noFill/>
                    </a:lnL>
                    <a:lnR>
                      <a:noFill/>
                    </a:lnR>
                    <a:lnT>
                      <a:noFill/>
                    </a:lnT>
                    <a:lnB w="12700" cap="flat" cmpd="sng" algn="ctr">
                      <a:solidFill>
                        <a:srgbClr val="000000"/>
                      </a:solidFill>
                      <a:prstDash val="solid"/>
                      <a:round/>
                      <a:headEnd type="none" w="med" len="med"/>
                      <a:tailEnd type="none" w="med" len="med"/>
                    </a:lnB>
                    <a:solidFill>
                      <a:srgbClr val="A6D5E4">
                        <a:alpha val="50980"/>
                      </a:srgbClr>
                    </a:solidFill>
                  </a:tcPr>
                </a:tc>
                <a:tc>
                  <a:txBody>
                    <a:bodyPr/>
                    <a:lstStyle/>
                    <a:p>
                      <a:pPr algn="ctr" fontAlgn="ctr"/>
                      <a:r>
                        <a:rPr lang="en-US" sz="1300" b="1" i="0" u="none" strike="noStrike">
                          <a:solidFill>
                            <a:srgbClr val="DD0806"/>
                          </a:solidFill>
                          <a:latin typeface="Verdana"/>
                        </a:rPr>
                        <a:t>7.76</a:t>
                      </a:r>
                    </a:p>
                  </a:txBody>
                  <a:tcPr marL="0" marR="27432" marT="0" marB="0" anchor="ctr">
                    <a:lnL>
                      <a:noFill/>
                    </a:lnL>
                    <a:lnR>
                      <a:noFill/>
                    </a:lnR>
                    <a:lnT>
                      <a:noFill/>
                    </a:lnT>
                    <a:lnB w="12700" cap="flat" cmpd="sng" algn="ctr">
                      <a:solidFill>
                        <a:srgbClr val="000000"/>
                      </a:solidFill>
                      <a:prstDash val="solid"/>
                      <a:round/>
                      <a:headEnd type="none" w="med" len="med"/>
                      <a:tailEnd type="none" w="med" len="med"/>
                    </a:lnB>
                    <a:solidFill>
                      <a:srgbClr val="A6D5E4">
                        <a:alpha val="50980"/>
                      </a:srgbClr>
                    </a:solidFill>
                  </a:tcPr>
                </a:tc>
                <a:tc>
                  <a:txBody>
                    <a:bodyPr/>
                    <a:lstStyle/>
                    <a:p>
                      <a:pPr algn="ctr" fontAlgn="ctr"/>
                      <a:r>
                        <a:rPr lang="en-US" sz="1300" b="1" i="0" u="none" strike="noStrike" dirty="0">
                          <a:latin typeface="Verdana"/>
                        </a:rPr>
                        <a:t>16.82</a:t>
                      </a:r>
                    </a:p>
                  </a:txBody>
                  <a:tcPr marL="0" marR="27432"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A6D5E4">
                        <a:alpha val="50980"/>
                      </a:srgbClr>
                    </a:solidFill>
                  </a:tcPr>
                </a:tc>
              </a:tr>
              <a:tr h="238274">
                <a:tc rowSpan="2">
                  <a:txBody>
                    <a:bodyPr/>
                    <a:lstStyle/>
                    <a:p>
                      <a:pPr algn="l" fontAlgn="ctr"/>
                      <a:r>
                        <a:rPr lang="en-US" sz="1300" b="1" i="0" u="none" strike="noStrike" dirty="0" smtClean="0">
                          <a:latin typeface="Verdana"/>
                        </a:rPr>
                        <a:t> EC6</a:t>
                      </a:r>
                      <a:r>
                        <a:rPr lang="en-US" sz="1300" b="1" i="0" u="none" strike="noStrike" dirty="0">
                          <a:latin typeface="Verdana"/>
                        </a:rPr>
                        <a:t>:Ligases</a:t>
                      </a:r>
                    </a:p>
                  </a:txBody>
                  <a:tcPr marL="0" marR="27432"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D5E4">
                        <a:alpha val="50980"/>
                      </a:srgbClr>
                    </a:solidFill>
                  </a:tcPr>
                </a:tc>
                <a:tc>
                  <a:txBody>
                    <a:bodyPr/>
                    <a:lstStyle/>
                    <a:p>
                      <a:pPr algn="l" fontAlgn="ctr"/>
                      <a:r>
                        <a:rPr lang="en-US" sz="1100" b="0" i="0" u="none" strike="noStrike">
                          <a:latin typeface="Verdana"/>
                        </a:rPr>
                        <a:t>Average</a:t>
                      </a:r>
                    </a:p>
                  </a:txBody>
                  <a:tcPr marL="0" marR="27432" marT="0" marB="0" anchor="ctr">
                    <a:lnL>
                      <a:noFill/>
                    </a:lnL>
                    <a:lnR>
                      <a:noFill/>
                    </a:lnR>
                    <a:lnT w="12700" cap="flat" cmpd="sng" algn="ctr">
                      <a:solidFill>
                        <a:srgbClr val="000000"/>
                      </a:solidFill>
                      <a:prstDash val="solid"/>
                      <a:round/>
                      <a:headEnd type="none" w="med" len="med"/>
                      <a:tailEnd type="none" w="med" len="med"/>
                    </a:lnT>
                    <a:lnB>
                      <a:noFill/>
                    </a:lnB>
                    <a:solidFill>
                      <a:srgbClr val="A6D5E4">
                        <a:alpha val="50980"/>
                      </a:srgbClr>
                    </a:solidFill>
                  </a:tcPr>
                </a:tc>
                <a:tc>
                  <a:txBody>
                    <a:bodyPr/>
                    <a:lstStyle/>
                    <a:p>
                      <a:pPr algn="ctr" fontAlgn="ctr"/>
                      <a:r>
                        <a:rPr lang="en-US" sz="1300" b="0" i="0" u="none" strike="noStrike">
                          <a:latin typeface="Verdana"/>
                        </a:rPr>
                        <a:t>44.4</a:t>
                      </a:r>
                    </a:p>
                  </a:txBody>
                  <a:tcPr marL="0" marR="27432" marT="0" marB="0" anchor="ctr">
                    <a:lnL>
                      <a:noFill/>
                    </a:lnL>
                    <a:lnR>
                      <a:noFill/>
                    </a:lnR>
                    <a:lnT w="12700" cap="flat" cmpd="sng" algn="ctr">
                      <a:solidFill>
                        <a:srgbClr val="000000"/>
                      </a:solidFill>
                      <a:prstDash val="solid"/>
                      <a:round/>
                      <a:headEnd type="none" w="med" len="med"/>
                      <a:tailEnd type="none" w="med" len="med"/>
                    </a:lnT>
                    <a:lnB>
                      <a:noFill/>
                    </a:lnB>
                    <a:solidFill>
                      <a:srgbClr val="A6D5E4">
                        <a:alpha val="50980"/>
                      </a:srgbClr>
                    </a:solidFill>
                  </a:tcPr>
                </a:tc>
                <a:tc>
                  <a:txBody>
                    <a:bodyPr/>
                    <a:lstStyle/>
                    <a:p>
                      <a:pPr algn="ctr" fontAlgn="ctr"/>
                      <a:r>
                        <a:rPr lang="en-US" sz="1300" b="0" i="0" u="none" strike="noStrike">
                          <a:latin typeface="Verdana"/>
                        </a:rPr>
                        <a:t>1,310.03</a:t>
                      </a:r>
                    </a:p>
                  </a:txBody>
                  <a:tcPr marL="0" marR="27432" marT="0" marB="0" anchor="ctr">
                    <a:lnL>
                      <a:noFill/>
                    </a:lnL>
                    <a:lnR>
                      <a:noFill/>
                    </a:lnR>
                    <a:lnT w="12700" cap="flat" cmpd="sng" algn="ctr">
                      <a:solidFill>
                        <a:srgbClr val="000000"/>
                      </a:solidFill>
                      <a:prstDash val="solid"/>
                      <a:round/>
                      <a:headEnd type="none" w="med" len="med"/>
                      <a:tailEnd type="none" w="med" len="med"/>
                    </a:lnT>
                    <a:lnB>
                      <a:noFill/>
                    </a:lnB>
                    <a:solidFill>
                      <a:srgbClr val="A6D5E4">
                        <a:alpha val="50980"/>
                      </a:srgbClr>
                    </a:solidFill>
                  </a:tcPr>
                </a:tc>
                <a:tc>
                  <a:txBody>
                    <a:bodyPr/>
                    <a:lstStyle/>
                    <a:p>
                      <a:pPr algn="ctr" fontAlgn="ctr"/>
                      <a:r>
                        <a:rPr lang="en-US" sz="1300" b="1" i="0" u="none" strike="noStrike">
                          <a:solidFill>
                            <a:srgbClr val="3366FF"/>
                          </a:solidFill>
                          <a:latin typeface="Verdana"/>
                        </a:rPr>
                        <a:t>9.25</a:t>
                      </a:r>
                    </a:p>
                  </a:txBody>
                  <a:tcPr marL="0" marR="27432" marT="0" marB="0" anchor="ctr">
                    <a:lnL>
                      <a:noFill/>
                    </a:lnL>
                    <a:lnR>
                      <a:noFill/>
                    </a:lnR>
                    <a:lnT w="12700" cap="flat" cmpd="sng" algn="ctr">
                      <a:solidFill>
                        <a:srgbClr val="000000"/>
                      </a:solidFill>
                      <a:prstDash val="solid"/>
                      <a:round/>
                      <a:headEnd type="none" w="med" len="med"/>
                      <a:tailEnd type="none" w="med" len="med"/>
                    </a:lnT>
                    <a:lnB>
                      <a:noFill/>
                    </a:lnB>
                    <a:solidFill>
                      <a:srgbClr val="A6D5E4">
                        <a:alpha val="50980"/>
                      </a:srgbClr>
                    </a:solidFill>
                  </a:tcPr>
                </a:tc>
                <a:tc>
                  <a:txBody>
                    <a:bodyPr/>
                    <a:lstStyle/>
                    <a:p>
                      <a:pPr algn="ctr" fontAlgn="ctr"/>
                      <a:r>
                        <a:rPr lang="en-US" sz="1300" b="1" i="0" u="none" strike="noStrike">
                          <a:solidFill>
                            <a:srgbClr val="DD0806"/>
                          </a:solidFill>
                          <a:latin typeface="Verdana"/>
                        </a:rPr>
                        <a:t>9.93</a:t>
                      </a:r>
                    </a:p>
                  </a:txBody>
                  <a:tcPr marL="0" marR="27432" marT="0" marB="0" anchor="ctr">
                    <a:lnL>
                      <a:noFill/>
                    </a:lnL>
                    <a:lnR>
                      <a:noFill/>
                    </a:lnR>
                    <a:lnT w="12700" cap="flat" cmpd="sng" algn="ctr">
                      <a:solidFill>
                        <a:srgbClr val="000000"/>
                      </a:solidFill>
                      <a:prstDash val="solid"/>
                      <a:round/>
                      <a:headEnd type="none" w="med" len="med"/>
                      <a:tailEnd type="none" w="med" len="med"/>
                    </a:lnT>
                    <a:lnB>
                      <a:noFill/>
                    </a:lnB>
                    <a:solidFill>
                      <a:srgbClr val="A6D5E4">
                        <a:alpha val="50980"/>
                      </a:srgbClr>
                    </a:solidFill>
                  </a:tcPr>
                </a:tc>
                <a:tc>
                  <a:txBody>
                    <a:bodyPr/>
                    <a:lstStyle/>
                    <a:p>
                      <a:pPr algn="ctr" fontAlgn="ctr"/>
                      <a:r>
                        <a:rPr lang="en-US" sz="1300" b="1" i="0" u="none" strike="noStrike" dirty="0">
                          <a:latin typeface="Verdana"/>
                        </a:rPr>
                        <a:t>19.18</a:t>
                      </a:r>
                    </a:p>
                  </a:txBody>
                  <a:tcPr marL="0" marR="27432"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A6D5E4">
                        <a:alpha val="50980"/>
                      </a:srgbClr>
                    </a:solidFill>
                  </a:tcPr>
                </a:tc>
              </a:tr>
              <a:tr h="257462">
                <a:tc vMerge="1">
                  <a:txBody>
                    <a:bodyPr/>
                    <a:lstStyle/>
                    <a:p>
                      <a:endParaRPr lang="en-US"/>
                    </a:p>
                  </a:txBody>
                  <a:tcPr/>
                </a:tc>
                <a:tc>
                  <a:txBody>
                    <a:bodyPr/>
                    <a:lstStyle/>
                    <a:p>
                      <a:pPr algn="l" fontAlgn="ctr"/>
                      <a:r>
                        <a:rPr lang="en-US" sz="1100" b="0" i="0" u="none" strike="noStrike">
                          <a:latin typeface="Verdana"/>
                        </a:rPr>
                        <a:t>Median</a:t>
                      </a:r>
                    </a:p>
                  </a:txBody>
                  <a:tcPr marL="0" marR="27432" marT="0" marB="0" anchor="ctr">
                    <a:lnL>
                      <a:noFill/>
                    </a:lnL>
                    <a:lnR>
                      <a:noFill/>
                    </a:lnR>
                    <a:lnT>
                      <a:noFill/>
                    </a:lnT>
                    <a:lnB w="12700" cap="flat" cmpd="sng" algn="ctr">
                      <a:solidFill>
                        <a:srgbClr val="000000"/>
                      </a:solidFill>
                      <a:prstDash val="solid"/>
                      <a:round/>
                      <a:headEnd type="none" w="med" len="med"/>
                      <a:tailEnd type="none" w="med" len="med"/>
                    </a:lnB>
                    <a:solidFill>
                      <a:srgbClr val="A6D5E4">
                        <a:alpha val="50980"/>
                      </a:srgbClr>
                    </a:solidFill>
                  </a:tcPr>
                </a:tc>
                <a:tc>
                  <a:txBody>
                    <a:bodyPr/>
                    <a:lstStyle/>
                    <a:p>
                      <a:pPr algn="ctr" fontAlgn="ctr"/>
                      <a:r>
                        <a:rPr lang="en-US" sz="1300" b="0" i="0" u="none" strike="noStrike">
                          <a:latin typeface="Verdana"/>
                        </a:rPr>
                        <a:t>49.0</a:t>
                      </a:r>
                    </a:p>
                  </a:txBody>
                  <a:tcPr marL="0" marR="27432" marT="0" marB="0" anchor="ctr">
                    <a:lnL>
                      <a:noFill/>
                    </a:lnL>
                    <a:lnR>
                      <a:noFill/>
                    </a:lnR>
                    <a:lnT>
                      <a:noFill/>
                    </a:lnT>
                    <a:lnB w="12700" cap="flat" cmpd="sng" algn="ctr">
                      <a:solidFill>
                        <a:srgbClr val="000000"/>
                      </a:solidFill>
                      <a:prstDash val="solid"/>
                      <a:round/>
                      <a:headEnd type="none" w="med" len="med"/>
                      <a:tailEnd type="none" w="med" len="med"/>
                    </a:lnB>
                    <a:solidFill>
                      <a:srgbClr val="A6D5E4">
                        <a:alpha val="50980"/>
                      </a:srgbClr>
                    </a:solidFill>
                  </a:tcPr>
                </a:tc>
                <a:tc>
                  <a:txBody>
                    <a:bodyPr/>
                    <a:lstStyle/>
                    <a:p>
                      <a:pPr algn="ctr" fontAlgn="ctr"/>
                      <a:r>
                        <a:rPr lang="en-US" sz="1300" b="0" i="0" u="none" strike="noStrike">
                          <a:latin typeface="Verdana"/>
                        </a:rPr>
                        <a:t>1,637.98</a:t>
                      </a:r>
                    </a:p>
                  </a:txBody>
                  <a:tcPr marL="0" marR="27432" marT="0" marB="0" anchor="ctr">
                    <a:lnL>
                      <a:noFill/>
                    </a:lnL>
                    <a:lnR>
                      <a:noFill/>
                    </a:lnR>
                    <a:lnT>
                      <a:noFill/>
                    </a:lnT>
                    <a:lnB w="12700" cap="flat" cmpd="sng" algn="ctr">
                      <a:solidFill>
                        <a:srgbClr val="000000"/>
                      </a:solidFill>
                      <a:prstDash val="solid"/>
                      <a:round/>
                      <a:headEnd type="none" w="med" len="med"/>
                      <a:tailEnd type="none" w="med" len="med"/>
                    </a:lnB>
                    <a:solidFill>
                      <a:srgbClr val="A6D5E4">
                        <a:alpha val="50980"/>
                      </a:srgbClr>
                    </a:solidFill>
                  </a:tcPr>
                </a:tc>
                <a:tc>
                  <a:txBody>
                    <a:bodyPr/>
                    <a:lstStyle/>
                    <a:p>
                      <a:pPr algn="ctr" fontAlgn="ctr"/>
                      <a:r>
                        <a:rPr lang="en-US" sz="1300" b="1" i="0" u="none" strike="noStrike">
                          <a:solidFill>
                            <a:srgbClr val="3366FF"/>
                          </a:solidFill>
                          <a:latin typeface="Verdana"/>
                        </a:rPr>
                        <a:t>8.32</a:t>
                      </a:r>
                    </a:p>
                  </a:txBody>
                  <a:tcPr marL="0" marR="27432" marT="0" marB="0" anchor="ctr">
                    <a:lnL>
                      <a:noFill/>
                    </a:lnL>
                    <a:lnR>
                      <a:noFill/>
                    </a:lnR>
                    <a:lnT>
                      <a:noFill/>
                    </a:lnT>
                    <a:lnB w="12700" cap="flat" cmpd="sng" algn="ctr">
                      <a:solidFill>
                        <a:srgbClr val="000000"/>
                      </a:solidFill>
                      <a:prstDash val="solid"/>
                      <a:round/>
                      <a:headEnd type="none" w="med" len="med"/>
                      <a:tailEnd type="none" w="med" len="med"/>
                    </a:lnB>
                    <a:solidFill>
                      <a:srgbClr val="A6D5E4">
                        <a:alpha val="50980"/>
                      </a:srgbClr>
                    </a:solidFill>
                  </a:tcPr>
                </a:tc>
                <a:tc>
                  <a:txBody>
                    <a:bodyPr/>
                    <a:lstStyle/>
                    <a:p>
                      <a:pPr algn="ctr" fontAlgn="ctr"/>
                      <a:r>
                        <a:rPr lang="en-US" sz="1300" b="1" i="0" u="none" strike="noStrike">
                          <a:solidFill>
                            <a:srgbClr val="DD0806"/>
                          </a:solidFill>
                          <a:latin typeface="Verdana"/>
                        </a:rPr>
                        <a:t>7.95</a:t>
                      </a:r>
                    </a:p>
                  </a:txBody>
                  <a:tcPr marL="0" marR="27432" marT="0" marB="0" anchor="ctr">
                    <a:lnL>
                      <a:noFill/>
                    </a:lnL>
                    <a:lnR>
                      <a:noFill/>
                    </a:lnR>
                    <a:lnT>
                      <a:noFill/>
                    </a:lnT>
                    <a:lnB w="12700" cap="flat" cmpd="sng" algn="ctr">
                      <a:solidFill>
                        <a:srgbClr val="000000"/>
                      </a:solidFill>
                      <a:prstDash val="solid"/>
                      <a:round/>
                      <a:headEnd type="none" w="med" len="med"/>
                      <a:tailEnd type="none" w="med" len="med"/>
                    </a:lnB>
                    <a:solidFill>
                      <a:srgbClr val="A6D5E4">
                        <a:alpha val="50980"/>
                      </a:srgbClr>
                    </a:solidFill>
                  </a:tcPr>
                </a:tc>
                <a:tc>
                  <a:txBody>
                    <a:bodyPr/>
                    <a:lstStyle/>
                    <a:p>
                      <a:pPr algn="ctr" fontAlgn="ctr"/>
                      <a:r>
                        <a:rPr lang="en-US" sz="1300" b="1" i="0" u="none" strike="noStrike" dirty="0">
                          <a:latin typeface="Verdana"/>
                        </a:rPr>
                        <a:t>17.89</a:t>
                      </a:r>
                    </a:p>
                  </a:txBody>
                  <a:tcPr marL="0" marR="27432"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A6D5E4">
                        <a:alpha val="50980"/>
                      </a:srgbClr>
                    </a:solidFill>
                  </a:tcPr>
                </a:tc>
              </a:tr>
              <a:tr h="220681">
                <a:tc>
                  <a:txBody>
                    <a:bodyPr/>
                    <a:lstStyle/>
                    <a:p>
                      <a:pPr algn="r" fontAlgn="b"/>
                      <a:r>
                        <a:rPr lang="en-US" sz="800" b="0" i="0" u="none" strike="noStrike" dirty="0">
                          <a:latin typeface="Verdana"/>
                        </a:rPr>
                        <a:t> </a:t>
                      </a:r>
                    </a:p>
                  </a:txBody>
                  <a:tcPr marL="0" marR="27432" marT="0" marB="0" anchor="b">
                    <a:lnL>
                      <a:noFill/>
                    </a:lnL>
                    <a:lnR>
                      <a:noFill/>
                    </a:lnR>
                    <a:lnT w="12700" cap="flat" cmpd="sng" algn="ctr">
                      <a:solidFill>
                        <a:srgbClr val="000000"/>
                      </a:solidFill>
                      <a:prstDash val="solid"/>
                      <a:round/>
                      <a:headEnd type="none" w="med" len="med"/>
                      <a:tailEnd type="none" w="med" len="med"/>
                    </a:lnT>
                    <a:lnB>
                      <a:noFill/>
                    </a:lnB>
                    <a:solidFill>
                      <a:srgbClr val="A6D5E4">
                        <a:alpha val="50980"/>
                      </a:srgbClr>
                    </a:solidFill>
                  </a:tcPr>
                </a:tc>
                <a:tc>
                  <a:txBody>
                    <a:bodyPr/>
                    <a:lstStyle/>
                    <a:p>
                      <a:pPr algn="l" fontAlgn="ctr"/>
                      <a:r>
                        <a:rPr lang="en-US" sz="1100" b="0" i="0" u="none" strike="noStrike" dirty="0">
                          <a:latin typeface="Verdana"/>
                        </a:rPr>
                        <a:t> </a:t>
                      </a:r>
                    </a:p>
                  </a:txBody>
                  <a:tcPr marL="0" marR="27432" marT="0" marB="0" anchor="ctr">
                    <a:lnL>
                      <a:noFill/>
                    </a:lnL>
                    <a:lnR>
                      <a:noFill/>
                    </a:lnR>
                    <a:lnT w="12700" cap="flat" cmpd="sng" algn="ctr">
                      <a:solidFill>
                        <a:srgbClr val="000000"/>
                      </a:solidFill>
                      <a:prstDash val="solid"/>
                      <a:round/>
                      <a:headEnd type="none" w="med" len="med"/>
                      <a:tailEnd type="none" w="med" len="med"/>
                    </a:lnT>
                    <a:lnB>
                      <a:noFill/>
                    </a:lnB>
                    <a:solidFill>
                      <a:srgbClr val="A6D5E4">
                        <a:alpha val="50980"/>
                      </a:srgbClr>
                    </a:solidFill>
                  </a:tcPr>
                </a:tc>
                <a:tc>
                  <a:txBody>
                    <a:bodyPr/>
                    <a:lstStyle/>
                    <a:p>
                      <a:pPr algn="l" fontAlgn="ctr"/>
                      <a:r>
                        <a:rPr lang="en-US" sz="1100" b="0" i="0" u="none" strike="noStrike" dirty="0">
                          <a:latin typeface="Verdana"/>
                        </a:rPr>
                        <a:t> </a:t>
                      </a:r>
                    </a:p>
                  </a:txBody>
                  <a:tcPr marL="0" marR="27432" marT="0" marB="0" anchor="ctr">
                    <a:lnL>
                      <a:noFill/>
                    </a:lnL>
                    <a:lnR>
                      <a:noFill/>
                    </a:lnR>
                    <a:lnT w="12700" cap="flat" cmpd="sng" algn="ctr">
                      <a:solidFill>
                        <a:srgbClr val="000000"/>
                      </a:solidFill>
                      <a:prstDash val="solid"/>
                      <a:round/>
                      <a:headEnd type="none" w="med" len="med"/>
                      <a:tailEnd type="none" w="med" len="med"/>
                    </a:lnT>
                    <a:lnB>
                      <a:noFill/>
                    </a:lnB>
                    <a:solidFill>
                      <a:srgbClr val="A6D5E4">
                        <a:alpha val="50980"/>
                      </a:srgbClr>
                    </a:solidFill>
                  </a:tcPr>
                </a:tc>
                <a:tc>
                  <a:txBody>
                    <a:bodyPr/>
                    <a:lstStyle/>
                    <a:p>
                      <a:pPr algn="l" fontAlgn="ctr"/>
                      <a:r>
                        <a:rPr lang="en-US" sz="1100" b="0" i="0" u="none" strike="noStrike" dirty="0">
                          <a:latin typeface="Verdana"/>
                        </a:rPr>
                        <a:t> </a:t>
                      </a:r>
                    </a:p>
                  </a:txBody>
                  <a:tcPr marL="0" marR="27432" marT="0" marB="0" anchor="ctr">
                    <a:lnL>
                      <a:noFill/>
                    </a:lnL>
                    <a:lnR>
                      <a:noFill/>
                    </a:lnR>
                    <a:lnT w="12700" cap="flat" cmpd="sng" algn="ctr">
                      <a:solidFill>
                        <a:srgbClr val="000000"/>
                      </a:solidFill>
                      <a:prstDash val="solid"/>
                      <a:round/>
                      <a:headEnd type="none" w="med" len="med"/>
                      <a:tailEnd type="none" w="med" len="med"/>
                    </a:lnT>
                    <a:lnB>
                      <a:noFill/>
                    </a:lnB>
                    <a:solidFill>
                      <a:srgbClr val="A6D5E4">
                        <a:alpha val="50980"/>
                      </a:srgbClr>
                    </a:solidFill>
                  </a:tcPr>
                </a:tc>
                <a:tc>
                  <a:txBody>
                    <a:bodyPr/>
                    <a:lstStyle/>
                    <a:p>
                      <a:pPr algn="l" fontAlgn="ctr"/>
                      <a:r>
                        <a:rPr lang="en-US" sz="1100" b="0" i="0" u="none" strike="noStrike" dirty="0">
                          <a:solidFill>
                            <a:srgbClr val="3366FF"/>
                          </a:solidFill>
                          <a:latin typeface="Verdana"/>
                        </a:rPr>
                        <a:t> </a:t>
                      </a:r>
                    </a:p>
                  </a:txBody>
                  <a:tcPr marL="0" marR="27432" marT="0" marB="0" anchor="ctr">
                    <a:lnL>
                      <a:noFill/>
                    </a:lnL>
                    <a:lnR>
                      <a:noFill/>
                    </a:lnR>
                    <a:lnT w="12700" cap="flat" cmpd="sng" algn="ctr">
                      <a:solidFill>
                        <a:srgbClr val="000000"/>
                      </a:solidFill>
                      <a:prstDash val="solid"/>
                      <a:round/>
                      <a:headEnd type="none" w="med" len="med"/>
                      <a:tailEnd type="none" w="med" len="med"/>
                    </a:lnT>
                    <a:lnB>
                      <a:noFill/>
                    </a:lnB>
                    <a:solidFill>
                      <a:srgbClr val="A6D5E4">
                        <a:alpha val="50980"/>
                      </a:srgbClr>
                    </a:solidFill>
                  </a:tcPr>
                </a:tc>
                <a:tc>
                  <a:txBody>
                    <a:bodyPr/>
                    <a:lstStyle/>
                    <a:p>
                      <a:pPr algn="l" fontAlgn="ctr"/>
                      <a:r>
                        <a:rPr lang="en-US" sz="1100" b="0" i="0" u="none" strike="noStrike" dirty="0">
                          <a:solidFill>
                            <a:srgbClr val="DD0806"/>
                          </a:solidFill>
                          <a:latin typeface="Verdana"/>
                        </a:rPr>
                        <a:t> </a:t>
                      </a:r>
                    </a:p>
                  </a:txBody>
                  <a:tcPr marL="0" marR="27432" marT="0" marB="0" anchor="ctr">
                    <a:lnL>
                      <a:noFill/>
                    </a:lnL>
                    <a:lnR>
                      <a:noFill/>
                    </a:lnR>
                    <a:lnT w="12700" cap="flat" cmpd="sng" algn="ctr">
                      <a:solidFill>
                        <a:srgbClr val="000000"/>
                      </a:solidFill>
                      <a:prstDash val="solid"/>
                      <a:round/>
                      <a:headEnd type="none" w="med" len="med"/>
                      <a:tailEnd type="none" w="med" len="med"/>
                    </a:lnT>
                    <a:lnB>
                      <a:noFill/>
                    </a:lnB>
                    <a:solidFill>
                      <a:srgbClr val="A6D5E4">
                        <a:alpha val="50980"/>
                      </a:srgbClr>
                    </a:solidFill>
                  </a:tcPr>
                </a:tc>
                <a:tc>
                  <a:txBody>
                    <a:bodyPr/>
                    <a:lstStyle/>
                    <a:p>
                      <a:pPr algn="l" fontAlgn="ctr"/>
                      <a:r>
                        <a:rPr lang="en-US" sz="1100" b="0" i="0" u="none" strike="noStrike" dirty="0">
                          <a:latin typeface="Verdana"/>
                        </a:rPr>
                        <a:t> </a:t>
                      </a:r>
                    </a:p>
                  </a:txBody>
                  <a:tcPr marL="0" marR="27432" marT="0" marB="0" anchor="ctr">
                    <a:lnL>
                      <a:noFill/>
                    </a:lnL>
                    <a:lnR>
                      <a:noFill/>
                    </a:lnR>
                    <a:lnT w="12700" cap="flat" cmpd="sng" algn="ctr">
                      <a:solidFill>
                        <a:srgbClr val="000000"/>
                      </a:solidFill>
                      <a:prstDash val="solid"/>
                      <a:round/>
                      <a:headEnd type="none" w="med" len="med"/>
                      <a:tailEnd type="none" w="med" len="med"/>
                    </a:lnT>
                    <a:lnB>
                      <a:noFill/>
                    </a:lnB>
                    <a:solidFill>
                      <a:srgbClr val="A6D5E4">
                        <a:alpha val="50980"/>
                      </a:srgbClr>
                    </a:solidFill>
                  </a:tcPr>
                </a:tc>
              </a:tr>
              <a:tr h="208422">
                <a:tc>
                  <a:txBody>
                    <a:bodyPr/>
                    <a:lstStyle/>
                    <a:p>
                      <a:pPr algn="r" fontAlgn="b"/>
                      <a:r>
                        <a:rPr lang="en-US" sz="800" b="0" i="0" u="none" strike="noStrike">
                          <a:latin typeface="Verdana"/>
                        </a:rPr>
                        <a:t> </a:t>
                      </a:r>
                    </a:p>
                  </a:txBody>
                  <a:tcPr marL="0" marR="27432" marT="0" marB="0" anchor="b">
                    <a:lnL>
                      <a:noFill/>
                    </a:lnL>
                    <a:lnR>
                      <a:noFill/>
                    </a:lnR>
                    <a:lnT>
                      <a:noFill/>
                    </a:lnT>
                    <a:lnB>
                      <a:noFill/>
                    </a:lnB>
                    <a:solidFill>
                      <a:srgbClr val="A6D5E4">
                        <a:alpha val="50980"/>
                      </a:srgbClr>
                    </a:solidFill>
                  </a:tcPr>
                </a:tc>
                <a:tc>
                  <a:txBody>
                    <a:bodyPr/>
                    <a:lstStyle/>
                    <a:p>
                      <a:pPr algn="ctr" fontAlgn="b"/>
                      <a:r>
                        <a:rPr lang="en-US" sz="1000" b="0" i="0" u="none" strike="noStrike">
                          <a:latin typeface="Verdana"/>
                        </a:rPr>
                        <a:t> </a:t>
                      </a:r>
                    </a:p>
                  </a:txBody>
                  <a:tcPr marL="0" marR="27432" marT="0" marB="0" anchor="b">
                    <a:lnL>
                      <a:noFill/>
                    </a:lnL>
                    <a:lnR>
                      <a:noFill/>
                    </a:lnR>
                    <a:lnT>
                      <a:noFill/>
                    </a:lnT>
                    <a:lnB w="12700" cap="flat" cmpd="sng" algn="ctr">
                      <a:noFill/>
                      <a:prstDash val="solid"/>
                      <a:round/>
                      <a:headEnd type="none" w="med" len="med"/>
                      <a:tailEnd type="none" w="med" len="med"/>
                    </a:lnB>
                    <a:solidFill>
                      <a:srgbClr val="A6D5E4">
                        <a:alpha val="50980"/>
                      </a:srgbClr>
                    </a:solidFill>
                  </a:tcPr>
                </a:tc>
                <a:tc>
                  <a:txBody>
                    <a:bodyPr/>
                    <a:lstStyle/>
                    <a:p>
                      <a:pPr algn="ctr" fontAlgn="ctr"/>
                      <a:r>
                        <a:rPr lang="en-US" sz="1000" b="1" i="0" u="none" strike="noStrike">
                          <a:latin typeface="Verdana"/>
                        </a:rPr>
                        <a:t>#AA</a:t>
                      </a:r>
                    </a:p>
                  </a:txBody>
                  <a:tcPr marL="0" marR="27432" marT="0" marB="0" anchor="ctr">
                    <a:lnL>
                      <a:noFill/>
                    </a:lnL>
                    <a:lnR>
                      <a:noFill/>
                    </a:lnR>
                    <a:lnT>
                      <a:noFill/>
                    </a:lnT>
                    <a:lnB w="12700" cap="flat" cmpd="sng" algn="ctr">
                      <a:noFill/>
                      <a:prstDash val="solid"/>
                      <a:round/>
                      <a:headEnd type="none" w="med" len="med"/>
                      <a:tailEnd type="none" w="med" len="med"/>
                    </a:lnB>
                    <a:solidFill>
                      <a:srgbClr val="A6D5E4">
                        <a:alpha val="50980"/>
                      </a:srgbClr>
                    </a:solidFill>
                  </a:tcPr>
                </a:tc>
                <a:tc>
                  <a:txBody>
                    <a:bodyPr/>
                    <a:lstStyle/>
                    <a:p>
                      <a:pPr algn="ctr" fontAlgn="ctr"/>
                      <a:r>
                        <a:rPr lang="en-US" sz="1000" b="1" i="0" u="none" strike="noStrike" dirty="0">
                          <a:latin typeface="Verdana"/>
                        </a:rPr>
                        <a:t>MS_A^3</a:t>
                      </a:r>
                    </a:p>
                  </a:txBody>
                  <a:tcPr marL="0" marR="27432" marT="0" marB="0" anchor="ctr">
                    <a:lnL>
                      <a:noFill/>
                    </a:lnL>
                    <a:lnR>
                      <a:noFill/>
                    </a:lnR>
                    <a:lnT>
                      <a:noFill/>
                    </a:lnT>
                    <a:lnB w="12700" cap="flat" cmpd="sng" algn="ctr">
                      <a:noFill/>
                      <a:prstDash val="solid"/>
                      <a:round/>
                      <a:headEnd type="none" w="med" len="med"/>
                      <a:tailEnd type="none" w="med" len="med"/>
                    </a:lnB>
                    <a:solidFill>
                      <a:srgbClr val="A6D5E4">
                        <a:alpha val="50980"/>
                      </a:srgbClr>
                    </a:solidFill>
                  </a:tcPr>
                </a:tc>
                <a:tc>
                  <a:txBody>
                    <a:bodyPr/>
                    <a:lstStyle/>
                    <a:p>
                      <a:pPr algn="ctr" fontAlgn="ctr"/>
                      <a:r>
                        <a:rPr lang="en-US" sz="1000" b="1" i="0" u="none" strike="noStrike">
                          <a:solidFill>
                            <a:srgbClr val="3366FF"/>
                          </a:solidFill>
                          <a:latin typeface="Verdana"/>
                        </a:rPr>
                        <a:t>CD_MS+</a:t>
                      </a:r>
                    </a:p>
                  </a:txBody>
                  <a:tcPr marL="0" marR="27432" marT="0" marB="0" anchor="ctr">
                    <a:lnL>
                      <a:noFill/>
                    </a:lnL>
                    <a:lnR>
                      <a:noFill/>
                    </a:lnR>
                    <a:lnT>
                      <a:noFill/>
                    </a:lnT>
                    <a:lnB w="12700" cap="flat" cmpd="sng" algn="ctr">
                      <a:noFill/>
                      <a:prstDash val="solid"/>
                      <a:round/>
                      <a:headEnd type="none" w="med" len="med"/>
                      <a:tailEnd type="none" w="med" len="med"/>
                    </a:lnB>
                    <a:solidFill>
                      <a:srgbClr val="A6D5E4">
                        <a:alpha val="50980"/>
                      </a:srgbClr>
                    </a:solidFill>
                  </a:tcPr>
                </a:tc>
                <a:tc>
                  <a:txBody>
                    <a:bodyPr/>
                    <a:lstStyle/>
                    <a:p>
                      <a:pPr algn="ctr" fontAlgn="ctr"/>
                      <a:r>
                        <a:rPr lang="en-US" sz="1000" b="1" i="0" u="none" strike="noStrike">
                          <a:solidFill>
                            <a:srgbClr val="DD0806"/>
                          </a:solidFill>
                          <a:latin typeface="Verdana"/>
                        </a:rPr>
                        <a:t>CD_MS-</a:t>
                      </a:r>
                    </a:p>
                  </a:txBody>
                  <a:tcPr marL="0" marR="27432" marT="0" marB="0" anchor="ctr">
                    <a:lnL>
                      <a:noFill/>
                    </a:lnL>
                    <a:lnR>
                      <a:noFill/>
                    </a:lnR>
                    <a:lnT>
                      <a:noFill/>
                    </a:lnT>
                    <a:lnB w="12700" cap="flat" cmpd="sng" algn="ctr">
                      <a:noFill/>
                      <a:prstDash val="solid"/>
                      <a:round/>
                      <a:headEnd type="none" w="med" len="med"/>
                      <a:tailEnd type="none" w="med" len="med"/>
                    </a:lnB>
                    <a:solidFill>
                      <a:srgbClr val="A6D5E4">
                        <a:alpha val="50980"/>
                      </a:srgbClr>
                    </a:solidFill>
                  </a:tcPr>
                </a:tc>
                <a:tc>
                  <a:txBody>
                    <a:bodyPr/>
                    <a:lstStyle/>
                    <a:p>
                      <a:pPr algn="ctr" fontAlgn="ctr"/>
                      <a:r>
                        <a:rPr lang="en-US" sz="1000" b="1" i="0" u="none" strike="noStrike">
                          <a:latin typeface="Verdana"/>
                        </a:rPr>
                        <a:t>CD_MSt</a:t>
                      </a:r>
                    </a:p>
                  </a:txBody>
                  <a:tcPr marL="0" marR="27432" marT="0" marB="0" anchor="ctr">
                    <a:lnL>
                      <a:noFill/>
                    </a:lnL>
                    <a:lnR>
                      <a:noFill/>
                    </a:lnR>
                    <a:lnT>
                      <a:noFill/>
                    </a:lnT>
                    <a:lnB w="12700" cap="flat" cmpd="sng" algn="ctr">
                      <a:noFill/>
                      <a:prstDash val="solid"/>
                      <a:round/>
                      <a:headEnd type="none" w="med" len="med"/>
                      <a:tailEnd type="none" w="med" len="med"/>
                    </a:lnB>
                    <a:solidFill>
                      <a:srgbClr val="A6D5E4">
                        <a:alpha val="50980"/>
                      </a:srgbClr>
                    </a:solidFill>
                  </a:tcPr>
                </a:tc>
              </a:tr>
              <a:tr h="238274">
                <a:tc rowSpan="2">
                  <a:txBody>
                    <a:bodyPr/>
                    <a:lstStyle/>
                    <a:p>
                      <a:pPr marL="0" marR="0" indent="0" algn="ctr" defTabSz="503972" rtl="0" eaLnBrk="1" fontAlgn="ctr" latinLnBrk="0" hangingPunct="1">
                        <a:lnSpc>
                          <a:spcPct val="100000"/>
                        </a:lnSpc>
                        <a:spcBef>
                          <a:spcPts val="0"/>
                        </a:spcBef>
                        <a:spcAft>
                          <a:spcPts val="0"/>
                        </a:spcAft>
                        <a:buClrTx/>
                        <a:buSzTx/>
                        <a:buFontTx/>
                        <a:buNone/>
                        <a:tabLst/>
                        <a:defRPr/>
                      </a:pPr>
                      <a:r>
                        <a:rPr lang="en-US" sz="1300" b="1" i="0" u="none" strike="noStrike" dirty="0" smtClean="0">
                          <a:latin typeface="Verdana"/>
                        </a:rPr>
                        <a:t>                          Total</a:t>
                      </a:r>
                      <a:br>
                        <a:rPr lang="en-US" sz="1300" b="1" i="0" u="none" strike="noStrike" dirty="0" smtClean="0">
                          <a:latin typeface="Verdana"/>
                        </a:rPr>
                      </a:br>
                      <a:r>
                        <a:rPr lang="en-US" sz="1300" b="1" i="0" u="none" strike="noStrike" dirty="0" smtClean="0">
                          <a:latin typeface="Verdana"/>
                        </a:rPr>
                        <a:t>                            </a:t>
                      </a:r>
                      <a:r>
                        <a:rPr lang="en-US" sz="1300" i="1" dirty="0" smtClean="0">
                          <a:latin typeface="Arial" pitchFamily="34" charset="0"/>
                          <a:ea typeface="Arial Black" pitchFamily="34" charset="0"/>
                          <a:cs typeface="Arial" pitchFamily="34" charset="0"/>
                        </a:rPr>
                        <a:t>n= 150</a:t>
                      </a:r>
                      <a:endParaRPr lang="en-US" sz="1300" b="1" i="0" u="none" strike="noStrike" dirty="0">
                        <a:latin typeface="Verdana"/>
                      </a:endParaRPr>
                    </a:p>
                  </a:txBody>
                  <a:tcPr marL="0" marR="27432" marT="0" marB="0" anchor="ctr">
                    <a:lnL>
                      <a:noFill/>
                    </a:lnL>
                    <a:lnR w="12700" cap="flat" cmpd="sng" algn="ctr">
                      <a:noFill/>
                      <a:prstDash val="solid"/>
                      <a:round/>
                      <a:headEnd type="none" w="med" len="med"/>
                      <a:tailEnd type="none" w="med" len="med"/>
                    </a:lnR>
                    <a:lnT>
                      <a:noFill/>
                    </a:lnT>
                    <a:lnB>
                      <a:noFill/>
                    </a:lnB>
                    <a:solidFill>
                      <a:srgbClr val="A6D5E4">
                        <a:alpha val="50980"/>
                      </a:srgbClr>
                    </a:solidFill>
                  </a:tcPr>
                </a:tc>
                <a:tc>
                  <a:txBody>
                    <a:bodyPr/>
                    <a:lstStyle/>
                    <a:p>
                      <a:pPr algn="l" fontAlgn="ctr"/>
                      <a:r>
                        <a:rPr lang="en-US" sz="1100" b="0" i="0" u="none" strike="noStrike" dirty="0">
                          <a:latin typeface="Verdana"/>
                        </a:rPr>
                        <a:t>Average</a:t>
                      </a:r>
                    </a:p>
                  </a:txBody>
                  <a:tcPr marL="0" marR="27432" marT="0" marB="0"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A6D5E4">
                        <a:alpha val="50980"/>
                      </a:srgbClr>
                    </a:solidFill>
                  </a:tcPr>
                </a:tc>
                <a:tc>
                  <a:txBody>
                    <a:bodyPr/>
                    <a:lstStyle/>
                    <a:p>
                      <a:pPr algn="r" fontAlgn="ctr"/>
                      <a:r>
                        <a:rPr lang="en-US" sz="1300" b="0" i="0" u="none" strike="noStrike">
                          <a:latin typeface="Verdana"/>
                        </a:rPr>
                        <a:t>36.6</a:t>
                      </a:r>
                    </a:p>
                  </a:txBody>
                  <a:tcPr marL="0" marR="27432" marT="0" marB="0" anchor="ct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A6D5E4">
                        <a:alpha val="50980"/>
                      </a:srgbClr>
                    </a:solidFill>
                  </a:tcPr>
                </a:tc>
                <a:tc>
                  <a:txBody>
                    <a:bodyPr/>
                    <a:lstStyle/>
                    <a:p>
                      <a:pPr algn="r" fontAlgn="ctr"/>
                      <a:r>
                        <a:rPr lang="en-US" sz="1300" b="0" i="0" u="none" strike="noStrike" dirty="0">
                          <a:latin typeface="Verdana"/>
                        </a:rPr>
                        <a:t>1,162.85</a:t>
                      </a:r>
                    </a:p>
                  </a:txBody>
                  <a:tcPr marL="0" marR="27432" marT="0" marB="0" anchor="ct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A6D5E4">
                        <a:alpha val="50980"/>
                      </a:srgbClr>
                    </a:solidFill>
                  </a:tcPr>
                </a:tc>
                <a:tc>
                  <a:txBody>
                    <a:bodyPr/>
                    <a:lstStyle/>
                    <a:p>
                      <a:pPr algn="r" fontAlgn="ctr"/>
                      <a:r>
                        <a:rPr lang="en-US" sz="1300" b="1" i="0" u="none" strike="noStrike">
                          <a:solidFill>
                            <a:srgbClr val="3366FF"/>
                          </a:solidFill>
                          <a:latin typeface="Verdana"/>
                        </a:rPr>
                        <a:t>13.39</a:t>
                      </a:r>
                    </a:p>
                  </a:txBody>
                  <a:tcPr marL="0" marR="27432" marT="0" marB="0" anchor="ct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A6D5E4">
                        <a:alpha val="50980"/>
                      </a:srgbClr>
                    </a:solidFill>
                  </a:tcPr>
                </a:tc>
                <a:tc>
                  <a:txBody>
                    <a:bodyPr/>
                    <a:lstStyle/>
                    <a:p>
                      <a:pPr algn="r" fontAlgn="ctr"/>
                      <a:r>
                        <a:rPr lang="en-US" sz="1300" b="1" i="0" u="none" strike="noStrike" dirty="0">
                          <a:solidFill>
                            <a:srgbClr val="DD0806"/>
                          </a:solidFill>
                          <a:latin typeface="Verdana"/>
                        </a:rPr>
                        <a:t>8.46</a:t>
                      </a:r>
                    </a:p>
                  </a:txBody>
                  <a:tcPr marL="0" marR="27432" marT="0" marB="0" anchor="ct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A6D5E4">
                        <a:alpha val="50980"/>
                      </a:srgbClr>
                    </a:solidFill>
                  </a:tcPr>
                </a:tc>
                <a:tc>
                  <a:txBody>
                    <a:bodyPr/>
                    <a:lstStyle/>
                    <a:p>
                      <a:pPr algn="r" fontAlgn="ctr"/>
                      <a:r>
                        <a:rPr lang="en-US" sz="1300" b="1" i="0" u="none" strike="noStrike" dirty="0">
                          <a:latin typeface="Verdana"/>
                        </a:rPr>
                        <a:t>21.86</a:t>
                      </a:r>
                    </a:p>
                  </a:txBody>
                  <a:tcPr marL="0" marR="27432" marT="0" marB="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A6D5E4">
                        <a:alpha val="50980"/>
                      </a:srgbClr>
                    </a:solidFill>
                  </a:tcPr>
                </a:tc>
              </a:tr>
              <a:tr h="257462">
                <a:tc vMerge="1">
                  <a:txBody>
                    <a:bodyPr/>
                    <a:lstStyle/>
                    <a:p>
                      <a:endParaRPr lang="en-US"/>
                    </a:p>
                  </a:txBody>
                  <a:tcPr/>
                </a:tc>
                <a:tc>
                  <a:txBody>
                    <a:bodyPr/>
                    <a:lstStyle/>
                    <a:p>
                      <a:pPr algn="l" fontAlgn="ctr"/>
                      <a:r>
                        <a:rPr lang="en-US" sz="1100" b="0" i="0" u="none" strike="noStrike" dirty="0">
                          <a:latin typeface="Verdana"/>
                        </a:rPr>
                        <a:t>Median</a:t>
                      </a:r>
                    </a:p>
                  </a:txBody>
                  <a:tcPr marL="0" marR="27432" marT="0" marB="0" anchor="ctr">
                    <a:lnL w="12700" cap="flat" cmpd="sng" algn="ctr">
                      <a:noFill/>
                      <a:prstDash val="solid"/>
                      <a:round/>
                      <a:headEnd type="none" w="med" len="med"/>
                      <a:tailEnd type="none" w="med" len="med"/>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6D5E4">
                        <a:alpha val="50980"/>
                      </a:srgbClr>
                    </a:solidFill>
                  </a:tcPr>
                </a:tc>
                <a:tc>
                  <a:txBody>
                    <a:bodyPr/>
                    <a:lstStyle/>
                    <a:p>
                      <a:pPr algn="r" fontAlgn="ctr"/>
                      <a:r>
                        <a:rPr lang="en-US" sz="1300" b="0" i="0" u="none" strike="noStrike">
                          <a:latin typeface="Verdana"/>
                        </a:rPr>
                        <a:t>33.0</a:t>
                      </a:r>
                    </a:p>
                  </a:txBody>
                  <a:tcPr marL="0" marR="27432" marT="0" marB="0"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6D5E4">
                        <a:alpha val="50980"/>
                      </a:srgbClr>
                    </a:solidFill>
                  </a:tcPr>
                </a:tc>
                <a:tc>
                  <a:txBody>
                    <a:bodyPr/>
                    <a:lstStyle/>
                    <a:p>
                      <a:pPr algn="r" fontAlgn="ctr"/>
                      <a:r>
                        <a:rPr lang="en-US" sz="1300" b="0" i="0" u="none" strike="noStrike" dirty="0">
                          <a:latin typeface="Verdana"/>
                        </a:rPr>
                        <a:t>916.21</a:t>
                      </a:r>
                    </a:p>
                  </a:txBody>
                  <a:tcPr marL="0" marR="27432" marT="0" marB="0"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6D5E4">
                        <a:alpha val="50980"/>
                      </a:srgbClr>
                    </a:solidFill>
                  </a:tcPr>
                </a:tc>
                <a:tc>
                  <a:txBody>
                    <a:bodyPr/>
                    <a:lstStyle/>
                    <a:p>
                      <a:pPr algn="r" fontAlgn="ctr"/>
                      <a:r>
                        <a:rPr lang="en-US" sz="1300" b="1" i="0" u="none" strike="noStrike">
                          <a:solidFill>
                            <a:srgbClr val="3366FF"/>
                          </a:solidFill>
                          <a:latin typeface="Verdana"/>
                        </a:rPr>
                        <a:t>8.69</a:t>
                      </a:r>
                    </a:p>
                  </a:txBody>
                  <a:tcPr marL="0" marR="27432" marT="0" marB="0"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6D5E4">
                        <a:alpha val="50980"/>
                      </a:srgbClr>
                    </a:solidFill>
                  </a:tcPr>
                </a:tc>
                <a:tc>
                  <a:txBody>
                    <a:bodyPr/>
                    <a:lstStyle/>
                    <a:p>
                      <a:pPr algn="r" fontAlgn="ctr"/>
                      <a:r>
                        <a:rPr lang="en-US" sz="1300" b="1" i="0" u="none" strike="noStrike">
                          <a:solidFill>
                            <a:srgbClr val="DD0806"/>
                          </a:solidFill>
                          <a:latin typeface="Verdana"/>
                        </a:rPr>
                        <a:t>7.23</a:t>
                      </a:r>
                    </a:p>
                  </a:txBody>
                  <a:tcPr marL="0" marR="27432" marT="0" marB="0"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6D5E4">
                        <a:alpha val="50980"/>
                      </a:srgbClr>
                    </a:solidFill>
                  </a:tcPr>
                </a:tc>
                <a:tc>
                  <a:txBody>
                    <a:bodyPr/>
                    <a:lstStyle/>
                    <a:p>
                      <a:pPr algn="r" fontAlgn="ctr"/>
                      <a:r>
                        <a:rPr lang="en-US" sz="1300" b="1" i="0" u="none" strike="noStrike" dirty="0">
                          <a:latin typeface="Verdana"/>
                        </a:rPr>
                        <a:t>16.69</a:t>
                      </a:r>
                    </a:p>
                  </a:txBody>
                  <a:tcPr marL="0" marR="27432" marT="0" marB="0" anchor="ctr">
                    <a:lnL>
                      <a:noFill/>
                    </a:lnL>
                    <a:lnR w="12700" cap="flat" cmpd="sng" algn="ctr">
                      <a:no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6D5E4">
                        <a:alpha val="50980"/>
                      </a:srgbClr>
                    </a:solidFill>
                  </a:tcPr>
                </a:tc>
              </a:tr>
            </a:tbl>
          </a:graphicData>
        </a:graphic>
      </p:graphicFrame>
      <p:sp>
        <p:nvSpPr>
          <p:cNvPr id="9" name="TextBox 8"/>
          <p:cNvSpPr txBox="1"/>
          <p:nvPr/>
        </p:nvSpPr>
        <p:spPr>
          <a:xfrm>
            <a:off x="1293813" y="5426075"/>
            <a:ext cx="5864225" cy="1200150"/>
          </a:xfrm>
          <a:prstGeom prst="rect">
            <a:avLst/>
          </a:prstGeom>
          <a:gradFill>
            <a:gsLst>
              <a:gs pos="0">
                <a:schemeClr val="accent5">
                  <a:lumMod val="60000"/>
                  <a:lumOff val="40000"/>
                </a:schemeClr>
              </a:gs>
              <a:gs pos="35000">
                <a:schemeClr val="accent1">
                  <a:tint val="37000"/>
                  <a:satMod val="300000"/>
                </a:schemeClr>
              </a:gs>
              <a:gs pos="100000">
                <a:schemeClr val="accent1">
                  <a:tint val="15000"/>
                  <a:satMod val="350000"/>
                </a:schemeClr>
              </a:gs>
            </a:gsLst>
          </a:gradFill>
        </p:spPr>
        <p:style>
          <a:lnRef idx="1">
            <a:schemeClr val="accent1"/>
          </a:lnRef>
          <a:fillRef idx="2">
            <a:schemeClr val="accent1"/>
          </a:fillRef>
          <a:effectRef idx="1">
            <a:schemeClr val="accent1"/>
          </a:effectRef>
          <a:fontRef idx="minor">
            <a:schemeClr val="dk1"/>
          </a:fontRef>
        </p:style>
        <p:txBody>
          <a:bodyPr lIns="91410" tIns="45706" rIns="91410" bIns="45706">
            <a:spAutoFit/>
          </a:bodyPr>
          <a:lstStyle/>
          <a:p>
            <a:pPr defTabSz="457059" fontAlgn="auto">
              <a:spcBef>
                <a:spcPts val="0"/>
              </a:spcBef>
              <a:spcAft>
                <a:spcPts val="0"/>
              </a:spcAft>
              <a:defRPr/>
            </a:pPr>
            <a:r>
              <a:rPr lang="en-US" sz="1200" b="1" dirty="0">
                <a:solidFill>
                  <a:prstClr val="black"/>
                </a:solidFill>
                <a:latin typeface="Arial"/>
                <a:cs typeface="Arial"/>
              </a:rPr>
              <a:t>EC#:</a:t>
            </a:r>
            <a:r>
              <a:rPr lang="en-US" sz="1200" dirty="0">
                <a:solidFill>
                  <a:prstClr val="black"/>
                </a:solidFill>
                <a:latin typeface="Arial"/>
                <a:cs typeface="Arial"/>
              </a:rPr>
              <a:t>		Enzyme Commission Number based on chemical reaction catalyzed</a:t>
            </a:r>
          </a:p>
          <a:p>
            <a:pPr defTabSz="457059" fontAlgn="auto">
              <a:spcBef>
                <a:spcPts val="0"/>
              </a:spcBef>
              <a:spcAft>
                <a:spcPts val="0"/>
              </a:spcAft>
              <a:defRPr/>
            </a:pPr>
            <a:r>
              <a:rPr lang="en-US" sz="1200" b="1" dirty="0">
                <a:solidFill>
                  <a:prstClr val="black"/>
                </a:solidFill>
                <a:latin typeface="Arial"/>
                <a:cs typeface="Arial"/>
              </a:rPr>
              <a:t>#AA:</a:t>
            </a:r>
            <a:r>
              <a:rPr lang="en-US" sz="1200" dirty="0">
                <a:solidFill>
                  <a:prstClr val="black"/>
                </a:solidFill>
                <a:latin typeface="Arial"/>
                <a:cs typeface="Arial"/>
              </a:rPr>
              <a:t>		Number of residues in the functional pocket</a:t>
            </a:r>
          </a:p>
          <a:p>
            <a:pPr defTabSz="457059" fontAlgn="auto">
              <a:spcBef>
                <a:spcPts val="0"/>
              </a:spcBef>
              <a:spcAft>
                <a:spcPts val="0"/>
              </a:spcAft>
              <a:defRPr/>
            </a:pPr>
            <a:r>
              <a:rPr lang="en-US" sz="1200" b="1" dirty="0">
                <a:solidFill>
                  <a:prstClr val="black"/>
                </a:solidFill>
                <a:latin typeface="Arial"/>
                <a:cs typeface="Arial"/>
              </a:rPr>
              <a:t>MS_A^3:</a:t>
            </a:r>
            <a:r>
              <a:rPr lang="en-US" sz="1200" dirty="0">
                <a:solidFill>
                  <a:prstClr val="black"/>
                </a:solidFill>
                <a:latin typeface="Arial"/>
                <a:cs typeface="Arial"/>
              </a:rPr>
              <a:t>	Molecular Surface Area of the Functional Pocket </a:t>
            </a:r>
            <a:r>
              <a:rPr lang="en-US" sz="1200" b="1" dirty="0">
                <a:solidFill>
                  <a:prstClr val="black"/>
                </a:solidFill>
                <a:latin typeface="Arial"/>
                <a:cs typeface="Arial"/>
              </a:rPr>
              <a:t>(Units Angstrom^3)</a:t>
            </a:r>
          </a:p>
          <a:p>
            <a:pPr defTabSz="457059" fontAlgn="auto">
              <a:spcBef>
                <a:spcPts val="0"/>
              </a:spcBef>
              <a:spcAft>
                <a:spcPts val="0"/>
              </a:spcAft>
              <a:defRPr/>
            </a:pPr>
            <a:r>
              <a:rPr lang="en-US" sz="1200" b="1" dirty="0">
                <a:solidFill>
                  <a:srgbClr val="0000FF"/>
                </a:solidFill>
                <a:latin typeface="Arial"/>
                <a:cs typeface="Arial"/>
              </a:rPr>
              <a:t>CD_MS+:</a:t>
            </a:r>
            <a:r>
              <a:rPr lang="en-US" sz="1200" dirty="0">
                <a:solidFill>
                  <a:prstClr val="black"/>
                </a:solidFill>
                <a:latin typeface="Arial"/>
                <a:cs typeface="Arial"/>
              </a:rPr>
              <a:t>	Charge Density</a:t>
            </a:r>
            <a:r>
              <a:rPr lang="en-US" sz="1200" b="1" dirty="0">
                <a:solidFill>
                  <a:prstClr val="black"/>
                </a:solidFill>
                <a:latin typeface="Arial"/>
                <a:cs typeface="Arial"/>
              </a:rPr>
              <a:t> (positive)</a:t>
            </a:r>
          </a:p>
          <a:p>
            <a:pPr defTabSz="457059" fontAlgn="auto">
              <a:spcBef>
                <a:spcPts val="0"/>
              </a:spcBef>
              <a:spcAft>
                <a:spcPts val="0"/>
              </a:spcAft>
              <a:defRPr/>
            </a:pPr>
            <a:r>
              <a:rPr lang="en-US" sz="1200" b="1" dirty="0">
                <a:solidFill>
                  <a:srgbClr val="FF0000"/>
                </a:solidFill>
                <a:latin typeface="Arial"/>
                <a:cs typeface="Arial"/>
              </a:rPr>
              <a:t>CD_MS-:</a:t>
            </a:r>
            <a:r>
              <a:rPr lang="en-US" sz="1200" dirty="0">
                <a:solidFill>
                  <a:prstClr val="black"/>
                </a:solidFill>
                <a:latin typeface="Arial"/>
                <a:cs typeface="Arial"/>
              </a:rPr>
              <a:t>	Charge Density </a:t>
            </a:r>
            <a:r>
              <a:rPr lang="en-US" sz="1200" b="1" dirty="0">
                <a:solidFill>
                  <a:prstClr val="black"/>
                </a:solidFill>
                <a:latin typeface="Arial"/>
                <a:cs typeface="Arial"/>
              </a:rPr>
              <a:t>(negative)</a:t>
            </a:r>
          </a:p>
          <a:p>
            <a:pPr defTabSz="457059" fontAlgn="auto">
              <a:spcBef>
                <a:spcPts val="0"/>
              </a:spcBef>
              <a:spcAft>
                <a:spcPts val="0"/>
              </a:spcAft>
              <a:defRPr/>
            </a:pPr>
            <a:r>
              <a:rPr lang="en-US" sz="1200" b="1" dirty="0" err="1">
                <a:solidFill>
                  <a:prstClr val="black"/>
                </a:solidFill>
                <a:latin typeface="Arial"/>
                <a:cs typeface="Arial"/>
              </a:rPr>
              <a:t>CD_MSt</a:t>
            </a:r>
            <a:r>
              <a:rPr lang="en-US" sz="1200" b="1" dirty="0">
                <a:solidFill>
                  <a:prstClr val="black"/>
                </a:solidFill>
                <a:latin typeface="Arial"/>
                <a:cs typeface="Arial"/>
              </a:rPr>
              <a:t>:</a:t>
            </a:r>
            <a:r>
              <a:rPr lang="en-US" sz="1200" dirty="0">
                <a:solidFill>
                  <a:prstClr val="black"/>
                </a:solidFill>
                <a:latin typeface="Arial"/>
                <a:cs typeface="Arial"/>
              </a:rPr>
              <a:t>	Total Charge density</a:t>
            </a:r>
          </a:p>
        </p:txBody>
      </p:sp>
      <p:sp>
        <p:nvSpPr>
          <p:cNvPr id="171136" name="Rectangle 10"/>
          <p:cNvSpPr>
            <a:spLocks noChangeArrowheads="1"/>
          </p:cNvSpPr>
          <p:nvPr/>
        </p:nvSpPr>
        <p:spPr bwMode="auto">
          <a:xfrm>
            <a:off x="7554913" y="5657850"/>
            <a:ext cx="1508125" cy="646113"/>
          </a:xfrm>
          <a:prstGeom prst="rect">
            <a:avLst/>
          </a:prstGeom>
          <a:noFill/>
          <a:ln w="9525">
            <a:noFill/>
            <a:miter lim="800000"/>
            <a:headEnd/>
            <a:tailEnd/>
          </a:ln>
        </p:spPr>
        <p:txBody>
          <a:bodyPr wrap="none" lIns="91410" tIns="45706" rIns="91410" bIns="45706">
            <a:spAutoFit/>
          </a:bodyPr>
          <a:lstStyle/>
          <a:p>
            <a:pPr algn="ctr" defTabSz="912813"/>
            <a:r>
              <a:rPr lang="en-US" sz="1200" b="1">
                <a:solidFill>
                  <a:srgbClr val="000000"/>
                </a:solidFill>
              </a:rPr>
              <a:t>Jimenez-Morales, </a:t>
            </a:r>
          </a:p>
          <a:p>
            <a:pPr algn="ctr" defTabSz="912813"/>
            <a:r>
              <a:rPr lang="en-US" sz="1200" b="1">
                <a:solidFill>
                  <a:srgbClr val="000000"/>
                </a:solidFill>
              </a:rPr>
              <a:t>Liang, </a:t>
            </a:r>
          </a:p>
          <a:p>
            <a:pPr algn="ctr" defTabSz="912813"/>
            <a:r>
              <a:rPr lang="en-US" sz="1200" b="1">
                <a:solidFill>
                  <a:srgbClr val="000000"/>
                </a:solidFill>
              </a:rPr>
              <a:t>Eisenberg</a:t>
            </a:r>
          </a:p>
        </p:txBody>
      </p:sp>
      <p:pic>
        <p:nvPicPr>
          <p:cNvPr id="171137" name="Picture 12" descr="David Picture 2.jpg.png"/>
          <p:cNvPicPr>
            <a:picLocks noChangeAspect="1"/>
          </p:cNvPicPr>
          <p:nvPr/>
        </p:nvPicPr>
        <p:blipFill>
          <a:blip r:embed="rId3" cstate="print"/>
          <a:srcRect/>
          <a:stretch>
            <a:fillRect/>
          </a:stretch>
        </p:blipFill>
        <p:spPr bwMode="auto">
          <a:xfrm>
            <a:off x="6767513" y="68263"/>
            <a:ext cx="1133475" cy="1090612"/>
          </a:xfrm>
          <a:prstGeom prst="rect">
            <a:avLst/>
          </a:prstGeom>
          <a:noFill/>
          <a:ln w="9525">
            <a:noFill/>
            <a:miter lim="800000"/>
            <a:headEnd/>
            <a:tailEnd/>
          </a:ln>
        </p:spPr>
      </p:pic>
      <p:pic>
        <p:nvPicPr>
          <p:cNvPr id="171138" name="Picture 13" descr="David Picture 2.jpg.png"/>
          <p:cNvPicPr>
            <a:picLocks noChangeAspect="1"/>
          </p:cNvPicPr>
          <p:nvPr/>
        </p:nvPicPr>
        <p:blipFill>
          <a:blip r:embed="rId3" cstate="print"/>
          <a:srcRect/>
          <a:stretch>
            <a:fillRect/>
          </a:stretch>
        </p:blipFill>
        <p:spPr bwMode="auto">
          <a:xfrm>
            <a:off x="1123950" y="68263"/>
            <a:ext cx="1133475" cy="1090612"/>
          </a:xfrm>
          <a:prstGeom prst="rect">
            <a:avLst/>
          </a:prstGeom>
          <a:noFill/>
          <a:ln w="9525">
            <a:noFill/>
            <a:miter lim="800000"/>
            <a:headEnd/>
            <a:tailEnd/>
          </a:ln>
        </p:spPr>
      </p:pic>
      <p:sp>
        <p:nvSpPr>
          <p:cNvPr id="10" name="Oval 9"/>
          <p:cNvSpPr/>
          <p:nvPr/>
        </p:nvSpPr>
        <p:spPr>
          <a:xfrm>
            <a:off x="7158038" y="4608513"/>
            <a:ext cx="909637" cy="457200"/>
          </a:xfrm>
          <a:prstGeom prst="ellipse">
            <a:avLst/>
          </a:prstGeom>
          <a:noFill/>
          <a:ln w="15875">
            <a:solidFill>
              <a:schemeClr val="tx1"/>
            </a:solidFill>
          </a:ln>
        </p:spPr>
        <p:style>
          <a:lnRef idx="1">
            <a:schemeClr val="accent1"/>
          </a:lnRef>
          <a:fillRef idx="3">
            <a:schemeClr val="accent1"/>
          </a:fillRef>
          <a:effectRef idx="2">
            <a:schemeClr val="accent1"/>
          </a:effectRef>
          <a:fontRef idx="minor">
            <a:schemeClr val="lt1"/>
          </a:fontRef>
        </p:style>
        <p:txBody>
          <a:bodyPr lIns="91410" tIns="45706" rIns="91410" bIns="45706" anchor="ctr"/>
          <a:lstStyle/>
          <a:p>
            <a:pPr algn="ctr" defTabSz="914210">
              <a:defRPr/>
            </a:pPr>
            <a:endParaRPr lang="en-US" dirty="0">
              <a:solidFill>
                <a:prstClr val="white"/>
              </a:solidFill>
            </a:endParaRPr>
          </a:p>
        </p:txBody>
      </p:sp>
      <p:sp>
        <p:nvSpPr>
          <p:cNvPr id="12" name="Left Arrow 11"/>
          <p:cNvSpPr/>
          <p:nvPr/>
        </p:nvSpPr>
        <p:spPr>
          <a:xfrm rot="18810959">
            <a:off x="7883525" y="4314826"/>
            <a:ext cx="650875" cy="228600"/>
          </a:xfrm>
          <a:prstGeom prst="leftArrow">
            <a:avLst/>
          </a:prstGeom>
          <a:ln w="15875">
            <a:solidFill>
              <a:schemeClr val="tx1"/>
            </a:solidFill>
          </a:ln>
        </p:spPr>
        <p:style>
          <a:lnRef idx="1">
            <a:schemeClr val="accent1"/>
          </a:lnRef>
          <a:fillRef idx="3">
            <a:schemeClr val="accent1"/>
          </a:fillRef>
          <a:effectRef idx="2">
            <a:schemeClr val="accent1"/>
          </a:effectRef>
          <a:fontRef idx="minor">
            <a:schemeClr val="lt1"/>
          </a:fontRef>
        </p:style>
        <p:txBody>
          <a:bodyPr lIns="91410" tIns="45706" rIns="91410" bIns="45706" anchor="ctr"/>
          <a:lstStyle/>
          <a:p>
            <a:pPr algn="ctr" defTabSz="914210">
              <a:defRPr/>
            </a:pPr>
            <a:endParaRPr lang="en-US" dirty="0">
              <a:solidFill>
                <a:prstClr val="white"/>
              </a:solidFil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Text Box 1"/>
          <p:cNvSpPr txBox="1">
            <a:spLocks noChangeArrowheads="1"/>
          </p:cNvSpPr>
          <p:nvPr/>
        </p:nvSpPr>
        <p:spPr bwMode="auto">
          <a:xfrm>
            <a:off x="350838" y="295275"/>
            <a:ext cx="4421187" cy="741363"/>
          </a:xfrm>
          <a:prstGeom prst="rect">
            <a:avLst/>
          </a:prstGeom>
          <a:noFill/>
          <a:ln w="9525">
            <a:noFill/>
            <a:round/>
            <a:headEnd/>
            <a:tailEnd/>
          </a:ln>
        </p:spPr>
        <p:txBody>
          <a:bodyPr lIns="81546" tIns="56756" rIns="81546" bIns="40772"/>
          <a:lstStyle/>
          <a:p>
            <a:pPr defTabSz="412750" hangingPunct="0">
              <a:lnSpc>
                <a:spcPct val="93000"/>
              </a:lnSpc>
              <a:spcBef>
                <a:spcPts val="1088"/>
              </a:spcBef>
              <a:spcAft>
                <a:spcPts val="913"/>
              </a:spcAft>
              <a:buClr>
                <a:srgbClr val="000000"/>
              </a:buClr>
              <a:buSzPct val="100000"/>
              <a:tabLst>
                <a:tab pos="655638" algn="l"/>
                <a:tab pos="1311275" algn="l"/>
                <a:tab pos="1966913" algn="l"/>
                <a:tab pos="2622550" algn="l"/>
                <a:tab pos="3278188" algn="l"/>
                <a:tab pos="3933825" algn="l"/>
                <a:tab pos="4591050" algn="l"/>
              </a:tabLst>
            </a:pPr>
            <a:r>
              <a:rPr lang="en-US" sz="2500" b="1">
                <a:solidFill>
                  <a:srgbClr val="CCCC00"/>
                </a:solidFill>
                <a:cs typeface="DejaVu Sans" pitchFamily="34" charset="0"/>
              </a:rPr>
              <a:t>EC2: TRANSFERASES</a:t>
            </a:r>
            <a:r>
              <a:rPr lang="en-US" sz="1800">
                <a:solidFill>
                  <a:srgbClr val="FFFFFF"/>
                </a:solidFill>
                <a:cs typeface="DejaVu Sans" pitchFamily="34" charset="0"/>
              </a:rPr>
              <a:t/>
            </a:r>
            <a:br>
              <a:rPr lang="en-US" sz="1800">
                <a:solidFill>
                  <a:srgbClr val="FFFFFF"/>
                </a:solidFill>
                <a:cs typeface="DejaVu Sans" pitchFamily="34" charset="0"/>
              </a:rPr>
            </a:br>
            <a:r>
              <a:rPr lang="en-US" sz="1800" b="1">
                <a:solidFill>
                  <a:srgbClr val="FFFFFF"/>
                </a:solidFill>
                <a:cs typeface="DejaVu Sans" pitchFamily="34" charset="0"/>
              </a:rPr>
              <a:t>Average Charged Density: 19.8 Molar</a:t>
            </a:r>
            <a:endParaRPr lang="en-US" sz="1500" b="1">
              <a:solidFill>
                <a:srgbClr val="FFFFFF"/>
              </a:solidFill>
              <a:cs typeface="DejaVu Sans" pitchFamily="34" charset="0"/>
            </a:endParaRPr>
          </a:p>
        </p:txBody>
      </p:sp>
      <p:sp>
        <p:nvSpPr>
          <p:cNvPr id="172035" name="Text Box 2"/>
          <p:cNvSpPr txBox="1">
            <a:spLocks noChangeArrowheads="1"/>
          </p:cNvSpPr>
          <p:nvPr/>
        </p:nvSpPr>
        <p:spPr bwMode="auto">
          <a:xfrm>
            <a:off x="5184775" y="58738"/>
            <a:ext cx="3938588" cy="1408112"/>
          </a:xfrm>
          <a:prstGeom prst="rect">
            <a:avLst/>
          </a:prstGeom>
          <a:noFill/>
          <a:ln w="9525">
            <a:noFill/>
            <a:round/>
            <a:headEnd/>
            <a:tailEnd/>
          </a:ln>
        </p:spPr>
        <p:txBody>
          <a:bodyPr lIns="81546" tIns="51164" rIns="81546" bIns="40772"/>
          <a:lstStyle/>
          <a:p>
            <a:pPr defTabSz="412750" hangingPunct="0">
              <a:lnSpc>
                <a:spcPct val="93000"/>
              </a:lnSpc>
              <a:buClr>
                <a:srgbClr val="000000"/>
              </a:buClr>
              <a:buSzPct val="100000"/>
              <a:tabLst>
                <a:tab pos="655638" algn="l"/>
                <a:tab pos="1311275" algn="l"/>
                <a:tab pos="1966913" algn="l"/>
                <a:tab pos="2622550" algn="l"/>
                <a:tab pos="3278188" algn="l"/>
                <a:tab pos="3933825" algn="l"/>
              </a:tabLst>
            </a:pPr>
            <a:r>
              <a:rPr lang="en-US" sz="1200">
                <a:solidFill>
                  <a:srgbClr val="FFFFFF"/>
                </a:solidFill>
                <a:cs typeface="DejaVu Sans" pitchFamily="34" charset="0"/>
              </a:rPr>
              <a:t>Example:</a:t>
            </a:r>
          </a:p>
          <a:p>
            <a:pPr defTabSz="412750" hangingPunct="0">
              <a:lnSpc>
                <a:spcPct val="93000"/>
              </a:lnSpc>
              <a:buClr>
                <a:srgbClr val="000000"/>
              </a:buClr>
              <a:buSzPct val="100000"/>
              <a:tabLst>
                <a:tab pos="655638" algn="l"/>
                <a:tab pos="1311275" algn="l"/>
                <a:tab pos="1966913" algn="l"/>
                <a:tab pos="2622550" algn="l"/>
                <a:tab pos="3278188" algn="l"/>
                <a:tab pos="3933825" algn="l"/>
              </a:tabLst>
            </a:pPr>
            <a:r>
              <a:rPr lang="en-US" sz="1400" b="1">
                <a:solidFill>
                  <a:srgbClr val="FFFFFF"/>
                </a:solidFill>
                <a:cs typeface="DejaVu Sans" pitchFamily="34" charset="0"/>
              </a:rPr>
              <a:t>UDP-N-ACETYLGLUCOSAMINE ENOLPYRUVYL TRANSFERASE (PDB:</a:t>
            </a:r>
            <a:r>
              <a:rPr lang="en-US" sz="1400" b="1">
                <a:solidFill>
                  <a:srgbClr val="FFFF00"/>
                </a:solidFill>
                <a:cs typeface="DejaVu Sans" pitchFamily="34" charset="0"/>
              </a:rPr>
              <a:t>1UAE</a:t>
            </a:r>
            <a:r>
              <a:rPr lang="en-US" sz="1400" b="1">
                <a:solidFill>
                  <a:srgbClr val="FFFFFF"/>
                </a:solidFill>
                <a:cs typeface="DejaVu Sans" pitchFamily="34" charset="0"/>
              </a:rPr>
              <a:t>)</a:t>
            </a:r>
          </a:p>
          <a:p>
            <a:pPr defTabSz="412750" hangingPunct="0">
              <a:lnSpc>
                <a:spcPct val="93000"/>
              </a:lnSpc>
              <a:buClr>
                <a:srgbClr val="000000"/>
              </a:buClr>
              <a:buSzPct val="100000"/>
              <a:tabLst>
                <a:tab pos="655638" algn="l"/>
                <a:tab pos="1311275" algn="l"/>
                <a:tab pos="1966913" algn="l"/>
                <a:tab pos="2622550" algn="l"/>
                <a:tab pos="3278188" algn="l"/>
                <a:tab pos="3933825" algn="l"/>
              </a:tabLst>
            </a:pPr>
            <a:endParaRPr lang="en-US" sz="1400">
              <a:solidFill>
                <a:srgbClr val="FFFFFF"/>
              </a:solidFill>
              <a:cs typeface="DejaVu Sans" pitchFamily="34" charset="0"/>
            </a:endParaRPr>
          </a:p>
          <a:p>
            <a:pPr defTabSz="412750" hangingPunct="0">
              <a:lnSpc>
                <a:spcPct val="93000"/>
              </a:lnSpc>
              <a:buClr>
                <a:srgbClr val="000000"/>
              </a:buClr>
              <a:buSzPct val="100000"/>
              <a:tabLst>
                <a:tab pos="655638" algn="l"/>
                <a:tab pos="1311275" algn="l"/>
                <a:tab pos="1966913" algn="l"/>
                <a:tab pos="2622550" algn="l"/>
                <a:tab pos="3278188" algn="l"/>
                <a:tab pos="3933825" algn="l"/>
              </a:tabLst>
            </a:pPr>
            <a:r>
              <a:rPr lang="en-US" sz="1400">
                <a:solidFill>
                  <a:srgbClr val="FFFFFF"/>
                </a:solidFill>
                <a:cs typeface="DejaVu Sans" pitchFamily="34" charset="0"/>
              </a:rPr>
              <a:t>Functional Pocket Molecular Surface Volume: 1462.40 A</a:t>
            </a:r>
            <a:r>
              <a:rPr lang="en-US" sz="1400" baseline="33000">
                <a:solidFill>
                  <a:srgbClr val="FFFFFF"/>
                </a:solidFill>
                <a:cs typeface="DejaVu Sans" pitchFamily="34" charset="0"/>
              </a:rPr>
              <a:t>3</a:t>
            </a:r>
          </a:p>
          <a:p>
            <a:pPr defTabSz="412750" hangingPunct="0">
              <a:lnSpc>
                <a:spcPct val="93000"/>
              </a:lnSpc>
              <a:buClr>
                <a:srgbClr val="000000"/>
              </a:buClr>
              <a:buSzPct val="100000"/>
              <a:tabLst>
                <a:tab pos="655638" algn="l"/>
                <a:tab pos="1311275" algn="l"/>
                <a:tab pos="1966913" algn="l"/>
                <a:tab pos="2622550" algn="l"/>
                <a:tab pos="3278188" algn="l"/>
                <a:tab pos="3933825" algn="l"/>
              </a:tabLst>
            </a:pPr>
            <a:r>
              <a:rPr lang="en-US" sz="1400" b="1">
                <a:solidFill>
                  <a:srgbClr val="FFFFFF"/>
                </a:solidFill>
                <a:cs typeface="DejaVu Sans" pitchFamily="34" charset="0"/>
              </a:rPr>
              <a:t>Density Charge: 19.3 Molar (11.3 M+. 8 M-)</a:t>
            </a:r>
          </a:p>
        </p:txBody>
      </p:sp>
      <p:sp>
        <p:nvSpPr>
          <p:cNvPr id="172036" name="Text Box 3"/>
          <p:cNvSpPr txBox="1">
            <a:spLocks noChangeArrowheads="1"/>
          </p:cNvSpPr>
          <p:nvPr/>
        </p:nvSpPr>
        <p:spPr bwMode="auto">
          <a:xfrm>
            <a:off x="4981575" y="4713288"/>
            <a:ext cx="4097338" cy="2001837"/>
          </a:xfrm>
          <a:prstGeom prst="rect">
            <a:avLst/>
          </a:prstGeom>
          <a:noFill/>
          <a:ln w="9525">
            <a:noFill/>
            <a:round/>
            <a:headEnd/>
            <a:tailEnd/>
          </a:ln>
        </p:spPr>
        <p:txBody>
          <a:bodyPr lIns="81546" tIns="52759" rIns="81546" bIns="40772"/>
          <a:lstStyle/>
          <a:p>
            <a:pPr defTabSz="412750" hangingPunct="0">
              <a:lnSpc>
                <a:spcPct val="93000"/>
              </a:lnSpc>
              <a:buClr>
                <a:srgbClr val="000000"/>
              </a:buClr>
              <a:buSzPct val="100000"/>
              <a:tabLst>
                <a:tab pos="655638" algn="l"/>
                <a:tab pos="1311275" algn="l"/>
                <a:tab pos="1966913" algn="l"/>
                <a:tab pos="2622550" algn="l"/>
                <a:tab pos="3278188" algn="l"/>
                <a:tab pos="3933825" algn="l"/>
              </a:tabLst>
            </a:pPr>
            <a:r>
              <a:rPr lang="en-US" sz="1400" b="1">
                <a:solidFill>
                  <a:srgbClr val="94BD5E"/>
                </a:solidFill>
                <a:cs typeface="DejaVu Sans" pitchFamily="34" charset="0"/>
              </a:rPr>
              <a:t>Green:	Functional pocket residues</a:t>
            </a:r>
          </a:p>
          <a:p>
            <a:pPr defTabSz="412750" hangingPunct="0">
              <a:lnSpc>
                <a:spcPct val="93000"/>
              </a:lnSpc>
              <a:buClr>
                <a:srgbClr val="000000"/>
              </a:buClr>
              <a:buSzPct val="100000"/>
              <a:tabLst>
                <a:tab pos="655638" algn="l"/>
                <a:tab pos="1311275" algn="l"/>
                <a:tab pos="1966913" algn="l"/>
                <a:tab pos="2622550" algn="l"/>
                <a:tab pos="3278188" algn="l"/>
                <a:tab pos="3933825" algn="l"/>
              </a:tabLst>
            </a:pPr>
            <a:endParaRPr lang="en-US" sz="1400" b="1">
              <a:solidFill>
                <a:srgbClr val="FFFFFF"/>
              </a:solidFill>
              <a:cs typeface="DejaVu Sans" pitchFamily="34" charset="0"/>
            </a:endParaRPr>
          </a:p>
          <a:p>
            <a:pPr defTabSz="412750" hangingPunct="0">
              <a:lnSpc>
                <a:spcPct val="93000"/>
              </a:lnSpc>
              <a:buClr>
                <a:srgbClr val="000000"/>
              </a:buClr>
              <a:buSzPct val="100000"/>
              <a:tabLst>
                <a:tab pos="655638" algn="l"/>
                <a:tab pos="1311275" algn="l"/>
                <a:tab pos="1966913" algn="l"/>
                <a:tab pos="2622550" algn="l"/>
                <a:tab pos="3278188" algn="l"/>
                <a:tab pos="3933825" algn="l"/>
              </a:tabLst>
            </a:pPr>
            <a:r>
              <a:rPr lang="en-US" sz="1400" b="1">
                <a:solidFill>
                  <a:srgbClr val="2300DC"/>
                </a:solidFill>
                <a:cs typeface="DejaVu Sans" pitchFamily="34" charset="0"/>
              </a:rPr>
              <a:t>Blue:	Basic = Positive charged = R+K+H</a:t>
            </a:r>
          </a:p>
          <a:p>
            <a:pPr defTabSz="412750" hangingPunct="0">
              <a:lnSpc>
                <a:spcPct val="93000"/>
              </a:lnSpc>
              <a:buClr>
                <a:srgbClr val="000000"/>
              </a:buClr>
              <a:buSzPct val="100000"/>
              <a:tabLst>
                <a:tab pos="655638" algn="l"/>
                <a:tab pos="1311275" algn="l"/>
                <a:tab pos="1966913" algn="l"/>
                <a:tab pos="2622550" algn="l"/>
                <a:tab pos="3278188" algn="l"/>
                <a:tab pos="3933825" algn="l"/>
              </a:tabLst>
            </a:pPr>
            <a:endParaRPr lang="en-US" sz="1400" b="1">
              <a:solidFill>
                <a:srgbClr val="FFFFFF"/>
              </a:solidFill>
              <a:cs typeface="DejaVu Sans" pitchFamily="34" charset="0"/>
            </a:endParaRPr>
          </a:p>
          <a:p>
            <a:pPr defTabSz="412750" hangingPunct="0">
              <a:lnSpc>
                <a:spcPct val="93000"/>
              </a:lnSpc>
              <a:buClr>
                <a:srgbClr val="000000"/>
              </a:buClr>
              <a:buSzPct val="100000"/>
              <a:tabLst>
                <a:tab pos="655638" algn="l"/>
                <a:tab pos="1311275" algn="l"/>
                <a:tab pos="1966913" algn="l"/>
                <a:tab pos="2622550" algn="l"/>
                <a:tab pos="3278188" algn="l"/>
                <a:tab pos="3933825" algn="l"/>
              </a:tabLst>
            </a:pPr>
            <a:r>
              <a:rPr lang="en-US" sz="1400" b="1">
                <a:solidFill>
                  <a:srgbClr val="FF0000"/>
                </a:solidFill>
                <a:cs typeface="DejaVu Sans" pitchFamily="34" charset="0"/>
              </a:rPr>
              <a:t>Red:	Acid = Negative charged = E + Q</a:t>
            </a:r>
          </a:p>
          <a:p>
            <a:pPr defTabSz="412750" hangingPunct="0">
              <a:lnSpc>
                <a:spcPct val="93000"/>
              </a:lnSpc>
              <a:buClr>
                <a:srgbClr val="000000"/>
              </a:buClr>
              <a:buSzPct val="100000"/>
              <a:tabLst>
                <a:tab pos="655638" algn="l"/>
                <a:tab pos="1311275" algn="l"/>
                <a:tab pos="1966913" algn="l"/>
                <a:tab pos="2622550" algn="l"/>
                <a:tab pos="3278188" algn="l"/>
                <a:tab pos="3933825" algn="l"/>
              </a:tabLst>
            </a:pPr>
            <a:endParaRPr lang="en-US" sz="1400" b="1">
              <a:solidFill>
                <a:srgbClr val="FFFFFF"/>
              </a:solidFill>
              <a:cs typeface="DejaVu Sans" pitchFamily="34" charset="0"/>
            </a:endParaRPr>
          </a:p>
          <a:p>
            <a:pPr defTabSz="412750" hangingPunct="0">
              <a:lnSpc>
                <a:spcPct val="93000"/>
              </a:lnSpc>
              <a:buClr>
                <a:srgbClr val="000000"/>
              </a:buClr>
              <a:buSzPct val="100000"/>
              <a:tabLst>
                <a:tab pos="655638" algn="l"/>
                <a:tab pos="1311275" algn="l"/>
                <a:tab pos="1966913" algn="l"/>
                <a:tab pos="2622550" algn="l"/>
                <a:tab pos="3278188" algn="l"/>
                <a:tab pos="3933825" algn="l"/>
              </a:tabLst>
            </a:pPr>
            <a:r>
              <a:rPr lang="en-US" sz="1400" b="1">
                <a:solidFill>
                  <a:srgbClr val="CC6633"/>
                </a:solidFill>
                <a:cs typeface="DejaVu Sans" pitchFamily="34" charset="0"/>
              </a:rPr>
              <a:t>Brown	URIDINE-DIPHOSPHATE-N-	</a:t>
            </a:r>
          </a:p>
          <a:p>
            <a:pPr defTabSz="412750" hangingPunct="0">
              <a:lnSpc>
                <a:spcPct val="93000"/>
              </a:lnSpc>
              <a:buClr>
                <a:srgbClr val="000000"/>
              </a:buClr>
              <a:buSzPct val="100000"/>
              <a:tabLst>
                <a:tab pos="655638" algn="l"/>
                <a:tab pos="1311275" algn="l"/>
                <a:tab pos="1966913" algn="l"/>
                <a:tab pos="2622550" algn="l"/>
                <a:tab pos="3278188" algn="l"/>
                <a:tab pos="3933825" algn="l"/>
              </a:tabLst>
            </a:pPr>
            <a:r>
              <a:rPr lang="en-US" sz="1400" b="1">
                <a:solidFill>
                  <a:srgbClr val="CC6633"/>
                </a:solidFill>
                <a:cs typeface="DejaVu Sans" pitchFamily="34" charset="0"/>
              </a:rPr>
              <a:t>		ACETYLGLUCOSAMINE</a:t>
            </a:r>
          </a:p>
          <a:p>
            <a:pPr defTabSz="412750" hangingPunct="0">
              <a:lnSpc>
                <a:spcPct val="93000"/>
              </a:lnSpc>
              <a:buClr>
                <a:srgbClr val="000000"/>
              </a:buClr>
              <a:buSzPct val="100000"/>
              <a:tabLst>
                <a:tab pos="655638" algn="l"/>
                <a:tab pos="1311275" algn="l"/>
                <a:tab pos="1966913" algn="l"/>
                <a:tab pos="2622550" algn="l"/>
                <a:tab pos="3278188" algn="l"/>
                <a:tab pos="3933825" algn="l"/>
              </a:tabLst>
            </a:pPr>
            <a:endParaRPr lang="en-US" sz="1400" b="1">
              <a:solidFill>
                <a:srgbClr val="FFFFFF"/>
              </a:solidFill>
              <a:cs typeface="DejaVu Sans" pitchFamily="34" charset="0"/>
            </a:endParaRPr>
          </a:p>
          <a:p>
            <a:pPr defTabSz="412750" hangingPunct="0">
              <a:lnSpc>
                <a:spcPct val="93000"/>
              </a:lnSpc>
              <a:buClr>
                <a:srgbClr val="000000"/>
              </a:buClr>
              <a:buSzPct val="100000"/>
              <a:tabLst>
                <a:tab pos="655638" algn="l"/>
                <a:tab pos="1311275" algn="l"/>
                <a:tab pos="1966913" algn="l"/>
                <a:tab pos="2622550" algn="l"/>
                <a:tab pos="3278188" algn="l"/>
                <a:tab pos="3933825" algn="l"/>
              </a:tabLst>
            </a:pPr>
            <a:endParaRPr lang="en-US" sz="1400" b="1">
              <a:solidFill>
                <a:srgbClr val="FF00FF"/>
              </a:solidFill>
              <a:cs typeface="DejaVu Sans" pitchFamily="34" charset="0"/>
            </a:endParaRPr>
          </a:p>
        </p:txBody>
      </p:sp>
      <p:pic>
        <p:nvPicPr>
          <p:cNvPr id="172037" name="Picture 4"/>
          <p:cNvPicPr>
            <a:picLocks noChangeAspect="1" noChangeArrowheads="1"/>
          </p:cNvPicPr>
          <p:nvPr/>
        </p:nvPicPr>
        <p:blipFill>
          <a:blip r:embed="rId3" cstate="print"/>
          <a:srcRect l="25270" t="2444" r="18782"/>
          <a:stretch>
            <a:fillRect/>
          </a:stretch>
        </p:blipFill>
        <p:spPr bwMode="auto">
          <a:xfrm>
            <a:off x="828675" y="1036638"/>
            <a:ext cx="3733800" cy="5732462"/>
          </a:xfrm>
          <a:prstGeom prst="rect">
            <a:avLst/>
          </a:prstGeom>
          <a:noFill/>
          <a:ln w="9525">
            <a:noFill/>
            <a:round/>
            <a:headEnd/>
            <a:tailEnd/>
          </a:ln>
        </p:spPr>
      </p:pic>
      <p:pic>
        <p:nvPicPr>
          <p:cNvPr id="172038" name="Picture 5"/>
          <p:cNvPicPr>
            <a:picLocks noChangeAspect="1" noChangeArrowheads="1"/>
          </p:cNvPicPr>
          <p:nvPr/>
        </p:nvPicPr>
        <p:blipFill>
          <a:blip r:embed="rId4" cstate="print"/>
          <a:srcRect/>
          <a:stretch>
            <a:fillRect/>
          </a:stretch>
        </p:blipFill>
        <p:spPr bwMode="auto">
          <a:xfrm>
            <a:off x="5391150" y="1866900"/>
            <a:ext cx="2903538" cy="2554288"/>
          </a:xfrm>
          <a:prstGeom prst="rect">
            <a:avLst/>
          </a:prstGeom>
          <a:noFill/>
          <a:ln w="9525">
            <a:noFill/>
            <a:round/>
            <a:headEnd/>
            <a:tailEnd/>
          </a:ln>
        </p:spPr>
      </p:pic>
      <p:sp>
        <p:nvSpPr>
          <p:cNvPr id="172039" name="TextBox 6"/>
          <p:cNvSpPr txBox="1">
            <a:spLocks noChangeArrowheads="1"/>
          </p:cNvSpPr>
          <p:nvPr/>
        </p:nvSpPr>
        <p:spPr bwMode="auto">
          <a:xfrm>
            <a:off x="4981575" y="6429375"/>
            <a:ext cx="3760788" cy="339725"/>
          </a:xfrm>
          <a:prstGeom prst="rect">
            <a:avLst/>
          </a:prstGeom>
          <a:noFill/>
          <a:ln w="9525">
            <a:noFill/>
            <a:miter lim="800000"/>
            <a:headEnd/>
            <a:tailEnd/>
          </a:ln>
        </p:spPr>
        <p:txBody>
          <a:bodyPr>
            <a:spAutoFit/>
          </a:bodyPr>
          <a:lstStyle/>
          <a:p>
            <a:pPr algn="ctr"/>
            <a:r>
              <a:rPr lang="en-US" altLang="ko-KR" i="1">
                <a:solidFill>
                  <a:srgbClr val="BFBFBF"/>
                </a:solidFill>
                <a:ea typeface="Gulim" pitchFamily="34" charset="-127"/>
              </a:rPr>
              <a:t>Jimenez-Morales, Liang, Eisenberg</a:t>
            </a:r>
            <a:endParaRPr lang="en-US">
              <a:solidFill>
                <a:srgbClr val="BFBFBF"/>
              </a:solidFill>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effectLst/>
      </p:bgPr>
    </p:bg>
    <p:spTree>
      <p:nvGrpSpPr>
        <p:cNvPr id="1" name=""/>
        <p:cNvGrpSpPr/>
        <p:nvPr/>
      </p:nvGrpSpPr>
      <p:grpSpPr>
        <a:xfrm>
          <a:off x="0" y="0"/>
          <a:ext cx="0" cy="0"/>
          <a:chOff x="0" y="0"/>
          <a:chExt cx="0" cy="0"/>
        </a:xfrm>
      </p:grpSpPr>
      <p:sp>
        <p:nvSpPr>
          <p:cNvPr id="173058" name="Slide Number Placeholder 5"/>
          <p:cNvSpPr>
            <a:spLocks noGrp="1"/>
          </p:cNvSpPr>
          <p:nvPr>
            <p:ph type="sldNum" sz="quarter" idx="12"/>
          </p:nvPr>
        </p:nvSpPr>
        <p:spPr>
          <a:noFill/>
        </p:spPr>
        <p:txBody>
          <a:bodyPr/>
          <a:lstStyle/>
          <a:p>
            <a:fld id="{2D859776-C4B4-4D0D-BE82-B339D828A852}" type="slidenum">
              <a:rPr lang="en-US" smtClean="0">
                <a:cs typeface="Arial" pitchFamily="34" charset="0"/>
              </a:rPr>
              <a:pPr/>
              <a:t>32</a:t>
            </a:fld>
            <a:endParaRPr lang="en-US" smtClean="0">
              <a:cs typeface="Arial" pitchFamily="34" charset="0"/>
            </a:endParaRPr>
          </a:p>
        </p:txBody>
      </p:sp>
      <p:sp>
        <p:nvSpPr>
          <p:cNvPr id="173059" name="Text Box 2"/>
          <p:cNvSpPr txBox="1">
            <a:spLocks noChangeArrowheads="1"/>
          </p:cNvSpPr>
          <p:nvPr/>
        </p:nvSpPr>
        <p:spPr bwMode="auto">
          <a:xfrm>
            <a:off x="265113" y="4338638"/>
            <a:ext cx="8556625" cy="762000"/>
          </a:xfrm>
          <a:prstGeom prst="rect">
            <a:avLst/>
          </a:prstGeom>
          <a:noFill/>
          <a:ln w="9525">
            <a:noFill/>
            <a:miter lim="800000"/>
            <a:headEnd/>
            <a:tailEnd/>
          </a:ln>
        </p:spPr>
        <p:txBody>
          <a:bodyPr>
            <a:spAutoFit/>
          </a:bodyPr>
          <a:lstStyle/>
          <a:p>
            <a:pPr algn="ctr">
              <a:spcBef>
                <a:spcPct val="50000"/>
              </a:spcBef>
            </a:pPr>
            <a:endParaRPr lang="en-US" sz="4400" b="1" u="sng">
              <a:solidFill>
                <a:srgbClr val="000099"/>
              </a:solidFill>
              <a:ea typeface="Gulim" pitchFamily="34" charset="-127"/>
            </a:endParaRPr>
          </a:p>
        </p:txBody>
      </p:sp>
      <p:cxnSp>
        <p:nvCxnSpPr>
          <p:cNvPr id="173060" name="Straight Arrow Connector 10"/>
          <p:cNvCxnSpPr>
            <a:cxnSpLocks noChangeShapeType="1"/>
          </p:cNvCxnSpPr>
          <p:nvPr/>
        </p:nvCxnSpPr>
        <p:spPr bwMode="auto">
          <a:xfrm>
            <a:off x="3752850" y="4895850"/>
            <a:ext cx="914400" cy="914400"/>
          </a:xfrm>
          <a:prstGeom prst="straightConnector1">
            <a:avLst/>
          </a:prstGeom>
          <a:noFill/>
          <a:ln w="25400" algn="ctr">
            <a:noFill/>
            <a:round/>
            <a:headEnd/>
            <a:tailEnd type="arrow" w="med" len="med"/>
          </a:ln>
        </p:spPr>
      </p:cxnSp>
      <p:cxnSp>
        <p:nvCxnSpPr>
          <p:cNvPr id="173061" name="Straight Arrow Connector 12"/>
          <p:cNvCxnSpPr>
            <a:cxnSpLocks noChangeShapeType="1"/>
          </p:cNvCxnSpPr>
          <p:nvPr/>
        </p:nvCxnSpPr>
        <p:spPr bwMode="auto">
          <a:xfrm>
            <a:off x="3867150" y="4875213"/>
            <a:ext cx="914400" cy="914400"/>
          </a:xfrm>
          <a:prstGeom prst="straightConnector1">
            <a:avLst/>
          </a:prstGeom>
          <a:noFill/>
          <a:ln w="25400" algn="ctr">
            <a:noFill/>
            <a:round/>
            <a:headEnd/>
            <a:tailEnd type="arrow" w="med" len="med"/>
          </a:ln>
        </p:spPr>
      </p:cxnSp>
      <p:cxnSp>
        <p:nvCxnSpPr>
          <p:cNvPr id="173062" name="Straight Arrow Connector 14"/>
          <p:cNvCxnSpPr>
            <a:cxnSpLocks noChangeShapeType="1"/>
          </p:cNvCxnSpPr>
          <p:nvPr/>
        </p:nvCxnSpPr>
        <p:spPr bwMode="auto">
          <a:xfrm flipV="1">
            <a:off x="390525" y="5100638"/>
            <a:ext cx="381000" cy="252412"/>
          </a:xfrm>
          <a:prstGeom prst="straightConnector1">
            <a:avLst/>
          </a:prstGeom>
          <a:noFill/>
          <a:ln w="25400" algn="ctr">
            <a:noFill/>
            <a:round/>
            <a:headEnd/>
            <a:tailEnd type="arrow" w="med" len="med"/>
          </a:ln>
        </p:spPr>
      </p:cxnSp>
      <p:grpSp>
        <p:nvGrpSpPr>
          <p:cNvPr id="173063" name="Group 9"/>
          <p:cNvGrpSpPr>
            <a:grpSpLocks/>
          </p:cNvGrpSpPr>
          <p:nvPr/>
        </p:nvGrpSpPr>
        <p:grpSpPr bwMode="auto">
          <a:xfrm>
            <a:off x="0" y="681038"/>
            <a:ext cx="8912225" cy="3906837"/>
            <a:chOff x="0" y="680483"/>
            <a:chExt cx="8912225" cy="3907281"/>
          </a:xfrm>
        </p:grpSpPr>
        <p:sp>
          <p:nvSpPr>
            <p:cNvPr id="173064" name="Text Box 3"/>
            <p:cNvSpPr txBox="1">
              <a:spLocks noChangeArrowheads="1"/>
            </p:cNvSpPr>
            <p:nvPr/>
          </p:nvSpPr>
          <p:spPr bwMode="auto">
            <a:xfrm>
              <a:off x="0" y="680483"/>
              <a:ext cx="8912225" cy="584200"/>
            </a:xfrm>
            <a:prstGeom prst="rect">
              <a:avLst/>
            </a:prstGeom>
            <a:noFill/>
            <a:ln w="9525">
              <a:noFill/>
              <a:miter lim="800000"/>
              <a:headEnd/>
              <a:tailEnd/>
            </a:ln>
          </p:spPr>
          <p:txBody>
            <a:bodyPr>
              <a:spAutoFit/>
            </a:bodyPr>
            <a:lstStyle/>
            <a:p>
              <a:pPr algn="ctr"/>
              <a:r>
                <a:rPr lang="en-US" altLang="ko-KR" sz="3200" i="1">
                  <a:solidFill>
                    <a:srgbClr val="000066"/>
                  </a:solidFill>
                  <a:ea typeface="Gulim" pitchFamily="34" charset="-127"/>
                </a:rPr>
                <a:t>Working Hypothesis</a:t>
              </a:r>
              <a:endParaRPr lang="en-US" altLang="ko-KR" sz="2000" i="1">
                <a:solidFill>
                  <a:srgbClr val="000066"/>
                </a:solidFill>
                <a:ea typeface="Gulim" pitchFamily="34" charset="-127"/>
              </a:endParaRPr>
            </a:p>
          </p:txBody>
        </p:sp>
        <p:sp>
          <p:nvSpPr>
            <p:cNvPr id="173065" name="Rectangle 4"/>
            <p:cNvSpPr>
              <a:spLocks noChangeArrowheads="1"/>
            </p:cNvSpPr>
            <p:nvPr/>
          </p:nvSpPr>
          <p:spPr bwMode="auto">
            <a:xfrm>
              <a:off x="211138" y="1469560"/>
              <a:ext cx="8591550" cy="1078036"/>
            </a:xfrm>
            <a:prstGeom prst="rect">
              <a:avLst/>
            </a:prstGeom>
            <a:noFill/>
            <a:ln w="25400" algn="ctr">
              <a:noFill/>
              <a:miter lim="800000"/>
              <a:headEnd/>
              <a:tailEnd/>
            </a:ln>
          </p:spPr>
          <p:txBody>
            <a:bodyPr>
              <a:spAutoFit/>
            </a:bodyPr>
            <a:lstStyle/>
            <a:p>
              <a:pPr algn="ctr" eaLnBrk="0" hangingPunct="0"/>
              <a:r>
                <a:rPr lang="en-US" altLang="ko-KR" sz="2400" b="1">
                  <a:solidFill>
                    <a:srgbClr val="262673"/>
                  </a:solidFill>
                  <a:ea typeface="Gulim" pitchFamily="34" charset="-127"/>
                </a:rPr>
                <a:t>Biological Adaptation is</a:t>
              </a:r>
              <a:endParaRPr lang="en-US" altLang="ko-KR" sz="1400">
                <a:solidFill>
                  <a:srgbClr val="262673"/>
                </a:solidFill>
                <a:ea typeface="Gulim" pitchFamily="34" charset="-127"/>
              </a:endParaRPr>
            </a:p>
            <a:p>
              <a:pPr algn="ctr" eaLnBrk="0" hangingPunct="0"/>
              <a:r>
                <a:rPr lang="en-US" altLang="ko-KR" sz="4000" b="1" u="sng">
                  <a:solidFill>
                    <a:srgbClr val="262673"/>
                  </a:solidFill>
                  <a:ea typeface="Gulim" pitchFamily="34" charset="-127"/>
                </a:rPr>
                <a:t>Crowded Ions </a:t>
              </a:r>
              <a:r>
                <a:rPr lang="en-US" altLang="ko-KR" sz="2800" i="1" u="sng">
                  <a:solidFill>
                    <a:srgbClr val="262673"/>
                  </a:solidFill>
                  <a:ea typeface="Gulim" pitchFamily="34" charset="-127"/>
                </a:rPr>
                <a:t>and</a:t>
              </a:r>
              <a:r>
                <a:rPr lang="en-US" altLang="ko-KR" sz="4000" b="1" u="sng">
                  <a:solidFill>
                    <a:srgbClr val="262673"/>
                  </a:solidFill>
                  <a:ea typeface="Gulim" pitchFamily="34" charset="-127"/>
                </a:rPr>
                <a:t> Side Chains</a:t>
              </a:r>
              <a:endParaRPr lang="en-US" sz="2800" b="1" u="sng">
                <a:solidFill>
                  <a:srgbClr val="262673"/>
                </a:solidFill>
              </a:endParaRPr>
            </a:p>
          </p:txBody>
        </p:sp>
        <p:sp>
          <p:nvSpPr>
            <p:cNvPr id="173066" name="TextBox 8"/>
            <p:cNvSpPr txBox="1">
              <a:spLocks noChangeArrowheads="1"/>
            </p:cNvSpPr>
            <p:nvPr/>
          </p:nvSpPr>
          <p:spPr bwMode="auto">
            <a:xfrm>
              <a:off x="552450" y="3325559"/>
              <a:ext cx="8005763" cy="1262205"/>
            </a:xfrm>
            <a:prstGeom prst="rect">
              <a:avLst/>
            </a:prstGeom>
            <a:noFill/>
            <a:ln w="9525">
              <a:noFill/>
              <a:miter lim="800000"/>
              <a:headEnd/>
              <a:tailEnd/>
            </a:ln>
          </p:spPr>
          <p:txBody>
            <a:bodyPr>
              <a:spAutoFit/>
            </a:bodyPr>
            <a:lstStyle/>
            <a:p>
              <a:pPr algn="ctr" eaLnBrk="0" hangingPunct="0">
                <a:spcBef>
                  <a:spcPct val="50000"/>
                </a:spcBef>
              </a:pPr>
              <a:r>
                <a:rPr lang="en-US" altLang="ko-KR" sz="3600" b="1" u="sng">
                  <a:solidFill>
                    <a:srgbClr val="680000"/>
                  </a:solidFill>
                  <a:ea typeface="Gulim" pitchFamily="34" charset="-127"/>
                </a:rPr>
                <a:t>Everything interacts</a:t>
              </a:r>
              <a:r>
                <a:rPr lang="en-US" altLang="ko-KR" sz="3600" b="1">
                  <a:solidFill>
                    <a:srgbClr val="680000"/>
                  </a:solidFill>
                  <a:ea typeface="Gulim" pitchFamily="34" charset="-127"/>
                </a:rPr>
                <a:t/>
              </a:r>
              <a:br>
                <a:rPr lang="en-US" altLang="ko-KR" sz="3600" b="1">
                  <a:solidFill>
                    <a:srgbClr val="680000"/>
                  </a:solidFill>
                  <a:ea typeface="Gulim" pitchFamily="34" charset="-127"/>
                </a:rPr>
              </a:br>
              <a:endParaRPr lang="en-US" altLang="ko-KR" sz="4000" i="1">
                <a:solidFill>
                  <a:srgbClr val="262673"/>
                </a:solidFill>
                <a:ea typeface="Gulim" pitchFamily="34" charset="-127"/>
              </a:endParaRPr>
            </a:p>
          </p:txBody>
        </p:sp>
      </p:gr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effectLst/>
      </p:bgPr>
    </p:bg>
    <p:spTree>
      <p:nvGrpSpPr>
        <p:cNvPr id="1" name=""/>
        <p:cNvGrpSpPr/>
        <p:nvPr/>
      </p:nvGrpSpPr>
      <p:grpSpPr>
        <a:xfrm>
          <a:off x="0" y="0"/>
          <a:ext cx="0" cy="0"/>
          <a:chOff x="0" y="0"/>
          <a:chExt cx="0" cy="0"/>
        </a:xfrm>
      </p:grpSpPr>
      <p:sp>
        <p:nvSpPr>
          <p:cNvPr id="174082" name="Slide Number Placeholder 5"/>
          <p:cNvSpPr>
            <a:spLocks noGrp="1"/>
          </p:cNvSpPr>
          <p:nvPr>
            <p:ph type="sldNum" sz="quarter" idx="12"/>
          </p:nvPr>
        </p:nvSpPr>
        <p:spPr>
          <a:noFill/>
        </p:spPr>
        <p:txBody>
          <a:bodyPr/>
          <a:lstStyle/>
          <a:p>
            <a:fld id="{84F6FE5A-B898-4E29-A78F-8B6AE4B62B81}" type="slidenum">
              <a:rPr lang="en-US" smtClean="0">
                <a:cs typeface="Arial" pitchFamily="34" charset="0"/>
              </a:rPr>
              <a:pPr/>
              <a:t>33</a:t>
            </a:fld>
            <a:endParaRPr lang="en-US" smtClean="0">
              <a:cs typeface="Arial" pitchFamily="34" charset="0"/>
            </a:endParaRPr>
          </a:p>
        </p:txBody>
      </p:sp>
      <p:sp>
        <p:nvSpPr>
          <p:cNvPr id="174083" name="Text Box 2"/>
          <p:cNvSpPr txBox="1">
            <a:spLocks noChangeArrowheads="1"/>
          </p:cNvSpPr>
          <p:nvPr/>
        </p:nvSpPr>
        <p:spPr bwMode="auto">
          <a:xfrm>
            <a:off x="265113" y="4338638"/>
            <a:ext cx="8556625" cy="762000"/>
          </a:xfrm>
          <a:prstGeom prst="rect">
            <a:avLst/>
          </a:prstGeom>
          <a:noFill/>
          <a:ln w="9525">
            <a:noFill/>
            <a:miter lim="800000"/>
            <a:headEnd/>
            <a:tailEnd/>
          </a:ln>
        </p:spPr>
        <p:txBody>
          <a:bodyPr>
            <a:spAutoFit/>
          </a:bodyPr>
          <a:lstStyle/>
          <a:p>
            <a:pPr algn="ctr">
              <a:spcBef>
                <a:spcPct val="50000"/>
              </a:spcBef>
            </a:pPr>
            <a:endParaRPr lang="en-US" sz="4400" b="1" u="sng">
              <a:solidFill>
                <a:srgbClr val="000099"/>
              </a:solidFill>
              <a:ea typeface="Gulim" pitchFamily="34" charset="-127"/>
            </a:endParaRPr>
          </a:p>
        </p:txBody>
      </p:sp>
      <p:sp>
        <p:nvSpPr>
          <p:cNvPr id="174084" name="Text Box 3"/>
          <p:cNvSpPr txBox="1">
            <a:spLocks noChangeArrowheads="1"/>
          </p:cNvSpPr>
          <p:nvPr/>
        </p:nvSpPr>
        <p:spPr bwMode="auto">
          <a:xfrm>
            <a:off x="0" y="649288"/>
            <a:ext cx="8912225" cy="2740025"/>
          </a:xfrm>
          <a:prstGeom prst="rect">
            <a:avLst/>
          </a:prstGeom>
          <a:noFill/>
          <a:ln w="9525">
            <a:noFill/>
            <a:miter lim="800000"/>
            <a:headEnd/>
            <a:tailEnd/>
          </a:ln>
        </p:spPr>
        <p:txBody>
          <a:bodyPr>
            <a:spAutoFit/>
          </a:bodyPr>
          <a:lstStyle/>
          <a:p>
            <a:pPr algn="ctr"/>
            <a:r>
              <a:rPr lang="en-US" altLang="ko-KR" sz="3200" i="1" u="sng">
                <a:solidFill>
                  <a:srgbClr val="000066"/>
                </a:solidFill>
                <a:ea typeface="Gulim" pitchFamily="34" charset="-127"/>
              </a:rPr>
              <a:t>Working Hypothesis</a:t>
            </a:r>
            <a:br>
              <a:rPr lang="en-US" altLang="ko-KR" sz="3200" i="1" u="sng">
                <a:solidFill>
                  <a:srgbClr val="000066"/>
                </a:solidFill>
                <a:ea typeface="Gulim" pitchFamily="34" charset="-127"/>
              </a:rPr>
            </a:br>
            <a:endParaRPr lang="en-US" altLang="ko-KR" i="1">
              <a:solidFill>
                <a:srgbClr val="000066"/>
              </a:solidFill>
              <a:ea typeface="Gulim" pitchFamily="34" charset="-127"/>
            </a:endParaRPr>
          </a:p>
          <a:p>
            <a:pPr algn="ctr"/>
            <a:r>
              <a:rPr lang="en-US" altLang="ko-KR" sz="4800" b="1">
                <a:solidFill>
                  <a:srgbClr val="000066"/>
                </a:solidFill>
                <a:ea typeface="Gulim" pitchFamily="34" charset="-127"/>
              </a:rPr>
              <a:t>Interactions in Channels </a:t>
            </a:r>
            <a:br>
              <a:rPr lang="en-US" altLang="ko-KR" sz="4800" b="1">
                <a:solidFill>
                  <a:srgbClr val="000066"/>
                </a:solidFill>
                <a:ea typeface="Gulim" pitchFamily="34" charset="-127"/>
              </a:rPr>
            </a:br>
            <a:r>
              <a:rPr lang="en-US" altLang="ko-KR" sz="2800" b="1">
                <a:solidFill>
                  <a:srgbClr val="000066"/>
                </a:solidFill>
                <a:ea typeface="Gulim" pitchFamily="34" charset="-127"/>
              </a:rPr>
              <a:t>come mostly from</a:t>
            </a:r>
            <a:endParaRPr lang="en-US" altLang="ko-KR" sz="4800" b="1">
              <a:solidFill>
                <a:srgbClr val="000066"/>
              </a:solidFill>
              <a:ea typeface="Gulim" pitchFamily="34" charset="-127"/>
            </a:endParaRPr>
          </a:p>
          <a:p>
            <a:pPr algn="ctr"/>
            <a:r>
              <a:rPr lang="en-US" altLang="ko-KR" sz="4800" b="1" i="1" u="sng">
                <a:solidFill>
                  <a:srgbClr val="000066"/>
                </a:solidFill>
                <a:ea typeface="Gulim" pitchFamily="34" charset="-127"/>
              </a:rPr>
              <a:t>Finite Size Effects</a:t>
            </a:r>
            <a:endParaRPr lang="en-US" altLang="ko-KR" sz="2000" b="1" i="1" u="sng">
              <a:solidFill>
                <a:srgbClr val="000066"/>
              </a:solidFill>
              <a:ea typeface="Gulim" pitchFamily="34" charset="-127"/>
            </a:endParaRPr>
          </a:p>
        </p:txBody>
      </p:sp>
      <p:sp>
        <p:nvSpPr>
          <p:cNvPr id="174085" name="Text Box 6"/>
          <p:cNvSpPr txBox="1">
            <a:spLocks noChangeArrowheads="1"/>
          </p:cNvSpPr>
          <p:nvPr/>
        </p:nvSpPr>
        <p:spPr bwMode="auto">
          <a:xfrm>
            <a:off x="390525" y="5353050"/>
            <a:ext cx="8191500" cy="461963"/>
          </a:xfrm>
          <a:prstGeom prst="rect">
            <a:avLst/>
          </a:prstGeom>
          <a:noFill/>
          <a:ln w="9525">
            <a:noFill/>
            <a:miter lim="800000"/>
            <a:headEnd/>
            <a:tailEnd/>
          </a:ln>
        </p:spPr>
        <p:txBody>
          <a:bodyPr>
            <a:spAutoFit/>
          </a:bodyPr>
          <a:lstStyle/>
          <a:p>
            <a:pPr algn="ctr">
              <a:spcBef>
                <a:spcPct val="50000"/>
              </a:spcBef>
            </a:pPr>
            <a:r>
              <a:rPr lang="en-US" sz="1200" b="1">
                <a:solidFill>
                  <a:srgbClr val="000000"/>
                </a:solidFill>
              </a:rPr>
              <a:t>learned from Doug Henderson, J.-P. Hansen, Stuart Rice, among others…</a:t>
            </a:r>
            <a:br>
              <a:rPr lang="en-US" sz="1200" b="1">
                <a:solidFill>
                  <a:srgbClr val="000000"/>
                </a:solidFill>
              </a:rPr>
            </a:br>
            <a:r>
              <a:rPr lang="en-US" sz="1200" b="1">
                <a:solidFill>
                  <a:srgbClr val="000000"/>
                </a:solidFill>
              </a:rPr>
              <a:t>Thanks!</a:t>
            </a:r>
          </a:p>
        </p:txBody>
      </p:sp>
      <p:cxnSp>
        <p:nvCxnSpPr>
          <p:cNvPr id="174086" name="Straight Arrow Connector 10"/>
          <p:cNvCxnSpPr>
            <a:cxnSpLocks noChangeShapeType="1"/>
          </p:cNvCxnSpPr>
          <p:nvPr/>
        </p:nvCxnSpPr>
        <p:spPr bwMode="auto">
          <a:xfrm>
            <a:off x="3752850" y="4895850"/>
            <a:ext cx="914400" cy="914400"/>
          </a:xfrm>
          <a:prstGeom prst="straightConnector1">
            <a:avLst/>
          </a:prstGeom>
          <a:noFill/>
          <a:ln w="25400" algn="ctr">
            <a:noFill/>
            <a:round/>
            <a:headEnd/>
            <a:tailEnd type="arrow" w="med" len="med"/>
          </a:ln>
        </p:spPr>
      </p:cxnSp>
      <p:cxnSp>
        <p:nvCxnSpPr>
          <p:cNvPr id="174087" name="Straight Arrow Connector 12"/>
          <p:cNvCxnSpPr>
            <a:cxnSpLocks noChangeShapeType="1"/>
          </p:cNvCxnSpPr>
          <p:nvPr/>
        </p:nvCxnSpPr>
        <p:spPr bwMode="auto">
          <a:xfrm>
            <a:off x="3867150" y="4875213"/>
            <a:ext cx="914400" cy="914400"/>
          </a:xfrm>
          <a:prstGeom prst="straightConnector1">
            <a:avLst/>
          </a:prstGeom>
          <a:noFill/>
          <a:ln w="25400" algn="ctr">
            <a:noFill/>
            <a:round/>
            <a:headEnd/>
            <a:tailEnd type="arrow" w="med" len="med"/>
          </a:ln>
        </p:spPr>
      </p:cxnSp>
      <p:cxnSp>
        <p:nvCxnSpPr>
          <p:cNvPr id="174088" name="Straight Arrow Connector 14"/>
          <p:cNvCxnSpPr>
            <a:cxnSpLocks noChangeShapeType="1"/>
          </p:cNvCxnSpPr>
          <p:nvPr/>
        </p:nvCxnSpPr>
        <p:spPr bwMode="auto">
          <a:xfrm flipV="1">
            <a:off x="390525" y="5100638"/>
            <a:ext cx="381000" cy="252412"/>
          </a:xfrm>
          <a:prstGeom prst="straightConnector1">
            <a:avLst/>
          </a:prstGeom>
          <a:noFill/>
          <a:ln w="25400" algn="ctr">
            <a:noFill/>
            <a:round/>
            <a:headEnd/>
            <a:tailEnd type="arrow" w="med" len="med"/>
          </a:ln>
        </p:spPr>
      </p:cxnSp>
      <p:sp>
        <p:nvSpPr>
          <p:cNvPr id="174089" name="Rectangle 4"/>
          <p:cNvSpPr>
            <a:spLocks noChangeArrowheads="1"/>
          </p:cNvSpPr>
          <p:nvPr/>
        </p:nvSpPr>
        <p:spPr bwMode="auto">
          <a:xfrm>
            <a:off x="254000" y="3803650"/>
            <a:ext cx="8591550" cy="1077913"/>
          </a:xfrm>
          <a:prstGeom prst="rect">
            <a:avLst/>
          </a:prstGeom>
          <a:noFill/>
          <a:ln w="25400" algn="ctr">
            <a:noFill/>
            <a:miter lim="800000"/>
            <a:headEnd/>
            <a:tailEnd/>
          </a:ln>
        </p:spPr>
        <p:txBody>
          <a:bodyPr>
            <a:spAutoFit/>
          </a:bodyPr>
          <a:lstStyle/>
          <a:p>
            <a:pPr algn="ctr" eaLnBrk="0" hangingPunct="0">
              <a:spcBef>
                <a:spcPct val="50000"/>
              </a:spcBef>
            </a:pPr>
            <a:r>
              <a:rPr lang="en-US" altLang="ko-KR" sz="2400" b="1">
                <a:ea typeface="Gulim" pitchFamily="34" charset="-127"/>
              </a:rPr>
              <a:t>Chemically Specific Properties</a:t>
            </a:r>
            <a:r>
              <a:rPr lang="en-US" altLang="ko-KR" b="1">
                <a:ea typeface="Gulim" pitchFamily="34" charset="-127"/>
              </a:rPr>
              <a:t> </a:t>
            </a:r>
            <a:br>
              <a:rPr lang="en-US" altLang="ko-KR" b="1">
                <a:ea typeface="Gulim" pitchFamily="34" charset="-127"/>
              </a:rPr>
            </a:br>
            <a:r>
              <a:rPr lang="en-US" altLang="ko-KR" b="1">
                <a:ea typeface="Gulim" pitchFamily="34" charset="-127"/>
              </a:rPr>
              <a:t>come from </a:t>
            </a:r>
            <a:br>
              <a:rPr lang="en-US" altLang="ko-KR" b="1">
                <a:ea typeface="Gulim" pitchFamily="34" charset="-127"/>
              </a:rPr>
            </a:br>
            <a:r>
              <a:rPr lang="en-US" altLang="ko-KR" sz="2400" b="1">
                <a:ea typeface="Gulim" pitchFamily="34" charset="-127"/>
              </a:rPr>
              <a:t>Diameter and Charge</a:t>
            </a:r>
            <a:r>
              <a:rPr lang="en-US" altLang="ko-KR" b="1">
                <a:ea typeface="Gulim" pitchFamily="34" charset="-127"/>
              </a:rPr>
              <a:t> </a:t>
            </a:r>
            <a:endParaRPr lang="en-US" sz="2800" b="1" u="sng"/>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effectLst/>
      </p:bgPr>
    </p:bg>
    <p:spTree>
      <p:nvGrpSpPr>
        <p:cNvPr id="1" name=""/>
        <p:cNvGrpSpPr/>
        <p:nvPr/>
      </p:nvGrpSpPr>
      <p:grpSpPr>
        <a:xfrm>
          <a:off x="0" y="0"/>
          <a:ext cx="0" cy="0"/>
          <a:chOff x="0" y="0"/>
          <a:chExt cx="0" cy="0"/>
        </a:xfrm>
      </p:grpSpPr>
      <p:sp>
        <p:nvSpPr>
          <p:cNvPr id="175106" name="Slide Number Placeholder 5"/>
          <p:cNvSpPr>
            <a:spLocks noGrp="1"/>
          </p:cNvSpPr>
          <p:nvPr>
            <p:ph type="sldNum" sz="quarter" idx="12"/>
          </p:nvPr>
        </p:nvSpPr>
        <p:spPr>
          <a:noFill/>
        </p:spPr>
        <p:txBody>
          <a:bodyPr/>
          <a:lstStyle/>
          <a:p>
            <a:fld id="{A2A10AD2-4DA2-42F7-95DE-EB1B6E28E182}" type="slidenum">
              <a:rPr lang="en-US" smtClean="0">
                <a:cs typeface="Arial" pitchFamily="34" charset="0"/>
              </a:rPr>
              <a:pPr/>
              <a:t>34</a:t>
            </a:fld>
            <a:endParaRPr lang="en-US" smtClean="0">
              <a:cs typeface="Arial" pitchFamily="34" charset="0"/>
            </a:endParaRPr>
          </a:p>
        </p:txBody>
      </p:sp>
      <p:sp>
        <p:nvSpPr>
          <p:cNvPr id="175107" name="Text Box 2"/>
          <p:cNvSpPr txBox="1">
            <a:spLocks noChangeArrowheads="1"/>
          </p:cNvSpPr>
          <p:nvPr/>
        </p:nvSpPr>
        <p:spPr bwMode="auto">
          <a:xfrm>
            <a:off x="265113" y="4338638"/>
            <a:ext cx="8556625" cy="762000"/>
          </a:xfrm>
          <a:prstGeom prst="rect">
            <a:avLst/>
          </a:prstGeom>
          <a:noFill/>
          <a:ln w="9525">
            <a:noFill/>
            <a:miter lim="800000"/>
            <a:headEnd/>
            <a:tailEnd/>
          </a:ln>
        </p:spPr>
        <p:txBody>
          <a:bodyPr>
            <a:spAutoFit/>
          </a:bodyPr>
          <a:lstStyle/>
          <a:p>
            <a:pPr algn="ctr">
              <a:spcBef>
                <a:spcPct val="50000"/>
              </a:spcBef>
            </a:pPr>
            <a:endParaRPr lang="en-US" sz="4400" b="1" u="sng">
              <a:solidFill>
                <a:srgbClr val="000099"/>
              </a:solidFill>
              <a:ea typeface="Gulim" pitchFamily="34" charset="-127"/>
            </a:endParaRPr>
          </a:p>
        </p:txBody>
      </p:sp>
      <p:sp>
        <p:nvSpPr>
          <p:cNvPr id="175108" name="Text Box 3"/>
          <p:cNvSpPr txBox="1">
            <a:spLocks noChangeArrowheads="1"/>
          </p:cNvSpPr>
          <p:nvPr/>
        </p:nvSpPr>
        <p:spPr bwMode="auto">
          <a:xfrm>
            <a:off x="231775" y="0"/>
            <a:ext cx="8912225" cy="1323975"/>
          </a:xfrm>
          <a:prstGeom prst="rect">
            <a:avLst/>
          </a:prstGeom>
          <a:noFill/>
          <a:ln w="9525">
            <a:noFill/>
            <a:miter lim="800000"/>
            <a:headEnd/>
            <a:tailEnd/>
          </a:ln>
        </p:spPr>
        <p:txBody>
          <a:bodyPr>
            <a:spAutoFit/>
          </a:bodyPr>
          <a:lstStyle/>
          <a:p>
            <a:pPr algn="ctr"/>
            <a:r>
              <a:rPr lang="en-US" altLang="ko-KR" sz="2400" b="1" u="sng">
                <a:solidFill>
                  <a:srgbClr val="000066"/>
                </a:solidFill>
                <a:ea typeface="Gulim" pitchFamily="34" charset="-127"/>
              </a:rPr>
              <a:t>Bulk Solutions:</a:t>
            </a:r>
            <a:endParaRPr lang="en-US" altLang="ko-KR" sz="2800" b="1" u="sng">
              <a:solidFill>
                <a:srgbClr val="000066"/>
              </a:solidFill>
              <a:ea typeface="Gulim" pitchFamily="34" charset="-127"/>
            </a:endParaRPr>
          </a:p>
          <a:p>
            <a:pPr algn="ctr"/>
            <a:r>
              <a:rPr lang="en-US" altLang="ko-KR" sz="2800" b="1">
                <a:solidFill>
                  <a:srgbClr val="000066"/>
                </a:solidFill>
                <a:ea typeface="Gulim" pitchFamily="34" charset="-127"/>
              </a:rPr>
              <a:t>Interactions come mostly from</a:t>
            </a:r>
          </a:p>
          <a:p>
            <a:pPr algn="ctr"/>
            <a:r>
              <a:rPr lang="en-US" altLang="ko-KR" sz="2800" b="1" i="1" u="sng">
                <a:solidFill>
                  <a:srgbClr val="000066"/>
                </a:solidFill>
                <a:ea typeface="Gulim" pitchFamily="34" charset="-127"/>
              </a:rPr>
              <a:t>Finite Size Effects</a:t>
            </a:r>
            <a:endParaRPr lang="en-US" altLang="ko-KR" sz="2000" b="1" i="1" u="sng">
              <a:solidFill>
                <a:srgbClr val="000066"/>
              </a:solidFill>
              <a:ea typeface="Gulim" pitchFamily="34" charset="-127"/>
            </a:endParaRPr>
          </a:p>
        </p:txBody>
      </p:sp>
      <p:sp>
        <p:nvSpPr>
          <p:cNvPr id="175109" name="Text Box 6"/>
          <p:cNvSpPr txBox="1">
            <a:spLocks noChangeArrowheads="1"/>
          </p:cNvSpPr>
          <p:nvPr/>
        </p:nvSpPr>
        <p:spPr bwMode="auto">
          <a:xfrm>
            <a:off x="390525" y="5353050"/>
            <a:ext cx="8191500" cy="830263"/>
          </a:xfrm>
          <a:prstGeom prst="rect">
            <a:avLst/>
          </a:prstGeom>
          <a:noFill/>
          <a:ln w="9525">
            <a:noFill/>
            <a:miter lim="800000"/>
            <a:headEnd/>
            <a:tailEnd/>
          </a:ln>
        </p:spPr>
        <p:txBody>
          <a:bodyPr>
            <a:spAutoFit/>
          </a:bodyPr>
          <a:lstStyle/>
          <a:p>
            <a:pPr algn="ctr">
              <a:spcBef>
                <a:spcPct val="50000"/>
              </a:spcBef>
            </a:pPr>
            <a:r>
              <a:rPr lang="en-US" b="1">
                <a:solidFill>
                  <a:srgbClr val="000000"/>
                </a:solidFill>
              </a:rPr>
              <a:t>‘</a:t>
            </a:r>
            <a:r>
              <a:rPr lang="en-US">
                <a:solidFill>
                  <a:srgbClr val="000000"/>
                </a:solidFill>
              </a:rPr>
              <a:t>Primitive</a:t>
            </a:r>
            <a:r>
              <a:rPr lang="en-US" b="1">
                <a:solidFill>
                  <a:srgbClr val="000000"/>
                </a:solidFill>
              </a:rPr>
              <a:t> Implicit Solvent Model’ </a:t>
            </a:r>
            <a:br>
              <a:rPr lang="en-US" b="1">
                <a:solidFill>
                  <a:srgbClr val="000000"/>
                </a:solidFill>
              </a:rPr>
            </a:br>
            <a:r>
              <a:rPr lang="en-US" b="1">
                <a:solidFill>
                  <a:srgbClr val="000000"/>
                </a:solidFill>
              </a:rPr>
              <a:t>learned from Doug Henderson, J.-P. Hansen, Stuart Rice, among others…</a:t>
            </a:r>
            <a:br>
              <a:rPr lang="en-US" b="1">
                <a:solidFill>
                  <a:srgbClr val="000000"/>
                </a:solidFill>
              </a:rPr>
            </a:br>
            <a:r>
              <a:rPr lang="en-US" b="1">
                <a:solidFill>
                  <a:srgbClr val="000000"/>
                </a:solidFill>
              </a:rPr>
              <a:t>Thanks!</a:t>
            </a:r>
          </a:p>
        </p:txBody>
      </p:sp>
      <p:cxnSp>
        <p:nvCxnSpPr>
          <p:cNvPr id="175110" name="Straight Arrow Connector 10"/>
          <p:cNvCxnSpPr>
            <a:cxnSpLocks noChangeShapeType="1"/>
          </p:cNvCxnSpPr>
          <p:nvPr/>
        </p:nvCxnSpPr>
        <p:spPr bwMode="auto">
          <a:xfrm>
            <a:off x="3752850" y="4895850"/>
            <a:ext cx="914400" cy="914400"/>
          </a:xfrm>
          <a:prstGeom prst="straightConnector1">
            <a:avLst/>
          </a:prstGeom>
          <a:noFill/>
          <a:ln w="25400" algn="ctr">
            <a:noFill/>
            <a:round/>
            <a:headEnd/>
            <a:tailEnd type="arrow" w="med" len="med"/>
          </a:ln>
        </p:spPr>
      </p:cxnSp>
      <p:cxnSp>
        <p:nvCxnSpPr>
          <p:cNvPr id="175111" name="Straight Arrow Connector 12"/>
          <p:cNvCxnSpPr>
            <a:cxnSpLocks noChangeShapeType="1"/>
          </p:cNvCxnSpPr>
          <p:nvPr/>
        </p:nvCxnSpPr>
        <p:spPr bwMode="auto">
          <a:xfrm>
            <a:off x="3867150" y="4875213"/>
            <a:ext cx="914400" cy="914400"/>
          </a:xfrm>
          <a:prstGeom prst="straightConnector1">
            <a:avLst/>
          </a:prstGeom>
          <a:noFill/>
          <a:ln w="25400" algn="ctr">
            <a:noFill/>
            <a:round/>
            <a:headEnd/>
            <a:tailEnd type="arrow" w="med" len="med"/>
          </a:ln>
        </p:spPr>
      </p:cxnSp>
      <p:cxnSp>
        <p:nvCxnSpPr>
          <p:cNvPr id="175112" name="Straight Arrow Connector 14"/>
          <p:cNvCxnSpPr>
            <a:cxnSpLocks noChangeShapeType="1"/>
          </p:cNvCxnSpPr>
          <p:nvPr/>
        </p:nvCxnSpPr>
        <p:spPr bwMode="auto">
          <a:xfrm flipV="1">
            <a:off x="390525" y="5100638"/>
            <a:ext cx="381000" cy="252412"/>
          </a:xfrm>
          <a:prstGeom prst="straightConnector1">
            <a:avLst/>
          </a:prstGeom>
          <a:noFill/>
          <a:ln w="25400" algn="ctr">
            <a:noFill/>
            <a:round/>
            <a:headEnd/>
            <a:tailEnd type="arrow" w="med" len="med"/>
          </a:ln>
        </p:spPr>
      </p:cxnSp>
      <p:grpSp>
        <p:nvGrpSpPr>
          <p:cNvPr id="175113" name="Group 24"/>
          <p:cNvGrpSpPr>
            <a:grpSpLocks/>
          </p:cNvGrpSpPr>
          <p:nvPr/>
        </p:nvGrpSpPr>
        <p:grpSpPr bwMode="auto">
          <a:xfrm>
            <a:off x="390525" y="1854200"/>
            <a:ext cx="8591550" cy="3503613"/>
            <a:chOff x="390525" y="1854200"/>
            <a:chExt cx="8591550" cy="3502891"/>
          </a:xfrm>
        </p:grpSpPr>
        <p:sp>
          <p:nvSpPr>
            <p:cNvPr id="175114" name="Rectangle 4"/>
            <p:cNvSpPr>
              <a:spLocks noChangeArrowheads="1"/>
            </p:cNvSpPr>
            <p:nvPr/>
          </p:nvSpPr>
          <p:spPr bwMode="auto">
            <a:xfrm>
              <a:off x="390525" y="1854200"/>
              <a:ext cx="8591550" cy="3021013"/>
            </a:xfrm>
            <a:prstGeom prst="rect">
              <a:avLst/>
            </a:prstGeom>
            <a:noFill/>
            <a:ln w="25400" algn="ctr">
              <a:noFill/>
              <a:miter lim="800000"/>
              <a:headEnd/>
              <a:tailEnd/>
            </a:ln>
          </p:spPr>
          <p:txBody>
            <a:bodyPr>
              <a:spAutoFit/>
            </a:bodyPr>
            <a:lstStyle/>
            <a:p>
              <a:pPr algn="ctr" eaLnBrk="0" hangingPunct="0">
                <a:spcBef>
                  <a:spcPct val="50000"/>
                </a:spcBef>
              </a:pPr>
              <a:r>
                <a:rPr lang="en-US" altLang="ko-KR" sz="4000" b="1">
                  <a:solidFill>
                    <a:srgbClr val="BE0000"/>
                  </a:solidFill>
                  <a:ea typeface="Gulim" pitchFamily="34" charset="-127"/>
                </a:rPr>
                <a:t>Chemically Specific Properties</a:t>
              </a:r>
              <a:r>
                <a:rPr lang="en-US" altLang="ko-KR" sz="2800" b="1">
                  <a:solidFill>
                    <a:srgbClr val="FF0000"/>
                  </a:solidFill>
                  <a:ea typeface="Gulim" pitchFamily="34" charset="-127"/>
                </a:rPr>
                <a:t> </a:t>
              </a:r>
            </a:p>
            <a:p>
              <a:pPr algn="ctr" eaLnBrk="0" hangingPunct="0">
                <a:spcBef>
                  <a:spcPct val="50000"/>
                </a:spcBef>
              </a:pPr>
              <a:r>
                <a:rPr lang="en-US" altLang="ko-KR" sz="2800" b="1">
                  <a:solidFill>
                    <a:srgbClr val="000099"/>
                  </a:solidFill>
                  <a:ea typeface="Gulim" pitchFamily="34" charset="-127"/>
                </a:rPr>
                <a:t>of ions (e.g. activity = free energy per mole) </a:t>
              </a:r>
              <a:br>
                <a:rPr lang="en-US" altLang="ko-KR" sz="2800" b="1">
                  <a:solidFill>
                    <a:srgbClr val="000099"/>
                  </a:solidFill>
                  <a:ea typeface="Gulim" pitchFamily="34" charset="-127"/>
                </a:rPr>
              </a:br>
              <a:r>
                <a:rPr lang="en-US" altLang="ko-KR" sz="2800" b="1">
                  <a:solidFill>
                    <a:srgbClr val="000099"/>
                  </a:solidFill>
                  <a:ea typeface="Gulim" pitchFamily="34" charset="-127"/>
                </a:rPr>
                <a:t>are known to come from interactions of their </a:t>
              </a:r>
              <a:br>
                <a:rPr lang="en-US" altLang="ko-KR" sz="2800" b="1">
                  <a:solidFill>
                    <a:srgbClr val="000099"/>
                  </a:solidFill>
                  <a:ea typeface="Gulim" pitchFamily="34" charset="-127"/>
                </a:rPr>
              </a:br>
              <a:r>
                <a:rPr lang="en-US" altLang="ko-KR" sz="4000" b="1">
                  <a:solidFill>
                    <a:srgbClr val="BE0000"/>
                  </a:solidFill>
                  <a:ea typeface="Gulim" pitchFamily="34" charset="-127"/>
                </a:rPr>
                <a:t>Diameter and Charge</a:t>
              </a:r>
              <a:r>
                <a:rPr lang="en-US" altLang="ko-KR" sz="2800" b="1">
                  <a:solidFill>
                    <a:srgbClr val="000099"/>
                  </a:solidFill>
                  <a:ea typeface="Gulim" pitchFamily="34" charset="-127"/>
                </a:rPr>
                <a:t> </a:t>
              </a:r>
            </a:p>
            <a:p>
              <a:pPr algn="ctr" eaLnBrk="0" hangingPunct="0">
                <a:spcBef>
                  <a:spcPct val="50000"/>
                </a:spcBef>
              </a:pPr>
              <a:r>
                <a:rPr lang="en-US" altLang="ko-KR" sz="2800" b="1">
                  <a:solidFill>
                    <a:srgbClr val="000099"/>
                  </a:solidFill>
                  <a:ea typeface="Gulim" pitchFamily="34" charset="-127"/>
                </a:rPr>
                <a:t>and dielectric ‘constant’ of </a:t>
              </a:r>
              <a:r>
                <a:rPr lang="en-US" altLang="ko-KR" sz="2800" b="1" u="sng">
                  <a:solidFill>
                    <a:srgbClr val="000099"/>
                  </a:solidFill>
                  <a:ea typeface="Gulim" pitchFamily="34" charset="-127"/>
                </a:rPr>
                <a:t>ionic solution</a:t>
              </a:r>
              <a:endParaRPr lang="en-US" sz="2800" b="1" u="sng">
                <a:solidFill>
                  <a:srgbClr val="000099"/>
                </a:solidFill>
              </a:endParaRPr>
            </a:p>
          </p:txBody>
        </p:sp>
        <p:grpSp>
          <p:nvGrpSpPr>
            <p:cNvPr id="175115" name="Group 23"/>
            <p:cNvGrpSpPr>
              <a:grpSpLocks/>
            </p:cNvGrpSpPr>
            <p:nvPr/>
          </p:nvGrpSpPr>
          <p:grpSpPr bwMode="auto">
            <a:xfrm>
              <a:off x="1332422" y="4757357"/>
              <a:ext cx="2296603" cy="599734"/>
              <a:chOff x="1332422" y="4757357"/>
              <a:chExt cx="2296603" cy="599734"/>
            </a:xfrm>
          </p:grpSpPr>
          <p:sp>
            <p:nvSpPr>
              <p:cNvPr id="175116" name="TextBox 6"/>
              <p:cNvSpPr txBox="1">
                <a:spLocks noChangeArrowheads="1"/>
              </p:cNvSpPr>
              <p:nvPr/>
            </p:nvSpPr>
            <p:spPr bwMode="auto">
              <a:xfrm>
                <a:off x="1332422" y="5018537"/>
                <a:ext cx="1391728" cy="338554"/>
              </a:xfrm>
              <a:prstGeom prst="rect">
                <a:avLst/>
              </a:prstGeom>
              <a:noFill/>
              <a:ln w="9525">
                <a:noFill/>
                <a:miter lim="800000"/>
                <a:headEnd/>
                <a:tailEnd/>
              </a:ln>
            </p:spPr>
            <p:txBody>
              <a:bodyPr wrap="none">
                <a:spAutoFit/>
              </a:bodyPr>
              <a:lstStyle/>
              <a:p>
                <a:r>
                  <a:rPr lang="en-US">
                    <a:solidFill>
                      <a:srgbClr val="C40000"/>
                    </a:solidFill>
                  </a:rPr>
                  <a:t>Atomic Detail</a:t>
                </a:r>
              </a:p>
            </p:txBody>
          </p:sp>
          <p:cxnSp>
            <p:nvCxnSpPr>
              <p:cNvPr id="175117" name="Straight Arrow Connector 18"/>
              <p:cNvCxnSpPr>
                <a:cxnSpLocks noChangeShapeType="1"/>
              </p:cNvCxnSpPr>
              <p:nvPr/>
            </p:nvCxnSpPr>
            <p:spPr bwMode="auto">
              <a:xfrm flipV="1">
                <a:off x="2724150" y="4757357"/>
                <a:ext cx="904875" cy="430457"/>
              </a:xfrm>
              <a:prstGeom prst="straightConnector1">
                <a:avLst/>
              </a:prstGeom>
              <a:noFill/>
              <a:ln w="12700" algn="ctr">
                <a:solidFill>
                  <a:srgbClr val="FF0000"/>
                </a:solidFill>
                <a:round/>
                <a:headEnd/>
                <a:tailEnd type="arrow" w="med" len="med"/>
              </a:ln>
            </p:spPr>
          </p:cxnSp>
        </p:grpSp>
      </p:gr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effectLst/>
      </p:bgPr>
    </p:bg>
    <p:spTree>
      <p:nvGrpSpPr>
        <p:cNvPr id="1" name=""/>
        <p:cNvGrpSpPr/>
        <p:nvPr/>
      </p:nvGrpSpPr>
      <p:grpSpPr>
        <a:xfrm>
          <a:off x="0" y="0"/>
          <a:ext cx="0" cy="0"/>
          <a:chOff x="0" y="0"/>
          <a:chExt cx="0" cy="0"/>
        </a:xfrm>
      </p:grpSpPr>
      <p:sp>
        <p:nvSpPr>
          <p:cNvPr id="176130" name="Slide Number Placeholder 5"/>
          <p:cNvSpPr>
            <a:spLocks noGrp="1"/>
          </p:cNvSpPr>
          <p:nvPr>
            <p:ph type="sldNum" sz="quarter" idx="12"/>
          </p:nvPr>
        </p:nvSpPr>
        <p:spPr>
          <a:noFill/>
        </p:spPr>
        <p:txBody>
          <a:bodyPr/>
          <a:lstStyle/>
          <a:p>
            <a:fld id="{74B8890E-7250-4348-86D8-CC5E3E357A97}" type="slidenum">
              <a:rPr lang="en-US" smtClean="0">
                <a:cs typeface="Arial" pitchFamily="34" charset="0"/>
              </a:rPr>
              <a:pPr/>
              <a:t>35</a:t>
            </a:fld>
            <a:endParaRPr lang="en-US" smtClean="0">
              <a:cs typeface="Arial" pitchFamily="34" charset="0"/>
            </a:endParaRPr>
          </a:p>
        </p:txBody>
      </p:sp>
      <p:sp>
        <p:nvSpPr>
          <p:cNvPr id="176131" name="Text Box 2"/>
          <p:cNvSpPr txBox="1">
            <a:spLocks noChangeArrowheads="1"/>
          </p:cNvSpPr>
          <p:nvPr/>
        </p:nvSpPr>
        <p:spPr bwMode="auto">
          <a:xfrm>
            <a:off x="265113" y="4338638"/>
            <a:ext cx="8556625" cy="762000"/>
          </a:xfrm>
          <a:prstGeom prst="rect">
            <a:avLst/>
          </a:prstGeom>
          <a:noFill/>
          <a:ln w="9525">
            <a:noFill/>
            <a:miter lim="800000"/>
            <a:headEnd/>
            <a:tailEnd/>
          </a:ln>
        </p:spPr>
        <p:txBody>
          <a:bodyPr>
            <a:spAutoFit/>
          </a:bodyPr>
          <a:lstStyle/>
          <a:p>
            <a:pPr algn="ctr">
              <a:spcBef>
                <a:spcPct val="50000"/>
              </a:spcBef>
            </a:pPr>
            <a:endParaRPr lang="en-US" sz="4400" b="1" u="sng">
              <a:solidFill>
                <a:srgbClr val="000099"/>
              </a:solidFill>
              <a:ea typeface="Gulim" pitchFamily="34" charset="-127"/>
            </a:endParaRPr>
          </a:p>
        </p:txBody>
      </p:sp>
      <p:sp>
        <p:nvSpPr>
          <p:cNvPr id="176132" name="Text Box 3"/>
          <p:cNvSpPr txBox="1">
            <a:spLocks noChangeArrowheads="1"/>
          </p:cNvSpPr>
          <p:nvPr/>
        </p:nvSpPr>
        <p:spPr bwMode="auto">
          <a:xfrm>
            <a:off x="0" y="1741488"/>
            <a:ext cx="8912225" cy="2678112"/>
          </a:xfrm>
          <a:prstGeom prst="rect">
            <a:avLst/>
          </a:prstGeom>
          <a:noFill/>
          <a:ln w="9525">
            <a:noFill/>
            <a:miter lim="800000"/>
            <a:headEnd/>
            <a:tailEnd/>
          </a:ln>
        </p:spPr>
        <p:txBody>
          <a:bodyPr>
            <a:spAutoFit/>
          </a:bodyPr>
          <a:lstStyle/>
          <a:p>
            <a:pPr algn="ctr"/>
            <a:r>
              <a:rPr lang="en-US" altLang="ko-KR" sz="4400" b="1">
                <a:solidFill>
                  <a:srgbClr val="000066"/>
                </a:solidFill>
                <a:ea typeface="Gulim" pitchFamily="34" charset="-127"/>
              </a:rPr>
              <a:t>Everything </a:t>
            </a:r>
            <a:br>
              <a:rPr lang="en-US" altLang="ko-KR" sz="4400" b="1">
                <a:solidFill>
                  <a:srgbClr val="000066"/>
                </a:solidFill>
                <a:ea typeface="Gulim" pitchFamily="34" charset="-127"/>
              </a:rPr>
            </a:br>
            <a:r>
              <a:rPr lang="en-US" altLang="ko-KR" sz="4400" b="1">
                <a:solidFill>
                  <a:srgbClr val="000066"/>
                </a:solidFill>
                <a:ea typeface="Gulim" pitchFamily="34" charset="-127"/>
              </a:rPr>
              <a:t>Interacts</a:t>
            </a:r>
          </a:p>
          <a:p>
            <a:pPr algn="ctr"/>
            <a:r>
              <a:rPr lang="en-US" altLang="ko-KR" sz="3600">
                <a:solidFill>
                  <a:srgbClr val="000066"/>
                </a:solidFill>
                <a:ea typeface="Gulim" pitchFamily="34" charset="-127"/>
              </a:rPr>
              <a:t>with </a:t>
            </a:r>
            <a:br>
              <a:rPr lang="en-US" altLang="ko-KR" sz="3600">
                <a:solidFill>
                  <a:srgbClr val="000066"/>
                </a:solidFill>
                <a:ea typeface="Gulim" pitchFamily="34" charset="-127"/>
              </a:rPr>
            </a:br>
            <a:r>
              <a:rPr lang="en-US" altLang="ko-KR" sz="4400" b="1">
                <a:solidFill>
                  <a:srgbClr val="000066"/>
                </a:solidFill>
                <a:ea typeface="Gulim" pitchFamily="34" charset="-127"/>
              </a:rPr>
              <a:t>Everything</a:t>
            </a:r>
            <a:endParaRPr lang="en-US" altLang="ko-KR" sz="4000" b="1">
              <a:solidFill>
                <a:srgbClr val="000066"/>
              </a:solidFill>
              <a:ea typeface="Gulim" pitchFamily="34" charset="-127"/>
            </a:endParaRPr>
          </a:p>
        </p:txBody>
      </p:sp>
      <p:sp>
        <p:nvSpPr>
          <p:cNvPr id="176133" name="Rectangle 4"/>
          <p:cNvSpPr>
            <a:spLocks noChangeArrowheads="1"/>
          </p:cNvSpPr>
          <p:nvPr/>
        </p:nvSpPr>
        <p:spPr bwMode="auto">
          <a:xfrm>
            <a:off x="247650" y="184150"/>
            <a:ext cx="8591550" cy="1169988"/>
          </a:xfrm>
          <a:prstGeom prst="rect">
            <a:avLst/>
          </a:prstGeom>
          <a:noFill/>
          <a:ln w="25400" algn="ctr">
            <a:noFill/>
            <a:miter lim="800000"/>
            <a:headEnd/>
            <a:tailEnd/>
          </a:ln>
        </p:spPr>
        <p:txBody>
          <a:bodyPr>
            <a:spAutoFit/>
          </a:bodyPr>
          <a:lstStyle/>
          <a:p>
            <a:pPr algn="ctr" eaLnBrk="0" hangingPunct="0">
              <a:spcBef>
                <a:spcPct val="50000"/>
              </a:spcBef>
            </a:pPr>
            <a:r>
              <a:rPr lang="en-US" altLang="ko-KR" sz="2800" b="1">
                <a:solidFill>
                  <a:srgbClr val="BE0000"/>
                </a:solidFill>
                <a:ea typeface="Gulim" pitchFamily="34" charset="-127"/>
              </a:rPr>
              <a:t>Ions in Water are the Liquid of Life</a:t>
            </a:r>
          </a:p>
          <a:p>
            <a:pPr algn="ctr" eaLnBrk="0" hangingPunct="0">
              <a:spcBef>
                <a:spcPct val="50000"/>
              </a:spcBef>
            </a:pPr>
            <a:r>
              <a:rPr lang="en-US" altLang="ko-KR" sz="2800" b="1">
                <a:solidFill>
                  <a:srgbClr val="BE0000"/>
                </a:solidFill>
                <a:ea typeface="Gulim" pitchFamily="34" charset="-127"/>
              </a:rPr>
              <a:t>They are not ideal solutions</a:t>
            </a:r>
            <a:endParaRPr lang="en-US" altLang="ko-KR" sz="6600" b="1">
              <a:solidFill>
                <a:srgbClr val="BE0000"/>
              </a:solidFill>
              <a:ea typeface="Gulim" pitchFamily="34" charset="-127"/>
            </a:endParaRPr>
          </a:p>
        </p:txBody>
      </p:sp>
      <p:sp>
        <p:nvSpPr>
          <p:cNvPr id="176134" name="Rectangle 6"/>
          <p:cNvSpPr>
            <a:spLocks noChangeArrowheads="1"/>
          </p:cNvSpPr>
          <p:nvPr/>
        </p:nvSpPr>
        <p:spPr bwMode="auto">
          <a:xfrm>
            <a:off x="2236788" y="5094288"/>
            <a:ext cx="5199062" cy="1138237"/>
          </a:xfrm>
          <a:prstGeom prst="rect">
            <a:avLst/>
          </a:prstGeom>
          <a:noFill/>
          <a:ln w="9525">
            <a:noFill/>
            <a:miter lim="800000"/>
            <a:headEnd/>
            <a:tailEnd/>
          </a:ln>
        </p:spPr>
        <p:txBody>
          <a:bodyPr>
            <a:spAutoFit/>
          </a:bodyPr>
          <a:lstStyle/>
          <a:p>
            <a:pPr algn="ctr"/>
            <a:r>
              <a:rPr lang="en-US" b="1" i="1">
                <a:solidFill>
                  <a:srgbClr val="700000"/>
                </a:solidFill>
              </a:rPr>
              <a:t>For Modelers and Mathematicians</a:t>
            </a:r>
            <a:endParaRPr lang="en-US" b="1">
              <a:solidFill>
                <a:srgbClr val="700000"/>
              </a:solidFill>
            </a:endParaRPr>
          </a:p>
          <a:p>
            <a:pPr algn="ctr"/>
            <a:r>
              <a:rPr lang="en-US" altLang="ko-KR" b="1">
                <a:solidFill>
                  <a:srgbClr val="000066"/>
                </a:solidFill>
                <a:ea typeface="Gulim" pitchFamily="34" charset="-127"/>
              </a:rPr>
              <a:t>Tremendous Opportunity for Applied Mathematics</a:t>
            </a:r>
            <a:br>
              <a:rPr lang="en-US" altLang="ko-KR" b="1">
                <a:solidFill>
                  <a:srgbClr val="000066"/>
                </a:solidFill>
                <a:ea typeface="Gulim" pitchFamily="34" charset="-127"/>
              </a:rPr>
            </a:br>
            <a:r>
              <a:rPr lang="en-US" altLang="ko-KR" b="1">
                <a:solidFill>
                  <a:srgbClr val="000066"/>
                </a:solidFill>
                <a:ea typeface="Gulim" pitchFamily="34" charset="-127"/>
              </a:rPr>
              <a:t>Chun Liu’s Energetic Variational Principle</a:t>
            </a:r>
            <a:r>
              <a:rPr lang="en-US" altLang="ko-KR" sz="1800" b="1">
                <a:solidFill>
                  <a:srgbClr val="000066"/>
                </a:solidFill>
                <a:ea typeface="Gulim" pitchFamily="34" charset="-127"/>
              </a:rPr>
              <a:t> </a:t>
            </a:r>
          </a:p>
          <a:p>
            <a:pPr algn="ctr"/>
            <a:r>
              <a:rPr lang="en-US" altLang="ko-KR" sz="1800" b="1" i="1">
                <a:solidFill>
                  <a:srgbClr val="000066"/>
                </a:solidFill>
                <a:ea typeface="Gulim" pitchFamily="34" charset="-127"/>
              </a:rPr>
              <a:t>EnVarA</a:t>
            </a:r>
            <a:endParaRPr lang="en-US" b="1" i="1">
              <a:solidFill>
                <a:srgbClr val="000000"/>
              </a:solidFill>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effectLst/>
      </p:bgPr>
    </p:bg>
    <p:spTree>
      <p:nvGrpSpPr>
        <p:cNvPr id="1" name=""/>
        <p:cNvGrpSpPr/>
        <p:nvPr/>
      </p:nvGrpSpPr>
      <p:grpSpPr>
        <a:xfrm>
          <a:off x="0" y="0"/>
          <a:ext cx="0" cy="0"/>
          <a:chOff x="0" y="0"/>
          <a:chExt cx="0" cy="0"/>
        </a:xfrm>
      </p:grpSpPr>
      <p:sp>
        <p:nvSpPr>
          <p:cNvPr id="13316" name="Slide Number Placeholder 5"/>
          <p:cNvSpPr>
            <a:spLocks noGrp="1"/>
          </p:cNvSpPr>
          <p:nvPr>
            <p:ph type="sldNum" sz="quarter" idx="12"/>
          </p:nvPr>
        </p:nvSpPr>
        <p:spPr>
          <a:noFill/>
        </p:spPr>
        <p:txBody>
          <a:bodyPr/>
          <a:lstStyle/>
          <a:p>
            <a:fld id="{DF6EA153-A367-4B35-9A70-71469D7834FD}" type="slidenum">
              <a:rPr lang="en-US" smtClean="0">
                <a:solidFill>
                  <a:srgbClr val="000000"/>
                </a:solidFill>
                <a:cs typeface="Arial" pitchFamily="34" charset="0"/>
              </a:rPr>
              <a:pPr/>
              <a:t>36</a:t>
            </a:fld>
            <a:endParaRPr lang="en-US" smtClean="0">
              <a:solidFill>
                <a:srgbClr val="000000"/>
              </a:solidFill>
              <a:cs typeface="Arial" pitchFamily="34" charset="0"/>
            </a:endParaRPr>
          </a:p>
        </p:txBody>
      </p:sp>
      <p:graphicFrame>
        <p:nvGraphicFramePr>
          <p:cNvPr id="13314" name="Object 2"/>
          <p:cNvGraphicFramePr>
            <a:graphicFrameLocks noChangeAspect="1"/>
          </p:cNvGraphicFramePr>
          <p:nvPr/>
        </p:nvGraphicFramePr>
        <p:xfrm>
          <a:off x="2025650" y="2371725"/>
          <a:ext cx="5076825" cy="1003300"/>
        </p:xfrm>
        <a:graphic>
          <a:graphicData uri="http://schemas.openxmlformats.org/presentationml/2006/ole">
            <p:oleObj spid="_x0000_s13314" name="Equation" r:id="rId5" imgW="6375240" imgH="1257120" progId="Equation.DSMT4">
              <p:embed/>
            </p:oleObj>
          </a:graphicData>
        </a:graphic>
      </p:graphicFrame>
      <p:sp>
        <p:nvSpPr>
          <p:cNvPr id="13317" name="Rectangle 6"/>
          <p:cNvSpPr>
            <a:spLocks noChangeArrowheads="1"/>
          </p:cNvSpPr>
          <p:nvPr/>
        </p:nvSpPr>
        <p:spPr bwMode="auto">
          <a:xfrm>
            <a:off x="220663" y="134938"/>
            <a:ext cx="8655050" cy="1292225"/>
          </a:xfrm>
          <a:prstGeom prst="rect">
            <a:avLst/>
          </a:prstGeom>
          <a:noFill/>
          <a:ln w="9525">
            <a:noFill/>
            <a:miter lim="800000"/>
            <a:headEnd/>
            <a:tailEnd/>
          </a:ln>
        </p:spPr>
        <p:txBody>
          <a:bodyPr>
            <a:spAutoFit/>
          </a:bodyPr>
          <a:lstStyle/>
          <a:p>
            <a:pPr algn="ctr"/>
            <a:r>
              <a:rPr lang="en-US" altLang="ko-KR" sz="3200" b="1">
                <a:solidFill>
                  <a:srgbClr val="000066"/>
                </a:solidFill>
                <a:ea typeface="Gulim" pitchFamily="34" charset="-127"/>
              </a:rPr>
              <a:t>Variational Principles Deal with Interactions </a:t>
            </a:r>
            <a:br>
              <a:rPr lang="en-US" altLang="ko-KR" sz="3200" b="1">
                <a:solidFill>
                  <a:srgbClr val="000066"/>
                </a:solidFill>
                <a:ea typeface="Gulim" pitchFamily="34" charset="-127"/>
              </a:rPr>
            </a:br>
            <a:r>
              <a:rPr lang="en-US" altLang="ko-KR" sz="2800" b="1" u="sng">
                <a:solidFill>
                  <a:srgbClr val="000066"/>
                </a:solidFill>
                <a:ea typeface="Gulim" pitchFamily="34" charset="-127"/>
              </a:rPr>
              <a:t>Consistently</a:t>
            </a:r>
            <a:r>
              <a:rPr lang="en-US" altLang="ko-KR" sz="2800" b="1">
                <a:solidFill>
                  <a:srgbClr val="000066"/>
                </a:solidFill>
                <a:ea typeface="Gulim" pitchFamily="34" charset="-127"/>
              </a:rPr>
              <a:t> and </a:t>
            </a:r>
            <a:r>
              <a:rPr lang="en-US" altLang="ko-KR" sz="2800" b="1" u="sng">
                <a:solidFill>
                  <a:srgbClr val="000066"/>
                </a:solidFill>
                <a:ea typeface="Gulim" pitchFamily="34" charset="-127"/>
              </a:rPr>
              <a:t>Automatically</a:t>
            </a:r>
            <a:endParaRPr lang="en-US" altLang="ko-KR" sz="2400" b="1" u="sng">
              <a:solidFill>
                <a:srgbClr val="000066"/>
              </a:solidFill>
              <a:ea typeface="Gulim" pitchFamily="34" charset="-127"/>
            </a:endParaRPr>
          </a:p>
          <a:p>
            <a:pPr algn="ctr"/>
            <a:r>
              <a:rPr lang="en-US" altLang="ko-KR" sz="1800" b="1">
                <a:solidFill>
                  <a:srgbClr val="000066"/>
                </a:solidFill>
                <a:ea typeface="Gulim" pitchFamily="34" charset="-127"/>
              </a:rPr>
              <a:t> </a:t>
            </a:r>
            <a:endParaRPr lang="en-US">
              <a:solidFill>
                <a:srgbClr val="000066"/>
              </a:solidFill>
            </a:endParaRPr>
          </a:p>
        </p:txBody>
      </p:sp>
      <p:sp>
        <p:nvSpPr>
          <p:cNvPr id="9" name="Rectangle 6"/>
          <p:cNvSpPr>
            <a:spLocks noChangeArrowheads="1"/>
          </p:cNvSpPr>
          <p:nvPr/>
        </p:nvSpPr>
        <p:spPr bwMode="auto">
          <a:xfrm>
            <a:off x="811213" y="3751263"/>
            <a:ext cx="7404100" cy="2800350"/>
          </a:xfrm>
          <a:prstGeom prst="rect">
            <a:avLst/>
          </a:prstGeom>
          <a:noFill/>
          <a:ln w="15875">
            <a:solidFill>
              <a:schemeClr val="accent2">
                <a:lumMod val="75000"/>
              </a:schemeClr>
            </a:solidFill>
            <a:miter lim="800000"/>
            <a:headEnd/>
            <a:tailEnd/>
          </a:ln>
        </p:spPr>
        <p:txBody>
          <a:bodyPr>
            <a:spAutoFit/>
          </a:bodyPr>
          <a:lstStyle/>
          <a:p>
            <a:pPr algn="ctr">
              <a:defRPr/>
            </a:pPr>
            <a:r>
              <a:rPr lang="en-US" altLang="ko-KR" sz="2800" b="1" dirty="0">
                <a:solidFill>
                  <a:srgbClr val="000066"/>
                </a:solidFill>
                <a:ea typeface="Gulim" pitchFamily="34" charset="-127"/>
              </a:rPr>
              <a:t>New Component</a:t>
            </a:r>
            <a:r>
              <a:rPr lang="en-US" altLang="ko-KR" sz="2400" b="1" dirty="0">
                <a:solidFill>
                  <a:srgbClr val="000066"/>
                </a:solidFill>
                <a:ea typeface="Gulim" pitchFamily="34" charset="-127"/>
              </a:rPr>
              <a:t> </a:t>
            </a:r>
            <a:r>
              <a:rPr lang="en-US" altLang="ko-KR" sz="2000" dirty="0">
                <a:solidFill>
                  <a:srgbClr val="000066"/>
                </a:solidFill>
                <a:ea typeface="Gulim" pitchFamily="34" charset="-127"/>
              </a:rPr>
              <a:t>(or Scale)</a:t>
            </a:r>
            <a:r>
              <a:rPr lang="en-US" altLang="ko-KR" sz="2800" b="1" dirty="0">
                <a:solidFill>
                  <a:srgbClr val="000066"/>
                </a:solidFill>
                <a:ea typeface="Gulim" pitchFamily="34" charset="-127"/>
              </a:rPr>
              <a:t/>
            </a:r>
            <a:br>
              <a:rPr lang="en-US" altLang="ko-KR" sz="2800" b="1" dirty="0">
                <a:solidFill>
                  <a:srgbClr val="000066"/>
                </a:solidFill>
                <a:ea typeface="Gulim" pitchFamily="34" charset="-127"/>
              </a:rPr>
            </a:br>
            <a:r>
              <a:rPr lang="en-US" altLang="ko-KR" sz="2800" dirty="0">
                <a:solidFill>
                  <a:srgbClr val="000066"/>
                </a:solidFill>
                <a:ea typeface="Gulim" pitchFamily="34" charset="-127"/>
              </a:rPr>
              <a:t> </a:t>
            </a:r>
            <a:r>
              <a:rPr lang="en-US" altLang="ko-KR" sz="2400" dirty="0">
                <a:solidFill>
                  <a:srgbClr val="000066"/>
                </a:solidFill>
                <a:ea typeface="Gulim" pitchFamily="34" charset="-127"/>
              </a:rPr>
              <a:t>implies </a:t>
            </a:r>
            <a:endParaRPr lang="en-US" altLang="ko-KR" sz="2800" dirty="0">
              <a:solidFill>
                <a:srgbClr val="000066"/>
              </a:solidFill>
              <a:ea typeface="Gulim" pitchFamily="34" charset="-127"/>
            </a:endParaRPr>
          </a:p>
          <a:p>
            <a:pPr algn="ctr">
              <a:defRPr/>
            </a:pPr>
            <a:r>
              <a:rPr lang="en-US" altLang="ko-KR" sz="2800" b="1" dirty="0">
                <a:solidFill>
                  <a:srgbClr val="000066"/>
                </a:solidFill>
                <a:ea typeface="Gulim" pitchFamily="34" charset="-127"/>
              </a:rPr>
              <a:t>New Field Equations (Euler Lagrange)</a:t>
            </a:r>
          </a:p>
          <a:p>
            <a:pPr algn="ctr">
              <a:defRPr/>
            </a:pPr>
            <a:r>
              <a:rPr lang="en-US" altLang="ko-KR" sz="2800" b="1" dirty="0">
                <a:solidFill>
                  <a:srgbClr val="000066"/>
                </a:solidFill>
                <a:ea typeface="Gulim" pitchFamily="34" charset="-127"/>
              </a:rPr>
              <a:t>by </a:t>
            </a:r>
          </a:p>
          <a:p>
            <a:pPr algn="ctr">
              <a:defRPr/>
            </a:pPr>
            <a:r>
              <a:rPr lang="en-US" altLang="ko-KR" sz="2800" b="1" dirty="0">
                <a:solidFill>
                  <a:srgbClr val="000066"/>
                </a:solidFill>
                <a:ea typeface="Gulim" pitchFamily="34" charset="-127"/>
              </a:rPr>
              <a:t>Algebra Alone</a:t>
            </a:r>
            <a:endParaRPr lang="en-US" altLang="ko-KR" sz="3200" b="1" dirty="0">
              <a:solidFill>
                <a:srgbClr val="000066"/>
              </a:solidFill>
              <a:ea typeface="Gulim" pitchFamily="34" charset="-127"/>
            </a:endParaRPr>
          </a:p>
          <a:p>
            <a:pPr algn="ctr">
              <a:defRPr/>
            </a:pPr>
            <a:r>
              <a:rPr lang="en-US" altLang="ko-KR" sz="1800" b="1" i="1" dirty="0">
                <a:solidFill>
                  <a:srgbClr val="000066"/>
                </a:solidFill>
                <a:ea typeface="Gulim" pitchFamily="34" charset="-127"/>
              </a:rPr>
              <a:t>No new Assumptions</a:t>
            </a:r>
          </a:p>
          <a:p>
            <a:pPr algn="ctr">
              <a:defRPr/>
            </a:pPr>
            <a:r>
              <a:rPr lang="en-US" altLang="ko-KR" sz="1800" b="1" dirty="0">
                <a:solidFill>
                  <a:srgbClr val="000066"/>
                </a:solidFill>
                <a:ea typeface="Gulim" pitchFamily="34" charset="-127"/>
              </a:rPr>
              <a:t> </a:t>
            </a:r>
            <a:endParaRPr lang="en-US" dirty="0">
              <a:solidFill>
                <a:srgbClr val="000000"/>
              </a:solidFill>
            </a:endParaRPr>
          </a:p>
        </p:txBody>
      </p:sp>
      <p:sp>
        <p:nvSpPr>
          <p:cNvPr id="10" name="Rectangle 6"/>
          <p:cNvSpPr>
            <a:spLocks noChangeArrowheads="1"/>
          </p:cNvSpPr>
          <p:nvPr/>
        </p:nvSpPr>
        <p:spPr bwMode="auto">
          <a:xfrm>
            <a:off x="1227138" y="1882775"/>
            <a:ext cx="6256337" cy="460375"/>
          </a:xfrm>
          <a:prstGeom prst="rect">
            <a:avLst/>
          </a:prstGeom>
          <a:noFill/>
          <a:ln w="9525">
            <a:noFill/>
            <a:miter lim="800000"/>
            <a:headEnd/>
            <a:tailEnd/>
          </a:ln>
        </p:spPr>
        <p:txBody>
          <a:bodyPr>
            <a:spAutoFit/>
          </a:bodyPr>
          <a:lstStyle/>
          <a:p>
            <a:pPr algn="ctr">
              <a:defRPr/>
            </a:pPr>
            <a:r>
              <a:rPr lang="en-US" altLang="ko-KR" sz="2400" b="1" i="1" u="sng" dirty="0">
                <a:solidFill>
                  <a:schemeClr val="accent2">
                    <a:lumMod val="75000"/>
                  </a:schemeClr>
                </a:solidFill>
                <a:ea typeface="Gulim" pitchFamily="34" charset="-127"/>
              </a:rPr>
              <a:t>EnVarA </a:t>
            </a:r>
            <a:r>
              <a:rPr lang="en-US" altLang="ko-KR" sz="1800" b="1" u="sng" dirty="0">
                <a:solidFill>
                  <a:srgbClr val="000066"/>
                </a:solidFill>
                <a:ea typeface="Gulim" pitchFamily="34" charset="-127"/>
              </a:rPr>
              <a:t> </a:t>
            </a:r>
            <a:endParaRPr lang="en-US" u="sng" dirty="0">
              <a:solidFill>
                <a:srgbClr val="000000"/>
              </a:solidFill>
            </a:endParaRPr>
          </a:p>
        </p:txBody>
      </p:sp>
      <p:sp>
        <p:nvSpPr>
          <p:cNvPr id="13320" name="Rectangle 6"/>
          <p:cNvSpPr>
            <a:spLocks noChangeArrowheads="1"/>
          </p:cNvSpPr>
          <p:nvPr/>
        </p:nvSpPr>
        <p:spPr bwMode="auto">
          <a:xfrm>
            <a:off x="2044700" y="1211263"/>
            <a:ext cx="4686300" cy="646112"/>
          </a:xfrm>
          <a:prstGeom prst="rect">
            <a:avLst/>
          </a:prstGeom>
          <a:noFill/>
          <a:ln w="9525">
            <a:noFill/>
            <a:miter lim="800000"/>
            <a:headEnd/>
            <a:tailEnd/>
          </a:ln>
        </p:spPr>
        <p:txBody>
          <a:bodyPr wrap="none">
            <a:spAutoFit/>
          </a:bodyPr>
          <a:lstStyle/>
          <a:p>
            <a:pPr algn="ctr"/>
            <a:r>
              <a:rPr lang="en-US" altLang="ko-KR" sz="1800" b="1" i="1" u="sng">
                <a:solidFill>
                  <a:srgbClr val="000066"/>
                </a:solidFill>
                <a:ea typeface="Gulim" pitchFamily="34" charset="-127"/>
              </a:rPr>
              <a:t>Chun Liu</a:t>
            </a:r>
            <a:r>
              <a:rPr lang="en-US" altLang="ko-KR" sz="1800" b="1" i="1">
                <a:solidFill>
                  <a:srgbClr val="000066"/>
                </a:solidFill>
                <a:ea typeface="Gulim" pitchFamily="34" charset="-127"/>
              </a:rPr>
              <a:t>, </a:t>
            </a:r>
            <a:br>
              <a:rPr lang="en-US" altLang="ko-KR" sz="1800" b="1" i="1">
                <a:solidFill>
                  <a:srgbClr val="000066"/>
                </a:solidFill>
                <a:ea typeface="Gulim" pitchFamily="34" charset="-127"/>
              </a:rPr>
            </a:br>
            <a:r>
              <a:rPr lang="en-US" altLang="ko-KR" sz="1800" b="1" i="1">
                <a:solidFill>
                  <a:srgbClr val="000066"/>
                </a:solidFill>
                <a:ea typeface="Gulim" pitchFamily="34" charset="-127"/>
              </a:rPr>
              <a:t>with Yunkyong Hyon, and Bob Eisenberg</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effectLst/>
      </p:bgPr>
    </p:bg>
    <p:spTree>
      <p:nvGrpSpPr>
        <p:cNvPr id="1" name=""/>
        <p:cNvGrpSpPr/>
        <p:nvPr/>
      </p:nvGrpSpPr>
      <p:grpSpPr>
        <a:xfrm>
          <a:off x="0" y="0"/>
          <a:ext cx="0" cy="0"/>
          <a:chOff x="0" y="0"/>
          <a:chExt cx="0" cy="0"/>
        </a:xfrm>
      </p:grpSpPr>
      <p:sp>
        <p:nvSpPr>
          <p:cNvPr id="14340" name="Slide Number Placeholder 1"/>
          <p:cNvSpPr>
            <a:spLocks noGrp="1"/>
          </p:cNvSpPr>
          <p:nvPr>
            <p:ph type="sldNum" sz="quarter" idx="12"/>
          </p:nvPr>
        </p:nvSpPr>
        <p:spPr>
          <a:noFill/>
        </p:spPr>
        <p:txBody>
          <a:bodyPr/>
          <a:lstStyle/>
          <a:p>
            <a:r>
              <a:rPr lang="en-US" smtClean="0">
                <a:cs typeface="Arial" pitchFamily="34" charset="0"/>
              </a:rPr>
              <a:t>Page </a:t>
            </a:r>
            <a:fld id="{5C2ADF54-5519-4F71-85B2-8A6A7620FAF4}" type="slidenum">
              <a:rPr lang="en-US" smtClean="0">
                <a:cs typeface="Arial" pitchFamily="34" charset="0"/>
              </a:rPr>
              <a:pPr/>
              <a:t>37</a:t>
            </a:fld>
            <a:endParaRPr lang="en-US" smtClean="0">
              <a:cs typeface="Arial" pitchFamily="34" charset="0"/>
            </a:endParaRPr>
          </a:p>
        </p:txBody>
      </p:sp>
      <p:sp>
        <p:nvSpPr>
          <p:cNvPr id="14341" name="Oval 4"/>
          <p:cNvSpPr>
            <a:spLocks noChangeArrowheads="1"/>
          </p:cNvSpPr>
          <p:nvPr/>
        </p:nvSpPr>
        <p:spPr bwMode="auto">
          <a:xfrm>
            <a:off x="1943100" y="2933700"/>
            <a:ext cx="5600700" cy="735013"/>
          </a:xfrm>
          <a:prstGeom prst="ellipse">
            <a:avLst/>
          </a:prstGeom>
          <a:noFill/>
          <a:ln w="25400" algn="ctr">
            <a:solidFill>
              <a:srgbClr val="285E62">
                <a:alpha val="0"/>
              </a:srgbClr>
            </a:solidFill>
            <a:round/>
            <a:headEnd/>
            <a:tailEnd/>
          </a:ln>
        </p:spPr>
        <p:txBody>
          <a:bodyPr tIns="137160" bIns="137160">
            <a:spAutoFit/>
          </a:bodyPr>
          <a:lstStyle/>
          <a:p>
            <a:pPr algn="ctr" eaLnBrk="0" hangingPunct="0">
              <a:spcBef>
                <a:spcPct val="50000"/>
              </a:spcBef>
            </a:pPr>
            <a:endParaRPr lang="en-US">
              <a:solidFill>
                <a:srgbClr val="000000"/>
              </a:solidFill>
            </a:endParaRPr>
          </a:p>
        </p:txBody>
      </p:sp>
      <p:grpSp>
        <p:nvGrpSpPr>
          <p:cNvPr id="14342" name="Group 38"/>
          <p:cNvGrpSpPr>
            <a:grpSpLocks/>
          </p:cNvGrpSpPr>
          <p:nvPr/>
        </p:nvGrpSpPr>
        <p:grpSpPr bwMode="auto">
          <a:xfrm>
            <a:off x="527050" y="0"/>
            <a:ext cx="8220075" cy="6710363"/>
            <a:chOff x="526474" y="0"/>
            <a:chExt cx="8220363" cy="6710218"/>
          </a:xfrm>
        </p:grpSpPr>
        <p:grpSp>
          <p:nvGrpSpPr>
            <p:cNvPr id="14343" name="Group 36"/>
            <p:cNvGrpSpPr>
              <a:grpSpLocks/>
            </p:cNvGrpSpPr>
            <p:nvPr/>
          </p:nvGrpSpPr>
          <p:grpSpPr bwMode="auto">
            <a:xfrm>
              <a:off x="526474" y="0"/>
              <a:ext cx="8220363" cy="6710218"/>
              <a:chOff x="517238" y="0"/>
              <a:chExt cx="8220363" cy="6710218"/>
            </a:xfrm>
          </p:grpSpPr>
          <p:grpSp>
            <p:nvGrpSpPr>
              <p:cNvPr id="14345" name="Group 35"/>
              <p:cNvGrpSpPr>
                <a:grpSpLocks/>
              </p:cNvGrpSpPr>
              <p:nvPr/>
            </p:nvGrpSpPr>
            <p:grpSpPr bwMode="auto">
              <a:xfrm>
                <a:off x="517238" y="0"/>
                <a:ext cx="8220363" cy="2136485"/>
                <a:chOff x="517238" y="0"/>
                <a:chExt cx="8220363" cy="2136485"/>
              </a:xfrm>
            </p:grpSpPr>
            <p:sp>
              <p:nvSpPr>
                <p:cNvPr id="14360" name="TextBox 3"/>
                <p:cNvSpPr txBox="1">
                  <a:spLocks noChangeArrowheads="1"/>
                </p:cNvSpPr>
                <p:nvPr/>
              </p:nvSpPr>
              <p:spPr bwMode="auto">
                <a:xfrm>
                  <a:off x="805729" y="0"/>
                  <a:ext cx="7648575" cy="1384995"/>
                </a:xfrm>
                <a:prstGeom prst="rect">
                  <a:avLst/>
                </a:prstGeom>
                <a:noFill/>
                <a:ln w="9525">
                  <a:noFill/>
                  <a:miter lim="800000"/>
                  <a:headEnd/>
                  <a:tailEnd/>
                </a:ln>
              </p:spPr>
              <p:txBody>
                <a:bodyPr>
                  <a:spAutoFit/>
                </a:bodyPr>
                <a:lstStyle/>
                <a:p>
                  <a:pPr algn="ctr" eaLnBrk="0" hangingPunct="0">
                    <a:spcBef>
                      <a:spcPct val="50000"/>
                    </a:spcBef>
                  </a:pPr>
                  <a:r>
                    <a:rPr lang="en-US" sz="3600" b="1" u="sng">
                      <a:latin typeface="Calibri" pitchFamily="34" charset="0"/>
                    </a:rPr>
                    <a:t>Energetic Variational Approach</a:t>
                  </a:r>
                  <a:br>
                    <a:rPr lang="en-US" sz="3600" b="1" u="sng">
                      <a:latin typeface="Calibri" pitchFamily="34" charset="0"/>
                    </a:rPr>
                  </a:br>
                  <a:r>
                    <a:rPr lang="en-US" sz="2800" b="1" i="1">
                      <a:solidFill>
                        <a:srgbClr val="000000"/>
                      </a:solidFill>
                      <a:latin typeface="Calibri" pitchFamily="34" charset="0"/>
                    </a:rPr>
                    <a:t>EnVarA</a:t>
                  </a:r>
                  <a:r>
                    <a:rPr lang="en-US" sz="2800" b="1">
                      <a:solidFill>
                        <a:srgbClr val="000000"/>
                      </a:solidFill>
                      <a:latin typeface="Calibri" pitchFamily="34" charset="0"/>
                    </a:rPr>
                    <a:t> </a:t>
                  </a:r>
                  <a:br>
                    <a:rPr lang="en-US" sz="2800" b="1">
                      <a:solidFill>
                        <a:srgbClr val="000000"/>
                      </a:solidFill>
                      <a:latin typeface="Calibri" pitchFamily="34" charset="0"/>
                    </a:rPr>
                  </a:br>
                  <a:r>
                    <a:rPr lang="en-US" sz="2000" b="1" u="sng">
                      <a:solidFill>
                        <a:srgbClr val="000000"/>
                      </a:solidFill>
                      <a:latin typeface="Calibri" pitchFamily="34" charset="0"/>
                    </a:rPr>
                    <a:t>Chun Liu</a:t>
                  </a:r>
                  <a:r>
                    <a:rPr lang="en-US" sz="2000" b="1">
                      <a:solidFill>
                        <a:srgbClr val="000000"/>
                      </a:solidFill>
                      <a:latin typeface="Calibri" pitchFamily="34" charset="0"/>
                    </a:rPr>
                    <a:t>, Rolf Ryham, Yunkyong Hyon, and Bob Eisenberg</a:t>
                  </a:r>
                  <a:endParaRPr lang="en-US" sz="2800">
                    <a:solidFill>
                      <a:srgbClr val="000000"/>
                    </a:solidFill>
                    <a:latin typeface="Calibri" pitchFamily="34" charset="0"/>
                  </a:endParaRPr>
                </a:p>
              </p:txBody>
            </p:sp>
            <p:sp>
              <p:nvSpPr>
                <p:cNvPr id="14361" name="TextBox 12"/>
                <p:cNvSpPr txBox="1">
                  <a:spLocks noChangeArrowheads="1"/>
                </p:cNvSpPr>
                <p:nvPr/>
              </p:nvSpPr>
              <p:spPr bwMode="auto">
                <a:xfrm>
                  <a:off x="517238" y="1551710"/>
                  <a:ext cx="8220363" cy="584775"/>
                </a:xfrm>
                <a:prstGeom prst="rect">
                  <a:avLst/>
                </a:prstGeom>
                <a:noFill/>
                <a:ln w="9525">
                  <a:noFill/>
                  <a:miter lim="800000"/>
                  <a:headEnd/>
                  <a:tailEnd/>
                </a:ln>
              </p:spPr>
              <p:txBody>
                <a:bodyPr>
                  <a:spAutoFit/>
                </a:bodyPr>
                <a:lstStyle/>
                <a:p>
                  <a:pPr algn="ctr"/>
                  <a:r>
                    <a:rPr lang="en-US" b="1" i="1">
                      <a:solidFill>
                        <a:srgbClr val="700000"/>
                      </a:solidFill>
                    </a:rPr>
                    <a:t>Mathematicians and Modelers: two </a:t>
                  </a:r>
                  <a:r>
                    <a:rPr lang="en-US" b="1" i="1" u="sng">
                      <a:solidFill>
                        <a:srgbClr val="700000"/>
                      </a:solidFill>
                    </a:rPr>
                    <a:t>different</a:t>
                  </a:r>
                  <a:r>
                    <a:rPr lang="en-US" b="1" i="1">
                      <a:solidFill>
                        <a:srgbClr val="700000"/>
                      </a:solidFill>
                    </a:rPr>
                    <a:t> ‘partial’ variations</a:t>
                  </a:r>
                </a:p>
                <a:p>
                  <a:pPr algn="ctr"/>
                  <a:r>
                    <a:rPr lang="en-US" b="1" i="1">
                      <a:solidFill>
                        <a:srgbClr val="700000"/>
                      </a:solidFill>
                    </a:rPr>
                    <a:t>written in </a:t>
                  </a:r>
                  <a:r>
                    <a:rPr lang="en-US" b="1" i="1" u="sng">
                      <a:solidFill>
                        <a:srgbClr val="700000"/>
                      </a:solidFill>
                    </a:rPr>
                    <a:t>one framework</a:t>
                  </a:r>
                  <a:r>
                    <a:rPr lang="en-US" b="1" i="1">
                      <a:solidFill>
                        <a:srgbClr val="700000"/>
                      </a:solidFill>
                    </a:rPr>
                    <a:t>, using a ‘pullback’ of the action integral</a:t>
                  </a:r>
                </a:p>
              </p:txBody>
            </p:sp>
          </p:grpSp>
          <p:grpSp>
            <p:nvGrpSpPr>
              <p:cNvPr id="14346" name="Group 34"/>
              <p:cNvGrpSpPr>
                <a:grpSpLocks/>
              </p:cNvGrpSpPr>
              <p:nvPr/>
            </p:nvGrpSpPr>
            <p:grpSpPr bwMode="auto">
              <a:xfrm>
                <a:off x="552449" y="2277342"/>
                <a:ext cx="7387504" cy="4432876"/>
                <a:chOff x="552449" y="2277342"/>
                <a:chExt cx="7387504" cy="4432876"/>
              </a:xfrm>
            </p:grpSpPr>
            <p:grpSp>
              <p:nvGrpSpPr>
                <p:cNvPr id="14347" name="Group 10"/>
                <p:cNvGrpSpPr>
                  <a:grpSpLocks/>
                </p:cNvGrpSpPr>
                <p:nvPr/>
              </p:nvGrpSpPr>
              <p:grpSpPr bwMode="auto">
                <a:xfrm>
                  <a:off x="1337540" y="2277342"/>
                  <a:ext cx="6602413" cy="2289175"/>
                  <a:chOff x="1162050" y="2914650"/>
                  <a:chExt cx="6602413" cy="2289175"/>
                </a:xfrm>
              </p:grpSpPr>
              <p:graphicFrame>
                <p:nvGraphicFramePr>
                  <p:cNvPr id="14338" name="Object 2"/>
                  <p:cNvGraphicFramePr>
                    <a:graphicFrameLocks noChangeAspect="1"/>
                  </p:cNvGraphicFramePr>
                  <p:nvPr/>
                </p:nvGraphicFramePr>
                <p:xfrm>
                  <a:off x="2155825" y="3155950"/>
                  <a:ext cx="4470400" cy="1270000"/>
                </p:xfrm>
                <a:graphic>
                  <a:graphicData uri="http://schemas.openxmlformats.org/presentationml/2006/ole">
                    <p:oleObj spid="_x0000_s14338" name="Equation" r:id="rId5" imgW="4470120" imgH="1269720" progId="Equation.DSMT4">
                      <p:embed/>
                    </p:oleObj>
                  </a:graphicData>
                </a:graphic>
              </p:graphicFrame>
              <p:sp>
                <p:nvSpPr>
                  <p:cNvPr id="14355" name="Oval 5"/>
                  <p:cNvSpPr>
                    <a:spLocks noChangeArrowheads="1"/>
                  </p:cNvSpPr>
                  <p:nvPr/>
                </p:nvSpPr>
                <p:spPr bwMode="auto">
                  <a:xfrm>
                    <a:off x="1162050" y="2914650"/>
                    <a:ext cx="6134100" cy="1828800"/>
                  </a:xfrm>
                  <a:prstGeom prst="ellipse">
                    <a:avLst/>
                  </a:prstGeom>
                  <a:noFill/>
                  <a:ln w="25400" algn="ctr">
                    <a:solidFill>
                      <a:schemeClr val="tx1"/>
                    </a:solidFill>
                    <a:prstDash val="dash"/>
                    <a:round/>
                    <a:headEnd/>
                    <a:tailEnd/>
                  </a:ln>
                </p:spPr>
                <p:txBody>
                  <a:bodyPr tIns="137160" bIns="137160">
                    <a:spAutoFit/>
                  </a:bodyPr>
                  <a:lstStyle/>
                  <a:p>
                    <a:pPr algn="ctr" eaLnBrk="0" hangingPunct="0">
                      <a:spcBef>
                        <a:spcPct val="50000"/>
                      </a:spcBef>
                    </a:pPr>
                    <a:endParaRPr lang="en-US">
                      <a:solidFill>
                        <a:srgbClr val="000000"/>
                      </a:solidFill>
                    </a:endParaRPr>
                  </a:p>
                </p:txBody>
              </p:sp>
              <p:sp>
                <p:nvSpPr>
                  <p:cNvPr id="8" name="TextBox 7"/>
                  <p:cNvSpPr txBox="1"/>
                  <p:nvPr/>
                </p:nvSpPr>
                <p:spPr>
                  <a:xfrm>
                    <a:off x="1203791" y="4939340"/>
                    <a:ext cx="2449598" cy="253994"/>
                  </a:xfrm>
                  <a:prstGeom prst="rect">
                    <a:avLst/>
                  </a:prstGeom>
                  <a:noFill/>
                </p:spPr>
                <p:txBody>
                  <a:bodyPr>
                    <a:spAutoFit/>
                  </a:bodyPr>
                  <a:lstStyle/>
                  <a:p>
                    <a:pPr algn="ctr">
                      <a:defRPr/>
                    </a:pPr>
                    <a:r>
                      <a:rPr lang="en-US" sz="1050" b="1" i="1" dirty="0">
                        <a:solidFill>
                          <a:srgbClr val="000000"/>
                        </a:solidFill>
                      </a:rPr>
                      <a:t>Action Integral, </a:t>
                    </a:r>
                    <a:r>
                      <a:rPr lang="en-US" sz="1050" i="1" dirty="0">
                        <a:solidFill>
                          <a:srgbClr val="000000"/>
                        </a:solidFill>
                      </a:rPr>
                      <a:t>after pullback</a:t>
                    </a:r>
                  </a:p>
                </p:txBody>
              </p:sp>
              <p:cxnSp>
                <p:nvCxnSpPr>
                  <p:cNvPr id="14357" name="Straight Arrow Connector 9"/>
                  <p:cNvCxnSpPr>
                    <a:cxnSpLocks noChangeShapeType="1"/>
                  </p:cNvCxnSpPr>
                  <p:nvPr/>
                </p:nvCxnSpPr>
                <p:spPr bwMode="auto">
                  <a:xfrm flipV="1">
                    <a:off x="2189018" y="4405744"/>
                    <a:ext cx="637313" cy="572657"/>
                  </a:xfrm>
                  <a:prstGeom prst="straightConnector1">
                    <a:avLst/>
                  </a:prstGeom>
                  <a:noFill/>
                  <a:ln w="25400" algn="ctr">
                    <a:solidFill>
                      <a:srgbClr val="285E62"/>
                    </a:solidFill>
                    <a:round/>
                    <a:headEnd/>
                    <a:tailEnd type="arrow" w="med" len="med"/>
                  </a:ln>
                </p:spPr>
              </p:cxnSp>
              <p:sp>
                <p:nvSpPr>
                  <p:cNvPr id="9" name="TextBox 8"/>
                  <p:cNvSpPr txBox="1"/>
                  <p:nvPr/>
                </p:nvSpPr>
                <p:spPr>
                  <a:xfrm>
                    <a:off x="5655297" y="4950453"/>
                    <a:ext cx="2109861" cy="253994"/>
                  </a:xfrm>
                  <a:prstGeom prst="rect">
                    <a:avLst/>
                  </a:prstGeom>
                  <a:noFill/>
                </p:spPr>
                <p:txBody>
                  <a:bodyPr wrap="none">
                    <a:spAutoFit/>
                  </a:bodyPr>
                  <a:lstStyle/>
                  <a:p>
                    <a:pPr>
                      <a:defRPr/>
                    </a:pPr>
                    <a:r>
                      <a:rPr lang="en-US" sz="1050" b="1" i="1" dirty="0">
                        <a:solidFill>
                          <a:srgbClr val="000000"/>
                        </a:solidFill>
                      </a:rPr>
                      <a:t>Rayleigh Dissipation Function</a:t>
                    </a:r>
                    <a:endParaRPr lang="en-US" b="1" i="1" dirty="0">
                      <a:solidFill>
                        <a:srgbClr val="000000"/>
                      </a:solidFill>
                    </a:endParaRPr>
                  </a:p>
                </p:txBody>
              </p:sp>
              <p:cxnSp>
                <p:nvCxnSpPr>
                  <p:cNvPr id="14359" name="Straight Arrow Connector 19"/>
                  <p:cNvCxnSpPr>
                    <a:cxnSpLocks noChangeShapeType="1"/>
                  </p:cNvCxnSpPr>
                  <p:nvPr/>
                </p:nvCxnSpPr>
                <p:spPr bwMode="auto">
                  <a:xfrm rot="10800000">
                    <a:off x="5310910" y="4424218"/>
                    <a:ext cx="527916" cy="517671"/>
                  </a:xfrm>
                  <a:prstGeom prst="straightConnector1">
                    <a:avLst/>
                  </a:prstGeom>
                  <a:noFill/>
                  <a:ln w="25400" algn="ctr">
                    <a:solidFill>
                      <a:srgbClr val="285E62"/>
                    </a:solidFill>
                    <a:round/>
                    <a:headEnd/>
                    <a:tailEnd type="arrow" w="med" len="med"/>
                  </a:ln>
                </p:spPr>
              </p:cxnSp>
            </p:grpSp>
            <p:grpSp>
              <p:nvGrpSpPr>
                <p:cNvPr id="14348" name="Group 33"/>
                <p:cNvGrpSpPr>
                  <a:grpSpLocks/>
                </p:cNvGrpSpPr>
                <p:nvPr/>
              </p:nvGrpSpPr>
              <p:grpSpPr bwMode="auto">
                <a:xfrm>
                  <a:off x="552449" y="4143088"/>
                  <a:ext cx="6053718" cy="2567130"/>
                  <a:chOff x="552449" y="4143088"/>
                  <a:chExt cx="6053718" cy="2567130"/>
                </a:xfrm>
              </p:grpSpPr>
              <p:sp>
                <p:nvSpPr>
                  <p:cNvPr id="14349" name="Rectangle 11"/>
                  <p:cNvSpPr>
                    <a:spLocks noChangeArrowheads="1"/>
                  </p:cNvSpPr>
                  <p:nvPr/>
                </p:nvSpPr>
                <p:spPr bwMode="auto">
                  <a:xfrm>
                    <a:off x="2034167" y="5694555"/>
                    <a:ext cx="4572000" cy="1015663"/>
                  </a:xfrm>
                  <a:prstGeom prst="rect">
                    <a:avLst/>
                  </a:prstGeom>
                  <a:noFill/>
                  <a:ln w="9525">
                    <a:noFill/>
                    <a:miter lim="800000"/>
                    <a:headEnd/>
                    <a:tailEnd/>
                  </a:ln>
                </p:spPr>
                <p:txBody>
                  <a:bodyPr>
                    <a:spAutoFit/>
                  </a:bodyPr>
                  <a:lstStyle/>
                  <a:p>
                    <a:pPr algn="ctr" eaLnBrk="0" hangingPunct="0">
                      <a:spcBef>
                        <a:spcPct val="50000"/>
                      </a:spcBef>
                    </a:pPr>
                    <a:r>
                      <a:rPr lang="en-US" sz="2000" b="1" u="sng">
                        <a:solidFill>
                          <a:srgbClr val="700000"/>
                        </a:solidFill>
                        <a:latin typeface="Calibri" pitchFamily="34" charset="0"/>
                      </a:rPr>
                      <a:t>Field Theory of Ionic Solutions </a:t>
                    </a:r>
                  </a:p>
                  <a:p>
                    <a:pPr algn="ctr" eaLnBrk="0" hangingPunct="0">
                      <a:spcBef>
                        <a:spcPct val="50000"/>
                      </a:spcBef>
                    </a:pPr>
                    <a:r>
                      <a:rPr lang="en-US" b="1">
                        <a:solidFill>
                          <a:srgbClr val="700000"/>
                        </a:solidFill>
                        <a:latin typeface="Calibri" pitchFamily="34" charset="0"/>
                      </a:rPr>
                      <a:t>that allows boundary conditions and flow and deals with Interactions of Components self-consistently</a:t>
                    </a:r>
                    <a:endParaRPr lang="en-US">
                      <a:solidFill>
                        <a:srgbClr val="700000"/>
                      </a:solidFill>
                      <a:latin typeface="Calibri" pitchFamily="34" charset="0"/>
                    </a:endParaRPr>
                  </a:p>
                </p:txBody>
              </p:sp>
              <p:cxnSp>
                <p:nvCxnSpPr>
                  <p:cNvPr id="14350" name="Straight Arrow Connector 15"/>
                  <p:cNvCxnSpPr>
                    <a:cxnSpLocks noChangeShapeType="1"/>
                  </p:cNvCxnSpPr>
                  <p:nvPr/>
                </p:nvCxnSpPr>
                <p:spPr bwMode="auto">
                  <a:xfrm rot="5400000" flipH="1" flipV="1">
                    <a:off x="3964421" y="4427395"/>
                    <a:ext cx="576694" cy="8080"/>
                  </a:xfrm>
                  <a:prstGeom prst="straightConnector1">
                    <a:avLst/>
                  </a:prstGeom>
                  <a:noFill/>
                  <a:ln w="25400" algn="ctr">
                    <a:solidFill>
                      <a:schemeClr val="tx1"/>
                    </a:solidFill>
                    <a:prstDash val="dash"/>
                    <a:round/>
                    <a:headEnd/>
                    <a:tailEnd type="arrow" w="lg" len="lg"/>
                  </a:ln>
                </p:spPr>
              </p:cxnSp>
              <p:sp>
                <p:nvSpPr>
                  <p:cNvPr id="14351" name="TextBox 20"/>
                  <p:cNvSpPr txBox="1">
                    <a:spLocks noChangeArrowheads="1"/>
                  </p:cNvSpPr>
                  <p:nvPr/>
                </p:nvSpPr>
                <p:spPr bwMode="auto">
                  <a:xfrm>
                    <a:off x="2456872" y="4701308"/>
                    <a:ext cx="3592945" cy="523220"/>
                  </a:xfrm>
                  <a:prstGeom prst="rect">
                    <a:avLst/>
                  </a:prstGeom>
                  <a:noFill/>
                  <a:ln w="9525">
                    <a:noFill/>
                    <a:miter lim="800000"/>
                    <a:headEnd/>
                    <a:tailEnd/>
                  </a:ln>
                </p:spPr>
                <p:txBody>
                  <a:bodyPr>
                    <a:spAutoFit/>
                  </a:bodyPr>
                  <a:lstStyle/>
                  <a:p>
                    <a:pPr algn="ctr"/>
                    <a:r>
                      <a:rPr lang="en-US" sz="1100" b="1" i="1"/>
                      <a:t>Composite</a:t>
                    </a:r>
                    <a:r>
                      <a:rPr lang="en-US" i="1"/>
                      <a:t/>
                    </a:r>
                    <a:br>
                      <a:rPr lang="en-US" i="1"/>
                    </a:br>
                    <a:r>
                      <a:rPr lang="en-US" i="1"/>
                      <a:t>Variational Principle</a:t>
                    </a:r>
                  </a:p>
                </p:txBody>
              </p:sp>
              <p:sp>
                <p:nvSpPr>
                  <p:cNvPr id="14352" name="Up-Down Arrow 25"/>
                  <p:cNvSpPr>
                    <a:spLocks noChangeArrowheads="1"/>
                  </p:cNvSpPr>
                  <p:nvPr/>
                </p:nvSpPr>
                <p:spPr bwMode="auto">
                  <a:xfrm>
                    <a:off x="4184073" y="5172365"/>
                    <a:ext cx="147782" cy="457200"/>
                  </a:xfrm>
                  <a:prstGeom prst="upDownArrow">
                    <a:avLst>
                      <a:gd name="adj1" fmla="val 50000"/>
                      <a:gd name="adj2" fmla="val 50001"/>
                    </a:avLst>
                  </a:prstGeom>
                  <a:noFill/>
                  <a:ln w="15875" algn="ctr">
                    <a:solidFill>
                      <a:schemeClr val="tx1"/>
                    </a:solidFill>
                    <a:round/>
                    <a:headEnd/>
                    <a:tailEnd/>
                  </a:ln>
                </p:spPr>
                <p:txBody>
                  <a:bodyPr tIns="137160" bIns="137160">
                    <a:spAutoFit/>
                  </a:bodyPr>
                  <a:lstStyle/>
                  <a:p>
                    <a:pPr algn="ctr" eaLnBrk="0" hangingPunct="0">
                      <a:spcBef>
                        <a:spcPct val="50000"/>
                      </a:spcBef>
                    </a:pPr>
                    <a:endParaRPr lang="en-US"/>
                  </a:p>
                </p:txBody>
              </p:sp>
              <p:sp>
                <p:nvSpPr>
                  <p:cNvPr id="28" name="TextBox 27"/>
                  <p:cNvSpPr txBox="1"/>
                  <p:nvPr/>
                </p:nvSpPr>
                <p:spPr>
                  <a:xfrm>
                    <a:off x="552164" y="5418021"/>
                    <a:ext cx="2449599" cy="253994"/>
                  </a:xfrm>
                  <a:prstGeom prst="rect">
                    <a:avLst/>
                  </a:prstGeom>
                  <a:noFill/>
                </p:spPr>
                <p:txBody>
                  <a:bodyPr>
                    <a:spAutoFit/>
                  </a:bodyPr>
                  <a:lstStyle/>
                  <a:p>
                    <a:pPr algn="ctr">
                      <a:defRPr/>
                    </a:pPr>
                    <a:r>
                      <a:rPr lang="en-US" sz="1050" b="1" i="1" dirty="0">
                        <a:solidFill>
                          <a:srgbClr val="700000"/>
                        </a:solidFill>
                      </a:rPr>
                      <a:t>Euler Lagrange Equations</a:t>
                    </a:r>
                    <a:endParaRPr lang="en-US" sz="1050" i="1" dirty="0">
                      <a:solidFill>
                        <a:srgbClr val="700000"/>
                      </a:solidFill>
                    </a:endParaRPr>
                  </a:p>
                </p:txBody>
              </p:sp>
              <p:sp>
                <p:nvSpPr>
                  <p:cNvPr id="14354" name="Oval 28"/>
                  <p:cNvSpPr>
                    <a:spLocks noChangeArrowheads="1"/>
                  </p:cNvSpPr>
                  <p:nvPr/>
                </p:nvSpPr>
                <p:spPr bwMode="auto">
                  <a:xfrm>
                    <a:off x="710623" y="5321530"/>
                    <a:ext cx="2024062" cy="457200"/>
                  </a:xfrm>
                  <a:prstGeom prst="ellipse">
                    <a:avLst/>
                  </a:prstGeom>
                  <a:noFill/>
                  <a:ln w="15875" algn="ctr">
                    <a:solidFill>
                      <a:srgbClr val="700000"/>
                    </a:solidFill>
                    <a:round/>
                    <a:headEnd/>
                    <a:tailEnd/>
                  </a:ln>
                </p:spPr>
                <p:txBody>
                  <a:bodyPr tIns="137160" bIns="137160">
                    <a:spAutoFit/>
                  </a:bodyPr>
                  <a:lstStyle/>
                  <a:p>
                    <a:pPr algn="ctr" eaLnBrk="0" hangingPunct="0">
                      <a:spcBef>
                        <a:spcPct val="50000"/>
                      </a:spcBef>
                    </a:pPr>
                    <a:endParaRPr lang="en-US"/>
                  </a:p>
                </p:txBody>
              </p:sp>
            </p:grpSp>
          </p:grpSp>
        </p:grpSp>
        <p:cxnSp>
          <p:nvCxnSpPr>
            <p:cNvPr id="14344" name="Straight Arrow Connector 30"/>
            <p:cNvCxnSpPr>
              <a:cxnSpLocks noChangeShapeType="1"/>
            </p:cNvCxnSpPr>
            <p:nvPr/>
          </p:nvCxnSpPr>
          <p:spPr bwMode="auto">
            <a:xfrm>
              <a:off x="2466686" y="5737947"/>
              <a:ext cx="200025" cy="166687"/>
            </a:xfrm>
            <a:prstGeom prst="straightConnector1">
              <a:avLst/>
            </a:prstGeom>
            <a:noFill/>
            <a:ln w="25400" algn="ctr">
              <a:solidFill>
                <a:srgbClr val="700000"/>
              </a:solidFill>
              <a:round/>
              <a:headEnd/>
              <a:tailEnd type="arrow" w="sm" len="sm"/>
            </a:ln>
          </p:spPr>
        </p:cxnSp>
      </p:gr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effectLst/>
      </p:bgPr>
    </p:bg>
    <p:spTree>
      <p:nvGrpSpPr>
        <p:cNvPr id="1" name=""/>
        <p:cNvGrpSpPr/>
        <p:nvPr/>
      </p:nvGrpSpPr>
      <p:grpSpPr>
        <a:xfrm>
          <a:off x="0" y="0"/>
          <a:ext cx="0" cy="0"/>
          <a:chOff x="0" y="0"/>
          <a:chExt cx="0" cy="0"/>
        </a:xfrm>
      </p:grpSpPr>
      <p:sp>
        <p:nvSpPr>
          <p:cNvPr id="15366" name="Slide Number Placeholder 1"/>
          <p:cNvSpPr>
            <a:spLocks noGrp="1"/>
          </p:cNvSpPr>
          <p:nvPr>
            <p:ph type="sldNum" sz="quarter" idx="12"/>
          </p:nvPr>
        </p:nvSpPr>
        <p:spPr>
          <a:noFill/>
        </p:spPr>
        <p:txBody>
          <a:bodyPr/>
          <a:lstStyle/>
          <a:p>
            <a:r>
              <a:rPr lang="en-US" smtClean="0">
                <a:cs typeface="Arial" pitchFamily="34" charset="0"/>
              </a:rPr>
              <a:t>Page </a:t>
            </a:r>
            <a:fld id="{7B0B6CEF-E977-4F8F-A06B-80BEF3E42D45}" type="slidenum">
              <a:rPr lang="en-US" smtClean="0">
                <a:cs typeface="Arial" pitchFamily="34" charset="0"/>
              </a:rPr>
              <a:pPr/>
              <a:t>38</a:t>
            </a:fld>
            <a:endParaRPr lang="en-US" smtClean="0">
              <a:cs typeface="Arial" pitchFamily="34" charset="0"/>
            </a:endParaRPr>
          </a:p>
        </p:txBody>
      </p:sp>
      <p:sp>
        <p:nvSpPr>
          <p:cNvPr id="15367" name="TextBox 3"/>
          <p:cNvSpPr txBox="1">
            <a:spLocks noChangeArrowheads="1"/>
          </p:cNvSpPr>
          <p:nvPr/>
        </p:nvSpPr>
        <p:spPr bwMode="auto">
          <a:xfrm>
            <a:off x="671513" y="0"/>
            <a:ext cx="7667625" cy="1138238"/>
          </a:xfrm>
          <a:prstGeom prst="rect">
            <a:avLst/>
          </a:prstGeom>
          <a:noFill/>
          <a:ln w="9525">
            <a:noFill/>
            <a:miter lim="800000"/>
            <a:headEnd/>
            <a:tailEnd/>
          </a:ln>
        </p:spPr>
        <p:txBody>
          <a:bodyPr>
            <a:spAutoFit/>
          </a:bodyPr>
          <a:lstStyle/>
          <a:p>
            <a:pPr algn="ctr" eaLnBrk="0" hangingPunct="0">
              <a:spcBef>
                <a:spcPct val="50000"/>
              </a:spcBef>
            </a:pPr>
            <a:r>
              <a:rPr lang="en-US" sz="3200" b="1" i="1" u="sng">
                <a:solidFill>
                  <a:srgbClr val="262673"/>
                </a:solidFill>
                <a:latin typeface="Calibri" pitchFamily="34" charset="0"/>
              </a:rPr>
              <a:t>Variational Analysis of Ionic Solution </a:t>
            </a:r>
            <a:br>
              <a:rPr lang="en-US" sz="3200" b="1" i="1" u="sng">
                <a:solidFill>
                  <a:srgbClr val="262673"/>
                </a:solidFill>
                <a:latin typeface="Calibri" pitchFamily="34" charset="0"/>
              </a:rPr>
            </a:br>
            <a:r>
              <a:rPr lang="en-US" sz="3600" b="1" i="1">
                <a:solidFill>
                  <a:srgbClr val="262673"/>
                </a:solidFill>
                <a:latin typeface="Calibri" pitchFamily="34" charset="0"/>
              </a:rPr>
              <a:t> EnVarA</a:t>
            </a:r>
            <a:endParaRPr lang="en-US" sz="3600">
              <a:solidFill>
                <a:srgbClr val="262673"/>
              </a:solidFill>
              <a:latin typeface="Calibri" pitchFamily="34" charset="0"/>
            </a:endParaRPr>
          </a:p>
        </p:txBody>
      </p:sp>
      <p:graphicFrame>
        <p:nvGraphicFramePr>
          <p:cNvPr id="15362" name="Object 2"/>
          <p:cNvGraphicFramePr>
            <a:graphicFrameLocks noChangeAspect="1"/>
          </p:cNvGraphicFramePr>
          <p:nvPr/>
        </p:nvGraphicFramePr>
        <p:xfrm>
          <a:off x="646113" y="3525838"/>
          <a:ext cx="8064500" cy="2057400"/>
        </p:xfrm>
        <a:graphic>
          <a:graphicData uri="http://schemas.openxmlformats.org/presentationml/2006/ole">
            <p:oleObj spid="_x0000_s15362" name="Equation" r:id="rId5" imgW="8064360" imgH="2057400" progId="Equation.DSMT4">
              <p:embed/>
            </p:oleObj>
          </a:graphicData>
        </a:graphic>
      </p:graphicFrame>
      <p:graphicFrame>
        <p:nvGraphicFramePr>
          <p:cNvPr id="15363" name="Object 3"/>
          <p:cNvGraphicFramePr>
            <a:graphicFrameLocks noChangeAspect="1"/>
          </p:cNvGraphicFramePr>
          <p:nvPr/>
        </p:nvGraphicFramePr>
        <p:xfrm>
          <a:off x="831850" y="1176338"/>
          <a:ext cx="5943600" cy="2590800"/>
        </p:xfrm>
        <a:graphic>
          <a:graphicData uri="http://schemas.openxmlformats.org/presentationml/2006/ole">
            <p:oleObj spid="_x0000_s15363" name="Equation" r:id="rId6" imgW="5943600" imgH="2590560" progId="Equation.DSMT4">
              <p:embed/>
            </p:oleObj>
          </a:graphicData>
        </a:graphic>
      </p:graphicFrame>
      <p:sp>
        <p:nvSpPr>
          <p:cNvPr id="15368" name="Rounded Rectangular Callout 5"/>
          <p:cNvSpPr>
            <a:spLocks noChangeArrowheads="1"/>
          </p:cNvSpPr>
          <p:nvPr/>
        </p:nvSpPr>
        <p:spPr bwMode="auto">
          <a:xfrm>
            <a:off x="666750" y="1349375"/>
            <a:ext cx="1497013" cy="579438"/>
          </a:xfrm>
          <a:prstGeom prst="wedgeRoundRectCallout">
            <a:avLst>
              <a:gd name="adj1" fmla="val -34606"/>
              <a:gd name="adj2" fmla="val 125870"/>
              <a:gd name="adj3" fmla="val 16667"/>
            </a:avLst>
          </a:prstGeom>
          <a:noFill/>
          <a:ln w="25400" algn="ctr">
            <a:noFill/>
            <a:round/>
            <a:headEnd/>
            <a:tailEnd/>
          </a:ln>
        </p:spPr>
        <p:txBody>
          <a:bodyPr tIns="137160" bIns="137160">
            <a:spAutoFit/>
          </a:bodyPr>
          <a:lstStyle/>
          <a:p>
            <a:pPr algn="ctr" eaLnBrk="0" hangingPunct="0">
              <a:spcBef>
                <a:spcPct val="50000"/>
              </a:spcBef>
            </a:pPr>
            <a:endParaRPr lang="en-US">
              <a:solidFill>
                <a:srgbClr val="000000"/>
              </a:solidFill>
            </a:endParaRPr>
          </a:p>
        </p:txBody>
      </p:sp>
      <p:sp>
        <p:nvSpPr>
          <p:cNvPr id="15369" name="Rounded Rectangular Callout 6"/>
          <p:cNvSpPr>
            <a:spLocks noChangeArrowheads="1"/>
          </p:cNvSpPr>
          <p:nvPr/>
        </p:nvSpPr>
        <p:spPr bwMode="auto">
          <a:xfrm>
            <a:off x="755650" y="1706563"/>
            <a:ext cx="404813" cy="457200"/>
          </a:xfrm>
          <a:prstGeom prst="wedgeRoundRectCallout">
            <a:avLst>
              <a:gd name="adj1" fmla="val -20833"/>
              <a:gd name="adj2" fmla="val 62500"/>
              <a:gd name="adj3" fmla="val 16667"/>
            </a:avLst>
          </a:prstGeom>
          <a:noFill/>
          <a:ln w="25400" algn="ctr">
            <a:noFill/>
            <a:round/>
            <a:headEnd/>
            <a:tailEnd/>
          </a:ln>
        </p:spPr>
        <p:txBody>
          <a:bodyPr tIns="137160" bIns="137160">
            <a:spAutoFit/>
          </a:bodyPr>
          <a:lstStyle/>
          <a:p>
            <a:pPr algn="ctr" eaLnBrk="0" hangingPunct="0">
              <a:spcBef>
                <a:spcPct val="50000"/>
              </a:spcBef>
            </a:pPr>
            <a:endParaRPr lang="en-US">
              <a:solidFill>
                <a:srgbClr val="000000"/>
              </a:solidFill>
            </a:endParaRPr>
          </a:p>
        </p:txBody>
      </p:sp>
      <p:grpSp>
        <p:nvGrpSpPr>
          <p:cNvPr id="15370" name="Group 17"/>
          <p:cNvGrpSpPr>
            <a:grpSpLocks/>
          </p:cNvGrpSpPr>
          <p:nvPr/>
        </p:nvGrpSpPr>
        <p:grpSpPr bwMode="auto">
          <a:xfrm>
            <a:off x="219075" y="1054100"/>
            <a:ext cx="1522413" cy="1255713"/>
            <a:chOff x="219308" y="1054477"/>
            <a:chExt cx="1522606" cy="1255336"/>
          </a:xfrm>
        </p:grpSpPr>
        <p:grpSp>
          <p:nvGrpSpPr>
            <p:cNvPr id="15383" name="Group 10"/>
            <p:cNvGrpSpPr>
              <a:grpSpLocks/>
            </p:cNvGrpSpPr>
            <p:nvPr/>
          </p:nvGrpSpPr>
          <p:grpSpPr bwMode="auto">
            <a:xfrm>
              <a:off x="219308" y="1054477"/>
              <a:ext cx="1522606" cy="982186"/>
              <a:chOff x="7077308" y="72291"/>
              <a:chExt cx="1522606" cy="982186"/>
            </a:xfrm>
          </p:grpSpPr>
          <p:sp>
            <p:nvSpPr>
              <p:cNvPr id="15385" name="TextBox 9"/>
              <p:cNvSpPr txBox="1">
                <a:spLocks noChangeArrowheads="1"/>
              </p:cNvSpPr>
              <p:nvPr/>
            </p:nvSpPr>
            <p:spPr bwMode="auto">
              <a:xfrm>
                <a:off x="7077308" y="161925"/>
                <a:ext cx="1522606" cy="892552"/>
              </a:xfrm>
              <a:prstGeom prst="rect">
                <a:avLst/>
              </a:prstGeom>
              <a:noFill/>
              <a:ln w="12700" algn="ctr">
                <a:noFill/>
                <a:round/>
                <a:headEnd/>
                <a:tailEnd type="arrow" w="med" len="med"/>
              </a:ln>
            </p:spPr>
            <p:txBody>
              <a:bodyPr>
                <a:spAutoFit/>
              </a:bodyPr>
              <a:lstStyle/>
              <a:p>
                <a:pPr algn="ctr" eaLnBrk="0" hangingPunct="0"/>
                <a:r>
                  <a:rPr lang="en-US" sz="1200" b="1">
                    <a:solidFill>
                      <a:srgbClr val="000000"/>
                    </a:solidFill>
                  </a:rPr>
                  <a:t>    Generalization of Chemical Free Energy</a:t>
                </a:r>
              </a:p>
              <a:p>
                <a:endParaRPr lang="en-US">
                  <a:solidFill>
                    <a:srgbClr val="000000"/>
                  </a:solidFill>
                </a:endParaRPr>
              </a:p>
            </p:txBody>
          </p:sp>
          <p:sp>
            <p:nvSpPr>
              <p:cNvPr id="15386" name="Oval 8"/>
              <p:cNvSpPr>
                <a:spLocks noChangeArrowheads="1"/>
              </p:cNvSpPr>
              <p:nvPr/>
            </p:nvSpPr>
            <p:spPr bwMode="auto">
              <a:xfrm>
                <a:off x="7146538" y="72291"/>
                <a:ext cx="1453376" cy="735747"/>
              </a:xfrm>
              <a:prstGeom prst="ellipse">
                <a:avLst/>
              </a:prstGeom>
              <a:noFill/>
              <a:ln w="25400" algn="ctr">
                <a:solidFill>
                  <a:schemeClr val="tx1"/>
                </a:solidFill>
                <a:round/>
                <a:headEnd/>
                <a:tailEnd type="arrow" w="med" len="med"/>
              </a:ln>
            </p:spPr>
            <p:txBody>
              <a:bodyPr tIns="137160" bIns="137160">
                <a:spAutoFit/>
              </a:bodyPr>
              <a:lstStyle/>
              <a:p>
                <a:pPr algn="ctr" eaLnBrk="0" hangingPunct="0">
                  <a:spcBef>
                    <a:spcPct val="50000"/>
                  </a:spcBef>
                </a:pPr>
                <a:endParaRPr lang="en-US">
                  <a:solidFill>
                    <a:srgbClr val="000000"/>
                  </a:solidFill>
                </a:endParaRPr>
              </a:p>
            </p:txBody>
          </p:sp>
        </p:grpSp>
        <p:cxnSp>
          <p:nvCxnSpPr>
            <p:cNvPr id="15384" name="Straight Arrow Connector 12"/>
            <p:cNvCxnSpPr>
              <a:cxnSpLocks noChangeShapeType="1"/>
            </p:cNvCxnSpPr>
            <p:nvPr/>
          </p:nvCxnSpPr>
          <p:spPr bwMode="auto">
            <a:xfrm rot="16200000" flipH="1">
              <a:off x="487920" y="1911905"/>
              <a:ext cx="576738" cy="219078"/>
            </a:xfrm>
            <a:prstGeom prst="straightConnector1">
              <a:avLst/>
            </a:prstGeom>
            <a:noFill/>
            <a:ln w="25400" algn="ctr">
              <a:solidFill>
                <a:schemeClr val="tx1"/>
              </a:solidFill>
              <a:round/>
              <a:headEnd/>
              <a:tailEnd type="arrow" w="med" len="med"/>
            </a:ln>
          </p:spPr>
        </p:cxnSp>
      </p:grpSp>
      <p:sp>
        <p:nvSpPr>
          <p:cNvPr id="15371" name="Oval 13"/>
          <p:cNvSpPr>
            <a:spLocks noChangeArrowheads="1"/>
          </p:cNvSpPr>
          <p:nvPr/>
        </p:nvSpPr>
        <p:spPr bwMode="auto">
          <a:xfrm>
            <a:off x="6019800" y="3848100"/>
            <a:ext cx="914400" cy="914400"/>
          </a:xfrm>
          <a:prstGeom prst="ellipse">
            <a:avLst/>
          </a:prstGeom>
          <a:noFill/>
          <a:ln w="25400" algn="ctr">
            <a:noFill/>
            <a:round/>
            <a:headEnd/>
            <a:tailEnd/>
          </a:ln>
        </p:spPr>
        <p:txBody>
          <a:bodyPr tIns="137160" bIns="137160">
            <a:spAutoFit/>
          </a:bodyPr>
          <a:lstStyle/>
          <a:p>
            <a:pPr algn="ctr" eaLnBrk="0" hangingPunct="0">
              <a:spcBef>
                <a:spcPct val="50000"/>
              </a:spcBef>
            </a:pPr>
            <a:endParaRPr lang="en-US">
              <a:solidFill>
                <a:srgbClr val="000000"/>
              </a:solidFill>
            </a:endParaRPr>
          </a:p>
        </p:txBody>
      </p:sp>
      <p:sp>
        <p:nvSpPr>
          <p:cNvPr id="15372" name="Left Arrow 16"/>
          <p:cNvSpPr>
            <a:spLocks noChangeArrowheads="1"/>
          </p:cNvSpPr>
          <p:nvPr/>
        </p:nvSpPr>
        <p:spPr bwMode="auto">
          <a:xfrm rot="-3530948">
            <a:off x="6776244" y="4021932"/>
            <a:ext cx="457200" cy="182562"/>
          </a:xfrm>
          <a:prstGeom prst="leftArrow">
            <a:avLst>
              <a:gd name="adj1" fmla="val 50000"/>
              <a:gd name="adj2" fmla="val 50029"/>
            </a:avLst>
          </a:prstGeom>
          <a:solidFill>
            <a:srgbClr val="0070C0"/>
          </a:solidFill>
          <a:ln w="15875" algn="ctr">
            <a:solidFill>
              <a:schemeClr val="tx1"/>
            </a:solidFill>
            <a:round/>
            <a:headEnd/>
            <a:tailEnd/>
          </a:ln>
        </p:spPr>
        <p:txBody>
          <a:bodyPr tIns="137160" bIns="137160">
            <a:spAutoFit/>
          </a:bodyPr>
          <a:lstStyle/>
          <a:p>
            <a:pPr algn="ctr" eaLnBrk="0" hangingPunct="0">
              <a:spcBef>
                <a:spcPct val="50000"/>
              </a:spcBef>
            </a:pPr>
            <a:endParaRPr lang="en-US">
              <a:solidFill>
                <a:srgbClr val="000000"/>
              </a:solidFill>
            </a:endParaRPr>
          </a:p>
        </p:txBody>
      </p:sp>
      <p:sp>
        <p:nvSpPr>
          <p:cNvPr id="15373" name="Rectangle 14"/>
          <p:cNvSpPr>
            <a:spLocks noChangeArrowheads="1"/>
          </p:cNvSpPr>
          <p:nvPr/>
        </p:nvSpPr>
        <p:spPr bwMode="auto">
          <a:xfrm>
            <a:off x="3338513" y="6388100"/>
            <a:ext cx="2035175" cy="277813"/>
          </a:xfrm>
          <a:prstGeom prst="rect">
            <a:avLst/>
          </a:prstGeom>
          <a:noFill/>
          <a:ln w="9525">
            <a:noFill/>
            <a:miter lim="800000"/>
            <a:headEnd/>
            <a:tailEnd/>
          </a:ln>
        </p:spPr>
        <p:txBody>
          <a:bodyPr wrap="none">
            <a:spAutoFit/>
          </a:bodyPr>
          <a:lstStyle/>
          <a:p>
            <a:r>
              <a:rPr lang="en-US" sz="1200" b="1">
                <a:solidFill>
                  <a:srgbClr val="000000"/>
                </a:solidFill>
              </a:rPr>
              <a:t>Eisenberg, Hyon, and Liu</a:t>
            </a:r>
            <a:endParaRPr lang="en-US">
              <a:solidFill>
                <a:srgbClr val="000000"/>
              </a:solidFill>
            </a:endParaRPr>
          </a:p>
        </p:txBody>
      </p:sp>
      <p:sp>
        <p:nvSpPr>
          <p:cNvPr id="15374" name="TextBox 16"/>
          <p:cNvSpPr txBox="1">
            <a:spLocks noChangeArrowheads="1"/>
          </p:cNvSpPr>
          <p:nvPr/>
        </p:nvSpPr>
        <p:spPr bwMode="auto">
          <a:xfrm>
            <a:off x="1958975" y="3460750"/>
            <a:ext cx="1068388" cy="461963"/>
          </a:xfrm>
          <a:prstGeom prst="rect">
            <a:avLst/>
          </a:prstGeom>
          <a:noFill/>
          <a:ln w="9525">
            <a:noFill/>
            <a:miter lim="800000"/>
            <a:headEnd/>
            <a:tailEnd/>
          </a:ln>
        </p:spPr>
        <p:txBody>
          <a:bodyPr wrap="none">
            <a:spAutoFit/>
          </a:bodyPr>
          <a:lstStyle/>
          <a:p>
            <a:pPr algn="ctr"/>
            <a:r>
              <a:rPr lang="en-US" sz="1200" b="1">
                <a:solidFill>
                  <a:srgbClr val="000000"/>
                </a:solidFill>
              </a:rPr>
              <a:t>from </a:t>
            </a:r>
            <a:br>
              <a:rPr lang="en-US" sz="1200" b="1">
                <a:solidFill>
                  <a:srgbClr val="000000"/>
                </a:solidFill>
              </a:rPr>
            </a:br>
            <a:r>
              <a:rPr lang="en-US" sz="1200" b="1">
                <a:solidFill>
                  <a:srgbClr val="000000"/>
                </a:solidFill>
              </a:rPr>
              <a:t>Poisson Eq.</a:t>
            </a:r>
            <a:endParaRPr lang="en-US" b="1">
              <a:solidFill>
                <a:srgbClr val="000000"/>
              </a:solidFill>
            </a:endParaRPr>
          </a:p>
        </p:txBody>
      </p:sp>
      <p:cxnSp>
        <p:nvCxnSpPr>
          <p:cNvPr id="15375" name="Straight Arrow Connector 18"/>
          <p:cNvCxnSpPr>
            <a:cxnSpLocks noChangeShapeType="1"/>
          </p:cNvCxnSpPr>
          <p:nvPr/>
        </p:nvCxnSpPr>
        <p:spPr bwMode="auto">
          <a:xfrm rot="5400000">
            <a:off x="1869281" y="4060032"/>
            <a:ext cx="366713" cy="82550"/>
          </a:xfrm>
          <a:prstGeom prst="straightConnector1">
            <a:avLst/>
          </a:prstGeom>
          <a:noFill/>
          <a:ln w="12700" algn="ctr">
            <a:solidFill>
              <a:schemeClr val="tx1"/>
            </a:solidFill>
            <a:round/>
            <a:headEnd/>
            <a:tailEnd type="arrow" w="med" len="med"/>
          </a:ln>
        </p:spPr>
      </p:cxnSp>
      <p:graphicFrame>
        <p:nvGraphicFramePr>
          <p:cNvPr id="15364" name="Object 4"/>
          <p:cNvGraphicFramePr>
            <a:graphicFrameLocks noChangeAspect="1"/>
          </p:cNvGraphicFramePr>
          <p:nvPr/>
        </p:nvGraphicFramePr>
        <p:xfrm>
          <a:off x="6584950" y="3660775"/>
          <a:ext cx="1066800" cy="203200"/>
        </p:xfrm>
        <a:graphic>
          <a:graphicData uri="http://schemas.openxmlformats.org/presentationml/2006/ole">
            <p:oleObj spid="_x0000_s15364" name="Equation" r:id="rId7" imgW="1066680" imgH="203040" progId="Equation.DSMT4">
              <p:embed/>
            </p:oleObj>
          </a:graphicData>
        </a:graphic>
      </p:graphicFrame>
      <p:sp>
        <p:nvSpPr>
          <p:cNvPr id="15376" name="TextBox 18"/>
          <p:cNvSpPr txBox="1">
            <a:spLocks noChangeArrowheads="1"/>
          </p:cNvSpPr>
          <p:nvPr/>
        </p:nvSpPr>
        <p:spPr bwMode="auto">
          <a:xfrm>
            <a:off x="3309938" y="3756025"/>
            <a:ext cx="2116137" cy="276225"/>
          </a:xfrm>
          <a:prstGeom prst="rect">
            <a:avLst/>
          </a:prstGeom>
          <a:noFill/>
          <a:ln w="9525">
            <a:noFill/>
            <a:miter lim="800000"/>
            <a:headEnd/>
            <a:tailEnd/>
          </a:ln>
        </p:spPr>
        <p:txBody>
          <a:bodyPr>
            <a:spAutoFit/>
          </a:bodyPr>
          <a:lstStyle/>
          <a:p>
            <a:r>
              <a:rPr lang="en-US" sz="1200" b="1">
                <a:solidFill>
                  <a:srgbClr val="005024"/>
                </a:solidFill>
              </a:rPr>
              <a:t>Number Densities</a:t>
            </a:r>
          </a:p>
        </p:txBody>
      </p:sp>
      <p:cxnSp>
        <p:nvCxnSpPr>
          <p:cNvPr id="15377" name="Straight Arrow Connector 20"/>
          <p:cNvCxnSpPr>
            <a:cxnSpLocks noChangeShapeType="1"/>
          </p:cNvCxnSpPr>
          <p:nvPr/>
        </p:nvCxnSpPr>
        <p:spPr bwMode="auto">
          <a:xfrm rot="10800000" flipV="1">
            <a:off x="3309938" y="4043363"/>
            <a:ext cx="528637" cy="361950"/>
          </a:xfrm>
          <a:prstGeom prst="straightConnector1">
            <a:avLst/>
          </a:prstGeom>
          <a:noFill/>
          <a:ln w="25400" algn="ctr">
            <a:solidFill>
              <a:srgbClr val="005024"/>
            </a:solidFill>
            <a:round/>
            <a:headEnd/>
            <a:tailEnd type="arrow" w="med" len="med"/>
          </a:ln>
        </p:spPr>
      </p:cxnSp>
      <p:cxnSp>
        <p:nvCxnSpPr>
          <p:cNvPr id="15378" name="Straight Arrow Connector 24"/>
          <p:cNvCxnSpPr>
            <a:cxnSpLocks noChangeShapeType="1"/>
          </p:cNvCxnSpPr>
          <p:nvPr/>
        </p:nvCxnSpPr>
        <p:spPr bwMode="auto">
          <a:xfrm>
            <a:off x="4035425" y="4051300"/>
            <a:ext cx="446088" cy="384175"/>
          </a:xfrm>
          <a:prstGeom prst="straightConnector1">
            <a:avLst/>
          </a:prstGeom>
          <a:noFill/>
          <a:ln w="25400" algn="ctr">
            <a:solidFill>
              <a:srgbClr val="005024"/>
            </a:solidFill>
            <a:round/>
            <a:headEnd/>
            <a:tailEnd type="arrow" w="med" len="med"/>
          </a:ln>
        </p:spPr>
      </p:cxnSp>
      <p:sp>
        <p:nvSpPr>
          <p:cNvPr id="15379" name="TextBox 21"/>
          <p:cNvSpPr txBox="1">
            <a:spLocks noChangeArrowheads="1"/>
          </p:cNvSpPr>
          <p:nvPr/>
        </p:nvSpPr>
        <p:spPr bwMode="auto">
          <a:xfrm>
            <a:off x="152400" y="5305425"/>
            <a:ext cx="923925" cy="461963"/>
          </a:xfrm>
          <a:prstGeom prst="rect">
            <a:avLst/>
          </a:prstGeom>
          <a:noFill/>
          <a:ln w="9525">
            <a:noFill/>
            <a:miter lim="800000"/>
            <a:headEnd/>
            <a:tailEnd/>
          </a:ln>
        </p:spPr>
        <p:txBody>
          <a:bodyPr>
            <a:spAutoFit/>
          </a:bodyPr>
          <a:lstStyle/>
          <a:p>
            <a:r>
              <a:rPr lang="en-US" sz="1200" b="1">
                <a:solidFill>
                  <a:srgbClr val="000000"/>
                </a:solidFill>
              </a:rPr>
              <a:t>Lagrange </a:t>
            </a:r>
            <a:br>
              <a:rPr lang="en-US" sz="1200" b="1">
                <a:solidFill>
                  <a:srgbClr val="000000"/>
                </a:solidFill>
              </a:rPr>
            </a:br>
            <a:r>
              <a:rPr lang="en-US" sz="1200" b="1">
                <a:solidFill>
                  <a:srgbClr val="000000"/>
                </a:solidFill>
              </a:rPr>
              <a:t>Multiplier</a:t>
            </a:r>
          </a:p>
        </p:txBody>
      </p:sp>
      <p:cxnSp>
        <p:nvCxnSpPr>
          <p:cNvPr id="15380" name="Straight Arrow Connector 12"/>
          <p:cNvCxnSpPr>
            <a:cxnSpLocks noChangeShapeType="1"/>
          </p:cNvCxnSpPr>
          <p:nvPr/>
        </p:nvCxnSpPr>
        <p:spPr bwMode="auto">
          <a:xfrm rot="5400000" flipH="1" flipV="1">
            <a:off x="533400" y="4791075"/>
            <a:ext cx="533400" cy="419100"/>
          </a:xfrm>
          <a:prstGeom prst="straightConnector1">
            <a:avLst/>
          </a:prstGeom>
          <a:noFill/>
          <a:ln w="12700" algn="ctr">
            <a:solidFill>
              <a:schemeClr val="tx1"/>
            </a:solidFill>
            <a:round/>
            <a:headEnd/>
            <a:tailEnd type="arrow" w="med" len="med"/>
          </a:ln>
        </p:spPr>
      </p:cxnSp>
      <p:sp>
        <p:nvSpPr>
          <p:cNvPr id="15381" name="TextBox 28"/>
          <p:cNvSpPr txBox="1">
            <a:spLocks noChangeArrowheads="1"/>
          </p:cNvSpPr>
          <p:nvPr/>
        </p:nvSpPr>
        <p:spPr bwMode="auto">
          <a:xfrm>
            <a:off x="923925" y="3390900"/>
            <a:ext cx="1247775" cy="461963"/>
          </a:xfrm>
          <a:prstGeom prst="rect">
            <a:avLst/>
          </a:prstGeom>
          <a:noFill/>
          <a:ln w="9525">
            <a:noFill/>
            <a:miter lim="800000"/>
            <a:headEnd/>
            <a:tailEnd/>
          </a:ln>
        </p:spPr>
        <p:txBody>
          <a:bodyPr>
            <a:spAutoFit/>
          </a:bodyPr>
          <a:lstStyle/>
          <a:p>
            <a:pPr algn="ctr"/>
            <a:r>
              <a:rPr lang="en-US" sz="1200" b="1">
                <a:solidFill>
                  <a:srgbClr val="000000"/>
                </a:solidFill>
              </a:rPr>
              <a:t>Dielectric Coefficient</a:t>
            </a:r>
          </a:p>
        </p:txBody>
      </p:sp>
      <p:cxnSp>
        <p:nvCxnSpPr>
          <p:cNvPr id="15382" name="Straight Arrow Connector 12"/>
          <p:cNvCxnSpPr>
            <a:cxnSpLocks noChangeShapeType="1"/>
          </p:cNvCxnSpPr>
          <p:nvPr/>
        </p:nvCxnSpPr>
        <p:spPr bwMode="auto">
          <a:xfrm rot="16200000" flipH="1">
            <a:off x="1304925" y="4095750"/>
            <a:ext cx="476250" cy="19050"/>
          </a:xfrm>
          <a:prstGeom prst="straightConnector1">
            <a:avLst/>
          </a:prstGeom>
          <a:noFill/>
          <a:ln w="12700" algn="ctr">
            <a:solidFill>
              <a:schemeClr val="tx1"/>
            </a:solidFill>
            <a:round/>
            <a:headEnd/>
            <a:tailEnd type="arrow" w="med" len="med"/>
          </a:ln>
        </p:spPr>
      </p:cxn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effectLst/>
      </p:bgPr>
    </p:bg>
    <p:spTree>
      <p:nvGrpSpPr>
        <p:cNvPr id="1" name=""/>
        <p:cNvGrpSpPr/>
        <p:nvPr/>
      </p:nvGrpSpPr>
      <p:grpSpPr>
        <a:xfrm>
          <a:off x="0" y="0"/>
          <a:ext cx="0" cy="0"/>
          <a:chOff x="0" y="0"/>
          <a:chExt cx="0" cy="0"/>
        </a:xfrm>
      </p:grpSpPr>
      <p:sp>
        <p:nvSpPr>
          <p:cNvPr id="16390" name="Slide Number Placeholder 1"/>
          <p:cNvSpPr>
            <a:spLocks noGrp="1"/>
          </p:cNvSpPr>
          <p:nvPr>
            <p:ph type="sldNum" sz="quarter" idx="12"/>
          </p:nvPr>
        </p:nvSpPr>
        <p:spPr>
          <a:noFill/>
        </p:spPr>
        <p:txBody>
          <a:bodyPr/>
          <a:lstStyle/>
          <a:p>
            <a:r>
              <a:rPr lang="en-US" smtClean="0">
                <a:cs typeface="Arial" pitchFamily="34" charset="0"/>
              </a:rPr>
              <a:t>Page </a:t>
            </a:r>
            <a:fld id="{B78A098D-352D-4BE6-B609-F0407F4254DE}" type="slidenum">
              <a:rPr lang="en-US" smtClean="0">
                <a:cs typeface="Arial" pitchFamily="34" charset="0"/>
              </a:rPr>
              <a:pPr/>
              <a:t>39</a:t>
            </a:fld>
            <a:endParaRPr lang="en-US" smtClean="0">
              <a:cs typeface="Arial" pitchFamily="34" charset="0"/>
            </a:endParaRPr>
          </a:p>
        </p:txBody>
      </p:sp>
      <p:sp>
        <p:nvSpPr>
          <p:cNvPr id="16391" name="TextBox 3"/>
          <p:cNvSpPr txBox="1">
            <a:spLocks noChangeArrowheads="1"/>
          </p:cNvSpPr>
          <p:nvPr/>
        </p:nvSpPr>
        <p:spPr bwMode="auto">
          <a:xfrm>
            <a:off x="693738" y="111125"/>
            <a:ext cx="7491412" cy="862013"/>
          </a:xfrm>
          <a:prstGeom prst="rect">
            <a:avLst/>
          </a:prstGeom>
          <a:noFill/>
          <a:ln w="9525">
            <a:noFill/>
            <a:miter lim="800000"/>
            <a:headEnd/>
            <a:tailEnd/>
          </a:ln>
        </p:spPr>
        <p:txBody>
          <a:bodyPr>
            <a:spAutoFit/>
          </a:bodyPr>
          <a:lstStyle/>
          <a:p>
            <a:pPr algn="ctr" eaLnBrk="0" hangingPunct="0">
              <a:spcBef>
                <a:spcPct val="50000"/>
              </a:spcBef>
            </a:pPr>
            <a:r>
              <a:rPr lang="en-US" sz="1800" b="1" i="1">
                <a:solidFill>
                  <a:srgbClr val="262673"/>
                </a:solidFill>
                <a:latin typeface="Calibri" pitchFamily="34" charset="0"/>
              </a:rPr>
              <a:t>EnVarA </a:t>
            </a:r>
            <a:r>
              <a:rPr lang="en-US" sz="3600" b="1" i="1">
                <a:solidFill>
                  <a:srgbClr val="262673"/>
                </a:solidFill>
                <a:latin typeface="Calibri" pitchFamily="34" charset="0"/>
              </a:rPr>
              <a:t/>
            </a:r>
            <a:br>
              <a:rPr lang="en-US" sz="3600" b="1" i="1">
                <a:solidFill>
                  <a:srgbClr val="262673"/>
                </a:solidFill>
                <a:latin typeface="Calibri" pitchFamily="34" charset="0"/>
              </a:rPr>
            </a:br>
            <a:r>
              <a:rPr lang="en-US" sz="3200" b="1" i="1">
                <a:solidFill>
                  <a:srgbClr val="262673"/>
                </a:solidFill>
                <a:latin typeface="Calibri" pitchFamily="34" charset="0"/>
              </a:rPr>
              <a:t>Dissipation Principle for Ions</a:t>
            </a:r>
            <a:endParaRPr lang="en-US" sz="3600">
              <a:solidFill>
                <a:srgbClr val="262673"/>
              </a:solidFill>
              <a:latin typeface="Calibri" pitchFamily="34" charset="0"/>
            </a:endParaRPr>
          </a:p>
        </p:txBody>
      </p:sp>
      <p:graphicFrame>
        <p:nvGraphicFramePr>
          <p:cNvPr id="16386" name="Object 2"/>
          <p:cNvGraphicFramePr>
            <a:graphicFrameLocks noChangeAspect="1"/>
          </p:cNvGraphicFramePr>
          <p:nvPr/>
        </p:nvGraphicFramePr>
        <p:xfrm>
          <a:off x="1870075" y="3749675"/>
          <a:ext cx="6921500" cy="1714500"/>
        </p:xfrm>
        <a:graphic>
          <a:graphicData uri="http://schemas.openxmlformats.org/presentationml/2006/ole">
            <p:oleObj spid="_x0000_s16386" name="Equation" r:id="rId5" imgW="6921360" imgH="1714320" progId="Equation.DSMT4">
              <p:embed/>
            </p:oleObj>
          </a:graphicData>
        </a:graphic>
      </p:graphicFrame>
      <p:graphicFrame>
        <p:nvGraphicFramePr>
          <p:cNvPr id="16387" name="Object 3"/>
          <p:cNvGraphicFramePr>
            <a:graphicFrameLocks noChangeAspect="1"/>
          </p:cNvGraphicFramePr>
          <p:nvPr/>
        </p:nvGraphicFramePr>
        <p:xfrm>
          <a:off x="504825" y="1482725"/>
          <a:ext cx="8001000" cy="1612900"/>
        </p:xfrm>
        <a:graphic>
          <a:graphicData uri="http://schemas.openxmlformats.org/presentationml/2006/ole">
            <p:oleObj spid="_x0000_s16387" name="Equation" r:id="rId6" imgW="8001000" imgH="1612800" progId="Equation.DSMT4">
              <p:embed/>
            </p:oleObj>
          </a:graphicData>
        </a:graphic>
      </p:graphicFrame>
      <p:sp>
        <p:nvSpPr>
          <p:cNvPr id="16392" name="Rounded Rectangular Callout 5"/>
          <p:cNvSpPr>
            <a:spLocks noChangeArrowheads="1"/>
          </p:cNvSpPr>
          <p:nvPr/>
        </p:nvSpPr>
        <p:spPr bwMode="auto">
          <a:xfrm>
            <a:off x="666750" y="1349375"/>
            <a:ext cx="1497013" cy="579438"/>
          </a:xfrm>
          <a:prstGeom prst="wedgeRoundRectCallout">
            <a:avLst>
              <a:gd name="adj1" fmla="val -34606"/>
              <a:gd name="adj2" fmla="val 125870"/>
              <a:gd name="adj3" fmla="val 16667"/>
            </a:avLst>
          </a:prstGeom>
          <a:noFill/>
          <a:ln w="25400" algn="ctr">
            <a:noFill/>
            <a:round/>
            <a:headEnd/>
            <a:tailEnd/>
          </a:ln>
        </p:spPr>
        <p:txBody>
          <a:bodyPr tIns="137160" bIns="137160">
            <a:spAutoFit/>
          </a:bodyPr>
          <a:lstStyle/>
          <a:p>
            <a:pPr algn="ctr" eaLnBrk="0" hangingPunct="0">
              <a:spcBef>
                <a:spcPct val="50000"/>
              </a:spcBef>
            </a:pPr>
            <a:endParaRPr lang="en-US">
              <a:solidFill>
                <a:srgbClr val="000000"/>
              </a:solidFill>
            </a:endParaRPr>
          </a:p>
        </p:txBody>
      </p:sp>
      <p:sp>
        <p:nvSpPr>
          <p:cNvPr id="16393" name="Rounded Rectangular Callout 6"/>
          <p:cNvSpPr>
            <a:spLocks noChangeArrowheads="1"/>
          </p:cNvSpPr>
          <p:nvPr/>
        </p:nvSpPr>
        <p:spPr bwMode="auto">
          <a:xfrm>
            <a:off x="755650" y="1706563"/>
            <a:ext cx="404813" cy="457200"/>
          </a:xfrm>
          <a:prstGeom prst="wedgeRoundRectCallout">
            <a:avLst>
              <a:gd name="adj1" fmla="val -20833"/>
              <a:gd name="adj2" fmla="val 62500"/>
              <a:gd name="adj3" fmla="val 16667"/>
            </a:avLst>
          </a:prstGeom>
          <a:noFill/>
          <a:ln w="25400" algn="ctr">
            <a:noFill/>
            <a:round/>
            <a:headEnd/>
            <a:tailEnd/>
          </a:ln>
        </p:spPr>
        <p:txBody>
          <a:bodyPr tIns="137160" bIns="137160">
            <a:spAutoFit/>
          </a:bodyPr>
          <a:lstStyle/>
          <a:p>
            <a:pPr algn="ctr" eaLnBrk="0" hangingPunct="0">
              <a:spcBef>
                <a:spcPct val="50000"/>
              </a:spcBef>
            </a:pPr>
            <a:endParaRPr lang="en-US">
              <a:solidFill>
                <a:srgbClr val="000000"/>
              </a:solidFill>
            </a:endParaRPr>
          </a:p>
        </p:txBody>
      </p:sp>
      <p:grpSp>
        <p:nvGrpSpPr>
          <p:cNvPr id="16394" name="Group 17"/>
          <p:cNvGrpSpPr>
            <a:grpSpLocks/>
          </p:cNvGrpSpPr>
          <p:nvPr/>
        </p:nvGrpSpPr>
        <p:grpSpPr bwMode="auto">
          <a:xfrm>
            <a:off x="6516688" y="3290888"/>
            <a:ext cx="1522412" cy="887412"/>
            <a:chOff x="760231" y="1831789"/>
            <a:chExt cx="1522606" cy="1305995"/>
          </a:xfrm>
        </p:grpSpPr>
        <p:sp>
          <p:nvSpPr>
            <p:cNvPr id="16413" name="TextBox 9"/>
            <p:cNvSpPr txBox="1">
              <a:spLocks noChangeArrowheads="1"/>
            </p:cNvSpPr>
            <p:nvPr/>
          </p:nvSpPr>
          <p:spPr bwMode="auto">
            <a:xfrm>
              <a:off x="760231" y="1831789"/>
              <a:ext cx="1522606" cy="678594"/>
            </a:xfrm>
            <a:prstGeom prst="rect">
              <a:avLst/>
            </a:prstGeom>
            <a:noFill/>
            <a:ln w="9525">
              <a:noFill/>
              <a:miter lim="800000"/>
              <a:headEnd/>
              <a:tailEnd/>
            </a:ln>
          </p:spPr>
          <p:txBody>
            <a:bodyPr>
              <a:spAutoFit/>
            </a:bodyPr>
            <a:lstStyle/>
            <a:p>
              <a:pPr algn="ctr" eaLnBrk="0" hangingPunct="0"/>
              <a:r>
                <a:rPr lang="en-US" sz="1200" b="1">
                  <a:solidFill>
                    <a:srgbClr val="000000"/>
                  </a:solidFill>
                </a:rPr>
                <a:t>    </a:t>
              </a:r>
              <a:r>
                <a:rPr lang="en-US" sz="1200" b="1">
                  <a:solidFill>
                    <a:srgbClr val="A20000"/>
                  </a:solidFill>
                </a:rPr>
                <a:t>Hard Sphere Terms</a:t>
              </a:r>
              <a:endParaRPr lang="en-US">
                <a:solidFill>
                  <a:srgbClr val="A20000"/>
                </a:solidFill>
              </a:endParaRPr>
            </a:p>
          </p:txBody>
        </p:sp>
        <p:cxnSp>
          <p:nvCxnSpPr>
            <p:cNvPr id="16414" name="Straight Arrow Connector 12"/>
            <p:cNvCxnSpPr>
              <a:cxnSpLocks noChangeShapeType="1"/>
            </p:cNvCxnSpPr>
            <p:nvPr/>
          </p:nvCxnSpPr>
          <p:spPr bwMode="auto">
            <a:xfrm rot="16200000" flipH="1">
              <a:off x="1310748" y="2791431"/>
              <a:ext cx="677591" cy="15116"/>
            </a:xfrm>
            <a:prstGeom prst="straightConnector1">
              <a:avLst/>
            </a:prstGeom>
            <a:noFill/>
            <a:ln w="15875" algn="ctr">
              <a:solidFill>
                <a:srgbClr val="A20000"/>
              </a:solidFill>
              <a:round/>
              <a:headEnd/>
              <a:tailEnd type="arrow" w="med" len="med"/>
            </a:ln>
          </p:spPr>
        </p:cxnSp>
      </p:grpSp>
      <p:sp>
        <p:nvSpPr>
          <p:cNvPr id="16395" name="Oval 13"/>
          <p:cNvSpPr>
            <a:spLocks noChangeArrowheads="1"/>
          </p:cNvSpPr>
          <p:nvPr/>
        </p:nvSpPr>
        <p:spPr bwMode="auto">
          <a:xfrm>
            <a:off x="5973763" y="3825875"/>
            <a:ext cx="914400" cy="914400"/>
          </a:xfrm>
          <a:prstGeom prst="ellipse">
            <a:avLst/>
          </a:prstGeom>
          <a:noFill/>
          <a:ln w="25400" algn="ctr">
            <a:noFill/>
            <a:round/>
            <a:headEnd/>
            <a:tailEnd/>
          </a:ln>
        </p:spPr>
        <p:txBody>
          <a:bodyPr tIns="137160" bIns="137160">
            <a:spAutoFit/>
          </a:bodyPr>
          <a:lstStyle/>
          <a:p>
            <a:pPr algn="ctr" eaLnBrk="0" hangingPunct="0">
              <a:spcBef>
                <a:spcPct val="50000"/>
              </a:spcBef>
            </a:pPr>
            <a:endParaRPr lang="en-US">
              <a:solidFill>
                <a:srgbClr val="000000"/>
              </a:solidFill>
            </a:endParaRPr>
          </a:p>
        </p:txBody>
      </p:sp>
      <p:sp>
        <p:nvSpPr>
          <p:cNvPr id="16396" name="Rectangle 14"/>
          <p:cNvSpPr>
            <a:spLocks noChangeArrowheads="1"/>
          </p:cNvSpPr>
          <p:nvPr/>
        </p:nvSpPr>
        <p:spPr bwMode="auto">
          <a:xfrm>
            <a:off x="3338513" y="6388100"/>
            <a:ext cx="2035175" cy="277813"/>
          </a:xfrm>
          <a:prstGeom prst="rect">
            <a:avLst/>
          </a:prstGeom>
          <a:noFill/>
          <a:ln w="9525">
            <a:noFill/>
            <a:miter lim="800000"/>
            <a:headEnd/>
            <a:tailEnd/>
          </a:ln>
        </p:spPr>
        <p:txBody>
          <a:bodyPr wrap="none">
            <a:spAutoFit/>
          </a:bodyPr>
          <a:lstStyle/>
          <a:p>
            <a:r>
              <a:rPr lang="en-US" sz="1200" b="1">
                <a:solidFill>
                  <a:srgbClr val="000000"/>
                </a:solidFill>
              </a:rPr>
              <a:t>Eisenberg, Hyon, and Liu</a:t>
            </a:r>
            <a:endParaRPr lang="en-US">
              <a:solidFill>
                <a:srgbClr val="000000"/>
              </a:solidFill>
            </a:endParaRPr>
          </a:p>
        </p:txBody>
      </p:sp>
      <p:cxnSp>
        <p:nvCxnSpPr>
          <p:cNvPr id="16397" name="Straight Arrow Connector 12"/>
          <p:cNvCxnSpPr>
            <a:cxnSpLocks noChangeShapeType="1"/>
          </p:cNvCxnSpPr>
          <p:nvPr/>
        </p:nvCxnSpPr>
        <p:spPr bwMode="auto">
          <a:xfrm rot="5400000" flipH="1" flipV="1">
            <a:off x="7029451" y="3000375"/>
            <a:ext cx="455612" cy="1587"/>
          </a:xfrm>
          <a:prstGeom prst="straightConnector1">
            <a:avLst/>
          </a:prstGeom>
          <a:noFill/>
          <a:ln w="15875" algn="ctr">
            <a:solidFill>
              <a:srgbClr val="A20000"/>
            </a:solidFill>
            <a:round/>
            <a:headEnd/>
            <a:tailEnd type="arrow" w="med" len="med"/>
          </a:ln>
        </p:spPr>
      </p:cxnSp>
      <p:grpSp>
        <p:nvGrpSpPr>
          <p:cNvPr id="16398" name="Group 18"/>
          <p:cNvGrpSpPr>
            <a:grpSpLocks/>
          </p:cNvGrpSpPr>
          <p:nvPr/>
        </p:nvGrpSpPr>
        <p:grpSpPr bwMode="auto">
          <a:xfrm>
            <a:off x="3476625" y="2735263"/>
            <a:ext cx="2433638" cy="784225"/>
            <a:chOff x="3476231" y="2735643"/>
            <a:chExt cx="2433362" cy="783320"/>
          </a:xfrm>
        </p:grpSpPr>
        <p:sp>
          <p:nvSpPr>
            <p:cNvPr id="16411" name="TextBox 15"/>
            <p:cNvSpPr txBox="1">
              <a:spLocks noChangeArrowheads="1"/>
            </p:cNvSpPr>
            <p:nvPr/>
          </p:nvSpPr>
          <p:spPr bwMode="auto">
            <a:xfrm>
              <a:off x="3476231" y="3241964"/>
              <a:ext cx="2433362" cy="276999"/>
            </a:xfrm>
            <a:prstGeom prst="rect">
              <a:avLst/>
            </a:prstGeom>
            <a:noFill/>
            <a:ln w="9525">
              <a:noFill/>
              <a:miter lim="800000"/>
              <a:headEnd/>
              <a:tailEnd/>
            </a:ln>
          </p:spPr>
          <p:txBody>
            <a:bodyPr>
              <a:spAutoFit/>
            </a:bodyPr>
            <a:lstStyle/>
            <a:p>
              <a:r>
                <a:rPr lang="en-US" sz="1200" b="1">
                  <a:solidFill>
                    <a:srgbClr val="A20000"/>
                  </a:solidFill>
                </a:rPr>
                <a:t>Permanent Charge of protein</a:t>
              </a:r>
            </a:p>
          </p:txBody>
        </p:sp>
        <p:cxnSp>
          <p:nvCxnSpPr>
            <p:cNvPr id="16412" name="Straight Arrow Connector 17"/>
            <p:cNvCxnSpPr>
              <a:cxnSpLocks noChangeShapeType="1"/>
            </p:cNvCxnSpPr>
            <p:nvPr/>
          </p:nvCxnSpPr>
          <p:spPr bwMode="auto">
            <a:xfrm rot="16200000" flipV="1">
              <a:off x="3778513" y="2954797"/>
              <a:ext cx="566777" cy="128469"/>
            </a:xfrm>
            <a:prstGeom prst="straightConnector1">
              <a:avLst/>
            </a:prstGeom>
            <a:noFill/>
            <a:ln w="25400" algn="ctr">
              <a:solidFill>
                <a:srgbClr val="A20000"/>
              </a:solidFill>
              <a:round/>
              <a:headEnd/>
              <a:tailEnd type="arrow" w="med" len="med"/>
            </a:ln>
          </p:spPr>
        </p:cxnSp>
      </p:grpSp>
      <p:sp>
        <p:nvSpPr>
          <p:cNvPr id="16399" name="TextBox 19"/>
          <p:cNvSpPr txBox="1">
            <a:spLocks noChangeArrowheads="1"/>
          </p:cNvSpPr>
          <p:nvPr/>
        </p:nvSpPr>
        <p:spPr bwMode="auto">
          <a:xfrm>
            <a:off x="331788" y="3181350"/>
            <a:ext cx="892175" cy="307975"/>
          </a:xfrm>
          <a:prstGeom prst="rect">
            <a:avLst/>
          </a:prstGeom>
          <a:noFill/>
          <a:ln w="9525">
            <a:noFill/>
            <a:miter lim="800000"/>
            <a:headEnd/>
            <a:tailEnd/>
          </a:ln>
        </p:spPr>
        <p:txBody>
          <a:bodyPr>
            <a:spAutoFit/>
          </a:bodyPr>
          <a:lstStyle/>
          <a:p>
            <a:r>
              <a:rPr lang="en-US" sz="1400" b="1">
                <a:solidFill>
                  <a:srgbClr val="A20000"/>
                </a:solidFill>
              </a:rPr>
              <a:t>time</a:t>
            </a:r>
          </a:p>
        </p:txBody>
      </p:sp>
      <p:cxnSp>
        <p:nvCxnSpPr>
          <p:cNvPr id="16400" name="Straight Arrow Connector 21"/>
          <p:cNvCxnSpPr>
            <a:cxnSpLocks noChangeShapeType="1"/>
          </p:cNvCxnSpPr>
          <p:nvPr/>
        </p:nvCxnSpPr>
        <p:spPr bwMode="auto">
          <a:xfrm rot="5400000" flipH="1" flipV="1">
            <a:off x="457200" y="3032125"/>
            <a:ext cx="368300" cy="63500"/>
          </a:xfrm>
          <a:prstGeom prst="straightConnector1">
            <a:avLst/>
          </a:prstGeom>
          <a:noFill/>
          <a:ln w="25400" algn="ctr">
            <a:solidFill>
              <a:srgbClr val="A20000"/>
            </a:solidFill>
            <a:round/>
            <a:headEnd/>
            <a:tailEnd type="arrow" w="med" len="med"/>
          </a:ln>
        </p:spPr>
      </p:cxnSp>
      <p:sp>
        <p:nvSpPr>
          <p:cNvPr id="16401" name="TextBox 25"/>
          <p:cNvSpPr txBox="1">
            <a:spLocks noChangeArrowheads="1"/>
          </p:cNvSpPr>
          <p:nvPr/>
        </p:nvSpPr>
        <p:spPr bwMode="auto">
          <a:xfrm>
            <a:off x="381000" y="5688013"/>
            <a:ext cx="8620125" cy="307975"/>
          </a:xfrm>
          <a:prstGeom prst="rect">
            <a:avLst/>
          </a:prstGeom>
          <a:noFill/>
          <a:ln w="9525">
            <a:noFill/>
            <a:miter lim="800000"/>
            <a:headEnd/>
            <a:tailEnd/>
          </a:ln>
        </p:spPr>
        <p:txBody>
          <a:bodyPr>
            <a:spAutoFit/>
          </a:bodyPr>
          <a:lstStyle/>
          <a:p>
            <a:r>
              <a:rPr lang="en-US" sz="1400" b="1" i="1">
                <a:latin typeface="Times New Roman" pitchFamily="18" charset="0"/>
                <a:cs typeface="Times New Roman" pitchFamily="18" charset="0"/>
              </a:rPr>
              <a:t>c</a:t>
            </a:r>
            <a:r>
              <a:rPr lang="en-US" sz="1400" b="1" i="1" baseline="-25000">
                <a:latin typeface="Times New Roman" pitchFamily="18" charset="0"/>
                <a:cs typeface="Times New Roman" pitchFamily="18" charset="0"/>
              </a:rPr>
              <a:t>i</a:t>
            </a:r>
            <a:r>
              <a:rPr lang="en-US" sz="1400" b="1" i="1">
                <a:latin typeface="Times New Roman" pitchFamily="18" charset="0"/>
                <a:cs typeface="Times New Roman" pitchFamily="18" charset="0"/>
              </a:rPr>
              <a:t> </a:t>
            </a:r>
            <a:r>
              <a:rPr lang="en-US" sz="1400" b="1" i="1"/>
              <a:t> </a:t>
            </a:r>
            <a:r>
              <a:rPr lang="en-US" sz="1400" i="1"/>
              <a:t>number density;          thermal energy; </a:t>
            </a:r>
            <a:r>
              <a:rPr lang="en-US" sz="1400" b="1" i="1"/>
              <a:t> </a:t>
            </a:r>
            <a:r>
              <a:rPr lang="en-US" sz="1400" b="1" i="1">
                <a:latin typeface="Times New Roman" pitchFamily="18" charset="0"/>
                <a:cs typeface="Times New Roman" pitchFamily="18" charset="0"/>
              </a:rPr>
              <a:t>D</a:t>
            </a:r>
            <a:r>
              <a:rPr lang="en-US" sz="1400" b="1" i="1" baseline="-25000">
                <a:latin typeface="Times New Roman" pitchFamily="18" charset="0"/>
                <a:cs typeface="Times New Roman" pitchFamily="18" charset="0"/>
              </a:rPr>
              <a:t>i</a:t>
            </a:r>
            <a:r>
              <a:rPr lang="en-US" sz="1400" i="1"/>
              <a:t> diffusion coefficient; </a:t>
            </a:r>
            <a:r>
              <a:rPr lang="en-US" sz="1400" b="1" i="1"/>
              <a:t> </a:t>
            </a:r>
            <a:r>
              <a:rPr lang="en-US" sz="1400" b="1" i="1">
                <a:latin typeface="Times New Roman" pitchFamily="18" charset="0"/>
                <a:cs typeface="Times New Roman" pitchFamily="18" charset="0"/>
              </a:rPr>
              <a:t>n</a:t>
            </a:r>
            <a:r>
              <a:rPr lang="en-US" sz="1400" b="1" i="1"/>
              <a:t> </a:t>
            </a:r>
            <a:r>
              <a:rPr lang="en-US" sz="1400" i="1"/>
              <a:t> negative; </a:t>
            </a:r>
            <a:r>
              <a:rPr lang="en-US" sz="1400" b="1" i="1"/>
              <a:t> </a:t>
            </a:r>
            <a:r>
              <a:rPr lang="en-US" sz="1400" b="1" i="1">
                <a:latin typeface="Times New Roman" pitchFamily="18" charset="0"/>
                <a:cs typeface="Times New Roman" pitchFamily="18" charset="0"/>
              </a:rPr>
              <a:t>p </a:t>
            </a:r>
            <a:r>
              <a:rPr lang="en-US" sz="1400" b="1" i="1"/>
              <a:t> </a:t>
            </a:r>
            <a:r>
              <a:rPr lang="en-US" sz="1400" i="1"/>
              <a:t>positive; </a:t>
            </a:r>
            <a:r>
              <a:rPr lang="en-US" sz="1400" i="1">
                <a:latin typeface="Times New Roman" pitchFamily="18" charset="0"/>
                <a:cs typeface="Times New Roman" pitchFamily="18" charset="0"/>
              </a:rPr>
              <a:t> </a:t>
            </a:r>
            <a:r>
              <a:rPr lang="en-US" sz="1400" b="1" i="1">
                <a:latin typeface="Times New Roman" pitchFamily="18" charset="0"/>
                <a:cs typeface="Times New Roman" pitchFamily="18" charset="0"/>
              </a:rPr>
              <a:t>z</a:t>
            </a:r>
            <a:r>
              <a:rPr lang="en-US" sz="1400" b="1" i="1" baseline="-25000">
                <a:latin typeface="Times New Roman" pitchFamily="18" charset="0"/>
                <a:cs typeface="Times New Roman" pitchFamily="18" charset="0"/>
              </a:rPr>
              <a:t>i</a:t>
            </a:r>
            <a:r>
              <a:rPr lang="en-US" sz="1400" b="1" i="1">
                <a:latin typeface="Times New Roman" pitchFamily="18" charset="0"/>
                <a:cs typeface="Times New Roman" pitchFamily="18" charset="0"/>
              </a:rPr>
              <a:t> </a:t>
            </a:r>
            <a:r>
              <a:rPr lang="en-US" sz="1400" i="1"/>
              <a:t>valence</a:t>
            </a:r>
          </a:p>
        </p:txBody>
      </p:sp>
      <p:graphicFrame>
        <p:nvGraphicFramePr>
          <p:cNvPr id="16388" name="Object 4"/>
          <p:cNvGraphicFramePr>
            <a:graphicFrameLocks noChangeAspect="1"/>
          </p:cNvGraphicFramePr>
          <p:nvPr/>
        </p:nvGraphicFramePr>
        <p:xfrm>
          <a:off x="2036763" y="5705475"/>
          <a:ext cx="346075" cy="274638"/>
        </p:xfrm>
        <a:graphic>
          <a:graphicData uri="http://schemas.openxmlformats.org/presentationml/2006/ole">
            <p:oleObj spid="_x0000_s16388" name="Equation" r:id="rId7" imgW="495000" imgH="380880" progId="Equation.DSMT4">
              <p:embed/>
            </p:oleObj>
          </a:graphicData>
        </a:graphic>
      </p:graphicFrame>
      <p:grpSp>
        <p:nvGrpSpPr>
          <p:cNvPr id="16402" name="Group 56"/>
          <p:cNvGrpSpPr>
            <a:grpSpLocks/>
          </p:cNvGrpSpPr>
          <p:nvPr/>
        </p:nvGrpSpPr>
        <p:grpSpPr bwMode="auto">
          <a:xfrm>
            <a:off x="2330450" y="2667000"/>
            <a:ext cx="1501775" cy="573088"/>
            <a:chOff x="1930275" y="2563343"/>
            <a:chExt cx="1502587" cy="572159"/>
          </a:xfrm>
        </p:grpSpPr>
        <p:sp>
          <p:nvSpPr>
            <p:cNvPr id="16409" name="TextBox 53"/>
            <p:cNvSpPr txBox="1">
              <a:spLocks noChangeArrowheads="1"/>
            </p:cNvSpPr>
            <p:nvPr/>
          </p:nvSpPr>
          <p:spPr bwMode="auto">
            <a:xfrm>
              <a:off x="1930275" y="2858503"/>
              <a:ext cx="1502587" cy="276999"/>
            </a:xfrm>
            <a:prstGeom prst="rect">
              <a:avLst/>
            </a:prstGeom>
            <a:noFill/>
            <a:ln w="25400" algn="ctr">
              <a:noFill/>
              <a:round/>
              <a:headEnd/>
              <a:tailEnd type="arrow" w="med" len="med"/>
            </a:ln>
          </p:spPr>
          <p:txBody>
            <a:bodyPr>
              <a:spAutoFit/>
            </a:bodyPr>
            <a:lstStyle/>
            <a:p>
              <a:r>
                <a:rPr lang="en-US" sz="1200" b="1">
                  <a:solidFill>
                    <a:srgbClr val="A20000"/>
                  </a:solidFill>
                </a:rPr>
                <a:t>Number Density</a:t>
              </a:r>
            </a:p>
          </p:txBody>
        </p:sp>
        <p:cxnSp>
          <p:nvCxnSpPr>
            <p:cNvPr id="16410" name="Straight Arrow Connector 54"/>
            <p:cNvCxnSpPr>
              <a:cxnSpLocks noChangeShapeType="1"/>
            </p:cNvCxnSpPr>
            <p:nvPr/>
          </p:nvCxnSpPr>
          <p:spPr bwMode="auto">
            <a:xfrm rot="16200000" flipV="1">
              <a:off x="2219648" y="2677417"/>
              <a:ext cx="266266" cy="38118"/>
            </a:xfrm>
            <a:prstGeom prst="straightConnector1">
              <a:avLst/>
            </a:prstGeom>
            <a:noFill/>
            <a:ln w="25400" algn="ctr">
              <a:solidFill>
                <a:srgbClr val="A20000"/>
              </a:solidFill>
              <a:round/>
              <a:headEnd/>
              <a:tailEnd type="arrow" w="med" len="med"/>
            </a:ln>
          </p:spPr>
        </p:cxnSp>
      </p:grpSp>
      <p:grpSp>
        <p:nvGrpSpPr>
          <p:cNvPr id="16403" name="Group 56"/>
          <p:cNvGrpSpPr>
            <a:grpSpLocks/>
          </p:cNvGrpSpPr>
          <p:nvPr/>
        </p:nvGrpSpPr>
        <p:grpSpPr bwMode="auto">
          <a:xfrm>
            <a:off x="1358900" y="2857500"/>
            <a:ext cx="1501775" cy="754063"/>
            <a:chOff x="1920745" y="2563343"/>
            <a:chExt cx="1502587" cy="752840"/>
          </a:xfrm>
        </p:grpSpPr>
        <p:sp>
          <p:nvSpPr>
            <p:cNvPr id="16407" name="TextBox 53"/>
            <p:cNvSpPr txBox="1">
              <a:spLocks noChangeArrowheads="1"/>
            </p:cNvSpPr>
            <p:nvPr/>
          </p:nvSpPr>
          <p:spPr bwMode="auto">
            <a:xfrm>
              <a:off x="1920745" y="3039184"/>
              <a:ext cx="1502587" cy="276999"/>
            </a:xfrm>
            <a:prstGeom prst="rect">
              <a:avLst/>
            </a:prstGeom>
            <a:noFill/>
            <a:ln w="25400" algn="ctr">
              <a:noFill/>
              <a:round/>
              <a:headEnd/>
              <a:tailEnd type="arrow" w="med" len="med"/>
            </a:ln>
          </p:spPr>
          <p:txBody>
            <a:bodyPr>
              <a:spAutoFit/>
            </a:bodyPr>
            <a:lstStyle/>
            <a:p>
              <a:r>
                <a:rPr lang="en-US" sz="1200" b="1">
                  <a:solidFill>
                    <a:srgbClr val="A20000"/>
                  </a:solidFill>
                </a:rPr>
                <a:t>Thermal Energy</a:t>
              </a:r>
            </a:p>
          </p:txBody>
        </p:sp>
        <p:cxnSp>
          <p:nvCxnSpPr>
            <p:cNvPr id="16408" name="Straight Arrow Connector 54"/>
            <p:cNvCxnSpPr>
              <a:cxnSpLocks noChangeShapeType="1"/>
            </p:cNvCxnSpPr>
            <p:nvPr/>
          </p:nvCxnSpPr>
          <p:spPr bwMode="auto">
            <a:xfrm rot="16200000" flipV="1">
              <a:off x="2100757" y="2796306"/>
              <a:ext cx="484986" cy="19059"/>
            </a:xfrm>
            <a:prstGeom prst="straightConnector1">
              <a:avLst/>
            </a:prstGeom>
            <a:noFill/>
            <a:ln w="25400" algn="ctr">
              <a:solidFill>
                <a:srgbClr val="A20000"/>
              </a:solidFill>
              <a:round/>
              <a:headEnd/>
              <a:tailEnd type="arrow" w="med" len="med"/>
            </a:ln>
          </p:spPr>
        </p:cxnSp>
      </p:grpSp>
      <p:grpSp>
        <p:nvGrpSpPr>
          <p:cNvPr id="16404" name="Group 51"/>
          <p:cNvGrpSpPr>
            <a:grpSpLocks/>
          </p:cNvGrpSpPr>
          <p:nvPr/>
        </p:nvGrpSpPr>
        <p:grpSpPr bwMode="auto">
          <a:xfrm>
            <a:off x="5118100" y="3578225"/>
            <a:ext cx="2116138" cy="746125"/>
            <a:chOff x="4585024" y="5026259"/>
            <a:chExt cx="2115967" cy="746113"/>
          </a:xfrm>
        </p:grpSpPr>
        <p:sp>
          <p:nvSpPr>
            <p:cNvPr id="16405" name="TextBox 36"/>
            <p:cNvSpPr txBox="1">
              <a:spLocks noChangeArrowheads="1"/>
            </p:cNvSpPr>
            <p:nvPr/>
          </p:nvSpPr>
          <p:spPr bwMode="auto">
            <a:xfrm>
              <a:off x="4585024" y="5026259"/>
              <a:ext cx="2115967" cy="461665"/>
            </a:xfrm>
            <a:prstGeom prst="rect">
              <a:avLst/>
            </a:prstGeom>
            <a:noFill/>
            <a:ln w="9525">
              <a:noFill/>
              <a:miter lim="800000"/>
              <a:headEnd/>
              <a:tailEnd/>
            </a:ln>
          </p:spPr>
          <p:txBody>
            <a:bodyPr>
              <a:spAutoFit/>
            </a:bodyPr>
            <a:lstStyle/>
            <a:p>
              <a:r>
                <a:rPr lang="en-US" sz="1200" b="1">
                  <a:solidFill>
                    <a:srgbClr val="005024"/>
                  </a:solidFill>
                </a:rPr>
                <a:t>   </a:t>
              </a:r>
              <a:r>
                <a:rPr lang="en-US" sz="1200" b="1">
                  <a:solidFill>
                    <a:srgbClr val="A20000"/>
                  </a:solidFill>
                </a:rPr>
                <a:t> valence</a:t>
              </a:r>
            </a:p>
            <a:p>
              <a:r>
                <a:rPr lang="en-US" sz="1200" b="1">
                  <a:solidFill>
                    <a:srgbClr val="A20000"/>
                  </a:solidFill>
                </a:rPr>
                <a:t>proton charge</a:t>
              </a:r>
            </a:p>
          </p:txBody>
        </p:sp>
        <p:cxnSp>
          <p:nvCxnSpPr>
            <p:cNvPr id="16406" name="Straight Arrow Connector 39"/>
            <p:cNvCxnSpPr>
              <a:cxnSpLocks noChangeShapeType="1"/>
            </p:cNvCxnSpPr>
            <p:nvPr/>
          </p:nvCxnSpPr>
          <p:spPr bwMode="auto">
            <a:xfrm rot="5400000">
              <a:off x="4805266" y="5576945"/>
              <a:ext cx="324175" cy="66680"/>
            </a:xfrm>
            <a:prstGeom prst="straightConnector1">
              <a:avLst/>
            </a:prstGeom>
            <a:noFill/>
            <a:ln w="25400" algn="ctr">
              <a:solidFill>
                <a:srgbClr val="A20000"/>
              </a:solidFill>
              <a:round/>
              <a:headEnd/>
              <a:tailEnd type="arrow" w="med" len="med"/>
            </a:ln>
          </p:spPr>
        </p:cxnSp>
      </p:gr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0">
          <a:gsLst>
            <a:gs pos="0">
              <a:srgbClr val="CFEAEF"/>
            </a:gs>
            <a:gs pos="100000">
              <a:srgbClr val="9CB0B4"/>
            </a:gs>
          </a:gsLst>
          <a:lin ang="5400000" scaled="1"/>
        </a:gradFill>
        <a:effectLst/>
      </p:bgPr>
    </p:bg>
    <p:spTree>
      <p:nvGrpSpPr>
        <p:cNvPr id="1" name=""/>
        <p:cNvGrpSpPr/>
        <p:nvPr/>
      </p:nvGrpSpPr>
      <p:grpSpPr>
        <a:xfrm>
          <a:off x="0" y="0"/>
          <a:ext cx="0" cy="0"/>
          <a:chOff x="0" y="0"/>
          <a:chExt cx="0" cy="0"/>
        </a:xfrm>
      </p:grpSpPr>
      <p:sp>
        <p:nvSpPr>
          <p:cNvPr id="154626" name="Slide Number Placeholder 3"/>
          <p:cNvSpPr>
            <a:spLocks noGrp="1"/>
          </p:cNvSpPr>
          <p:nvPr>
            <p:ph type="sldNum" sz="quarter" idx="10"/>
          </p:nvPr>
        </p:nvSpPr>
        <p:spPr>
          <a:noFill/>
        </p:spPr>
        <p:txBody>
          <a:bodyPr/>
          <a:lstStyle/>
          <a:p>
            <a:fld id="{D0038415-196D-4D87-97C2-0BCCA5ED7BDA}" type="slidenum">
              <a:rPr lang="en-US" smtClean="0">
                <a:latin typeface="Arial" pitchFamily="34" charset="0"/>
                <a:cs typeface="Arial" pitchFamily="34" charset="0"/>
              </a:rPr>
              <a:pPr/>
              <a:t>4</a:t>
            </a:fld>
            <a:endParaRPr lang="en-US" smtClean="0">
              <a:latin typeface="Arial" pitchFamily="34" charset="0"/>
              <a:cs typeface="Arial" pitchFamily="34" charset="0"/>
            </a:endParaRPr>
          </a:p>
        </p:txBody>
      </p:sp>
      <p:sp>
        <p:nvSpPr>
          <p:cNvPr id="154627" name="Rectangle 2"/>
          <p:cNvSpPr>
            <a:spLocks noGrp="1" noChangeArrowheads="1"/>
          </p:cNvSpPr>
          <p:nvPr>
            <p:ph type="title"/>
          </p:nvPr>
        </p:nvSpPr>
        <p:spPr bwMode="auto">
          <a:xfrm>
            <a:off x="0" y="717550"/>
            <a:ext cx="9040813" cy="336550"/>
          </a:xfrm>
          <a:noFill/>
          <a:ln>
            <a:miter lim="800000"/>
            <a:headEnd/>
            <a:tailEnd/>
          </a:ln>
        </p:spPr>
        <p:txBody>
          <a:bodyPr vert="horz" wrap="square" lIns="91440" tIns="45720" rIns="91440" bIns="45720" numCol="1" anchor="t" anchorCtr="0" compatLnSpc="1">
            <a:prstTxWarp prst="textNoShape">
              <a:avLst/>
            </a:prstTxWarp>
            <a:spAutoFit/>
          </a:bodyPr>
          <a:lstStyle/>
          <a:p>
            <a:pPr eaLnBrk="1" hangingPunct="1"/>
            <a:r>
              <a:rPr lang="en-US" sz="1600" smtClean="0">
                <a:solidFill>
                  <a:srgbClr val="000066"/>
                </a:solidFill>
              </a:rPr>
              <a:t>Natural nano-valves* for atomic control of biological function</a:t>
            </a:r>
          </a:p>
        </p:txBody>
      </p:sp>
      <p:sp>
        <p:nvSpPr>
          <p:cNvPr id="154628" name="Text Box 3"/>
          <p:cNvSpPr txBox="1">
            <a:spLocks noChangeArrowheads="1"/>
          </p:cNvSpPr>
          <p:nvPr/>
        </p:nvSpPr>
        <p:spPr bwMode="auto">
          <a:xfrm>
            <a:off x="190500" y="1327150"/>
            <a:ext cx="5832475" cy="4810125"/>
          </a:xfrm>
          <a:prstGeom prst="rect">
            <a:avLst/>
          </a:prstGeom>
          <a:noFill/>
          <a:ln w="9525">
            <a:noFill/>
            <a:miter lim="800000"/>
            <a:headEnd/>
            <a:tailEnd/>
          </a:ln>
        </p:spPr>
        <p:txBody>
          <a:bodyPr>
            <a:spAutoFit/>
          </a:bodyPr>
          <a:lstStyle/>
          <a:p>
            <a:pPr eaLnBrk="0" hangingPunct="0">
              <a:spcBef>
                <a:spcPct val="20000"/>
              </a:spcBef>
              <a:spcAft>
                <a:spcPct val="45000"/>
              </a:spcAft>
              <a:buClr>
                <a:schemeClr val="accent2"/>
              </a:buClr>
              <a:buFont typeface="Wingdings" pitchFamily="2" charset="2"/>
              <a:buNone/>
              <a:tabLst>
                <a:tab pos="228600" algn="l"/>
              </a:tabLst>
            </a:pPr>
            <a:r>
              <a:rPr lang="en-US" sz="1800" b="1" u="sng">
                <a:solidFill>
                  <a:srgbClr val="000099"/>
                </a:solidFill>
              </a:rPr>
              <a:t>Ion channels</a:t>
            </a:r>
            <a:r>
              <a:rPr lang="en-US" b="1"/>
              <a:t> coordinate contraction of cardiac muscle, 	allowing the heart to function as a pump</a:t>
            </a:r>
          </a:p>
          <a:p>
            <a:pPr eaLnBrk="0" hangingPunct="0">
              <a:spcBef>
                <a:spcPct val="20000"/>
              </a:spcBef>
              <a:spcAft>
                <a:spcPct val="45000"/>
              </a:spcAft>
              <a:buClr>
                <a:schemeClr val="accent2"/>
              </a:buClr>
              <a:buFont typeface="Wingdings" pitchFamily="2" charset="2"/>
              <a:buNone/>
              <a:tabLst>
                <a:tab pos="228600" algn="l"/>
              </a:tabLst>
            </a:pPr>
            <a:r>
              <a:rPr lang="en-US" sz="1800" b="1" u="sng">
                <a:solidFill>
                  <a:srgbClr val="000099"/>
                </a:solidFill>
              </a:rPr>
              <a:t>Ion channels</a:t>
            </a:r>
            <a:r>
              <a:rPr lang="en-US" b="1"/>
              <a:t> coordinate contraction in skeletal muscle</a:t>
            </a:r>
            <a:endParaRPr lang="en-US" sz="1800" b="1" u="sng">
              <a:solidFill>
                <a:srgbClr val="000099"/>
              </a:solidFill>
            </a:endParaRPr>
          </a:p>
          <a:p>
            <a:pPr eaLnBrk="0" hangingPunct="0">
              <a:spcBef>
                <a:spcPct val="20000"/>
              </a:spcBef>
              <a:spcAft>
                <a:spcPct val="45000"/>
              </a:spcAft>
              <a:buClr>
                <a:schemeClr val="accent2"/>
              </a:buClr>
              <a:buFont typeface="Wingdings" pitchFamily="2" charset="2"/>
              <a:buNone/>
              <a:tabLst>
                <a:tab pos="228600" algn="l"/>
              </a:tabLst>
            </a:pPr>
            <a:r>
              <a:rPr lang="en-US" sz="1800" b="1" u="sng">
                <a:solidFill>
                  <a:srgbClr val="000099"/>
                </a:solidFill>
              </a:rPr>
              <a:t>Ion channels</a:t>
            </a:r>
            <a:r>
              <a:rPr lang="en-US" b="1"/>
              <a:t> control all electrical activity in cells</a:t>
            </a:r>
            <a:br>
              <a:rPr lang="en-US" b="1"/>
            </a:br>
            <a:r>
              <a:rPr lang="en-US" b="1"/>
              <a:t/>
            </a:r>
            <a:br>
              <a:rPr lang="en-US" b="1"/>
            </a:br>
            <a:r>
              <a:rPr lang="en-US" sz="1800" b="1" u="sng">
                <a:solidFill>
                  <a:srgbClr val="000099"/>
                </a:solidFill>
              </a:rPr>
              <a:t>Ion channels</a:t>
            </a:r>
            <a:r>
              <a:rPr lang="en-US" b="1"/>
              <a:t> produce signals of the nervous system</a:t>
            </a:r>
          </a:p>
          <a:p>
            <a:pPr eaLnBrk="0" hangingPunct="0">
              <a:spcBef>
                <a:spcPct val="20000"/>
              </a:spcBef>
              <a:spcAft>
                <a:spcPct val="45000"/>
              </a:spcAft>
              <a:buClr>
                <a:schemeClr val="accent2"/>
              </a:buClr>
              <a:buFont typeface="Wingdings" pitchFamily="2" charset="2"/>
              <a:buNone/>
              <a:tabLst>
                <a:tab pos="228600" algn="l"/>
              </a:tabLst>
            </a:pPr>
            <a:r>
              <a:rPr lang="en-US" sz="1800" b="1" u="sng">
                <a:solidFill>
                  <a:srgbClr val="000099"/>
                </a:solidFill>
              </a:rPr>
              <a:t>Ion channels</a:t>
            </a:r>
            <a:r>
              <a:rPr lang="en-US" b="1"/>
              <a:t> are involved in secretion and absorption in 	all cells</a:t>
            </a:r>
            <a:r>
              <a:rPr lang="en-US" sz="1000" b="1"/>
              <a:t>:</a:t>
            </a:r>
            <a:r>
              <a:rPr lang="en-US" sz="1000" b="1">
                <a:sym typeface="MT Extra" pitchFamily="18" charset="2"/>
              </a:rPr>
              <a:t> </a:t>
            </a:r>
            <a:r>
              <a:rPr lang="en-US" b="1"/>
              <a:t>kidney, intestine, liver, adrenal glands, etc.</a:t>
            </a:r>
          </a:p>
          <a:p>
            <a:pPr eaLnBrk="0" hangingPunct="0">
              <a:spcBef>
                <a:spcPct val="20000"/>
              </a:spcBef>
              <a:spcAft>
                <a:spcPct val="45000"/>
              </a:spcAft>
              <a:buClr>
                <a:schemeClr val="accent2"/>
              </a:buClr>
              <a:buFont typeface="Wingdings" pitchFamily="2" charset="2"/>
              <a:buNone/>
              <a:tabLst>
                <a:tab pos="228600" algn="l"/>
              </a:tabLst>
            </a:pPr>
            <a:r>
              <a:rPr lang="en-US" sz="1800" b="1" u="sng">
                <a:solidFill>
                  <a:srgbClr val="000099"/>
                </a:solidFill>
              </a:rPr>
              <a:t>Ion channels</a:t>
            </a:r>
            <a:r>
              <a:rPr lang="en-US" b="1"/>
              <a:t> are involved in thousands of diseases and 	many drugs act on channels</a:t>
            </a:r>
            <a:endParaRPr lang="en-US" b="1">
              <a:cs typeface="Times New Roman" pitchFamily="18" charset="0"/>
            </a:endParaRPr>
          </a:p>
          <a:p>
            <a:pPr eaLnBrk="0" hangingPunct="0">
              <a:spcBef>
                <a:spcPct val="20000"/>
              </a:spcBef>
              <a:spcAft>
                <a:spcPct val="45000"/>
              </a:spcAft>
              <a:buClr>
                <a:schemeClr val="accent2"/>
              </a:buClr>
              <a:buFont typeface="Wingdings" pitchFamily="2" charset="2"/>
              <a:buNone/>
              <a:tabLst>
                <a:tab pos="228600" algn="l"/>
              </a:tabLst>
            </a:pPr>
            <a:r>
              <a:rPr lang="en-US" sz="1800" b="1" u="sng">
                <a:solidFill>
                  <a:srgbClr val="000099"/>
                </a:solidFill>
              </a:rPr>
              <a:t>Ion channels</a:t>
            </a:r>
            <a:r>
              <a:rPr lang="en-US" b="1"/>
              <a:t>  are proteins whose genes (blueprints) can 	be manipulated by molecular genetics</a:t>
            </a:r>
          </a:p>
          <a:p>
            <a:pPr eaLnBrk="0" hangingPunct="0">
              <a:spcBef>
                <a:spcPct val="20000"/>
              </a:spcBef>
              <a:spcAft>
                <a:spcPct val="45000"/>
              </a:spcAft>
              <a:buClr>
                <a:schemeClr val="accent2"/>
              </a:buClr>
              <a:buFont typeface="Wingdings" pitchFamily="2" charset="2"/>
              <a:buNone/>
              <a:tabLst>
                <a:tab pos="228600" algn="l"/>
              </a:tabLst>
            </a:pPr>
            <a:r>
              <a:rPr lang="en-US" sz="1800" b="1" u="sng">
                <a:solidFill>
                  <a:srgbClr val="000099"/>
                </a:solidFill>
              </a:rPr>
              <a:t>Ion channels</a:t>
            </a:r>
            <a:r>
              <a:rPr lang="en-US" b="1"/>
              <a:t> have structures shown by x-ray 	crystallography in favorable cases</a:t>
            </a:r>
          </a:p>
        </p:txBody>
      </p:sp>
      <p:sp>
        <p:nvSpPr>
          <p:cNvPr id="154629" name="Text Box 4"/>
          <p:cNvSpPr txBox="1">
            <a:spLocks noChangeArrowheads="1"/>
          </p:cNvSpPr>
          <p:nvPr/>
        </p:nvSpPr>
        <p:spPr bwMode="auto">
          <a:xfrm>
            <a:off x="2000250" y="6267450"/>
            <a:ext cx="4581525" cy="336550"/>
          </a:xfrm>
          <a:prstGeom prst="rect">
            <a:avLst/>
          </a:prstGeom>
          <a:noFill/>
          <a:ln w="25400" algn="ctr">
            <a:noFill/>
            <a:miter lim="800000"/>
            <a:headEnd/>
            <a:tailEnd/>
          </a:ln>
        </p:spPr>
        <p:txBody>
          <a:bodyPr>
            <a:spAutoFit/>
          </a:bodyPr>
          <a:lstStyle/>
          <a:p>
            <a:pPr algn="ctr" eaLnBrk="0" hangingPunct="0">
              <a:spcBef>
                <a:spcPct val="50000"/>
              </a:spcBef>
            </a:pPr>
            <a:r>
              <a:rPr lang="en-US">
                <a:latin typeface="Times New Roman" pitchFamily="18" charset="0"/>
              </a:rPr>
              <a:t>*</a:t>
            </a:r>
            <a:r>
              <a:rPr lang="en-US" sz="1200" b="1"/>
              <a:t>nearly </a:t>
            </a:r>
            <a:r>
              <a:rPr lang="en-US" sz="1200" b="1" u="sng"/>
              <a:t>pico</a:t>
            </a:r>
            <a:r>
              <a:rPr lang="en-US" sz="1200" b="1"/>
              <a:t>-valves: diameter is 400 </a:t>
            </a:r>
            <a:r>
              <a:rPr lang="en-US" sz="1200" b="1">
                <a:solidFill>
                  <a:srgbClr val="000000"/>
                </a:solidFill>
              </a:rPr>
              <a:t>– </a:t>
            </a:r>
            <a:r>
              <a:rPr lang="en-US" sz="1200" b="1"/>
              <a:t>900 picometers</a:t>
            </a:r>
            <a:endParaRPr lang="en-US" sz="1400" b="1">
              <a:latin typeface="Arial Narrow" pitchFamily="34" charset="0"/>
            </a:endParaRPr>
          </a:p>
        </p:txBody>
      </p:sp>
      <p:sp>
        <p:nvSpPr>
          <p:cNvPr id="154630" name="Rectangle 5"/>
          <p:cNvSpPr>
            <a:spLocks noChangeArrowheads="1"/>
          </p:cNvSpPr>
          <p:nvPr/>
        </p:nvSpPr>
        <p:spPr bwMode="auto">
          <a:xfrm>
            <a:off x="1065213" y="115888"/>
            <a:ext cx="7008812" cy="604837"/>
          </a:xfrm>
          <a:prstGeom prst="rect">
            <a:avLst/>
          </a:prstGeom>
          <a:solidFill>
            <a:srgbClr val="CCFFFF"/>
          </a:solidFill>
          <a:ln w="25400">
            <a:solidFill>
              <a:srgbClr val="000000"/>
            </a:solidFill>
            <a:miter lim="800000"/>
            <a:headEnd/>
            <a:tailEnd/>
          </a:ln>
        </p:spPr>
        <p:txBody>
          <a:bodyPr>
            <a:spAutoFit/>
          </a:bodyPr>
          <a:lstStyle/>
          <a:p>
            <a:pPr algn="ctr"/>
            <a:r>
              <a:rPr lang="en-US" sz="3200">
                <a:solidFill>
                  <a:srgbClr val="008080"/>
                </a:solidFill>
              </a:rPr>
              <a:t> </a:t>
            </a:r>
            <a:r>
              <a:rPr lang="en-US" sz="3200">
                <a:solidFill>
                  <a:srgbClr val="000066"/>
                </a:solidFill>
              </a:rPr>
              <a:t>Ion Channels are Biological Devices</a:t>
            </a:r>
            <a:endParaRPr lang="en-US" sz="2800">
              <a:solidFill>
                <a:srgbClr val="000066"/>
              </a:solidFill>
            </a:endParaRPr>
          </a:p>
        </p:txBody>
      </p:sp>
      <p:grpSp>
        <p:nvGrpSpPr>
          <p:cNvPr id="154631" name="Group 6"/>
          <p:cNvGrpSpPr>
            <a:grpSpLocks/>
          </p:cNvGrpSpPr>
          <p:nvPr/>
        </p:nvGrpSpPr>
        <p:grpSpPr bwMode="auto">
          <a:xfrm>
            <a:off x="6604000" y="5281613"/>
            <a:ext cx="1636713" cy="336550"/>
            <a:chOff x="2202" y="4132"/>
            <a:chExt cx="1031" cy="212"/>
          </a:xfrm>
        </p:grpSpPr>
        <p:sp>
          <p:nvSpPr>
            <p:cNvPr id="154641" name="Line 7"/>
            <p:cNvSpPr>
              <a:spLocks noChangeAspect="1" noChangeShapeType="1"/>
            </p:cNvSpPr>
            <p:nvPr/>
          </p:nvSpPr>
          <p:spPr bwMode="auto">
            <a:xfrm rot="-5400000">
              <a:off x="2717" y="3619"/>
              <a:ext cx="1" cy="1031"/>
            </a:xfrm>
            <a:prstGeom prst="line">
              <a:avLst/>
            </a:prstGeom>
            <a:noFill/>
            <a:ln w="19050">
              <a:solidFill>
                <a:schemeClr val="tx1"/>
              </a:solidFill>
              <a:round/>
              <a:headEnd type="arrow" w="med" len="med"/>
              <a:tailEnd type="arrow" w="med" len="med"/>
            </a:ln>
          </p:spPr>
          <p:txBody>
            <a:bodyPr wrap="none" anchor="ctr"/>
            <a:lstStyle/>
            <a:p>
              <a:endParaRPr lang="en-US"/>
            </a:p>
          </p:txBody>
        </p:sp>
        <p:sp>
          <p:nvSpPr>
            <p:cNvPr id="154642" name="Text Box 8"/>
            <p:cNvSpPr txBox="1">
              <a:spLocks noChangeAspect="1" noChangeArrowheads="1"/>
            </p:cNvSpPr>
            <p:nvPr/>
          </p:nvSpPr>
          <p:spPr bwMode="auto">
            <a:xfrm>
              <a:off x="2480" y="4132"/>
              <a:ext cx="442" cy="212"/>
            </a:xfrm>
            <a:prstGeom prst="rect">
              <a:avLst/>
            </a:prstGeom>
            <a:noFill/>
            <a:ln w="9525">
              <a:noFill/>
              <a:miter lim="800000"/>
              <a:headEnd/>
              <a:tailEnd/>
            </a:ln>
          </p:spPr>
          <p:txBody>
            <a:bodyPr>
              <a:spAutoFit/>
            </a:bodyPr>
            <a:lstStyle/>
            <a:p>
              <a:pPr eaLnBrk="0" hangingPunct="0">
                <a:spcBef>
                  <a:spcPct val="50000"/>
                </a:spcBef>
              </a:pPr>
              <a:r>
                <a:rPr lang="en-US" b="1">
                  <a:latin typeface="Times New Roman" pitchFamily="18" charset="0"/>
                </a:rPr>
                <a:t>~30 Å</a:t>
              </a:r>
            </a:p>
          </p:txBody>
        </p:sp>
      </p:grpSp>
      <p:pic>
        <p:nvPicPr>
          <p:cNvPr id="154632" name="Picture 9" descr="ompf_3 Cross section porin"/>
          <p:cNvPicPr>
            <a:picLocks noGrp="1" noChangeAspect="1" noChangeArrowheads="1"/>
          </p:cNvPicPr>
          <p:nvPr>
            <p:ph idx="1"/>
          </p:nvPr>
        </p:nvPicPr>
        <p:blipFill>
          <a:blip r:embed="rId3" cstate="print"/>
          <a:srcRect l="14020" t="6349" r="11247" b="1614"/>
          <a:stretch>
            <a:fillRect/>
          </a:stretch>
        </p:blipFill>
        <p:spPr>
          <a:xfrm>
            <a:off x="5938838" y="1238250"/>
            <a:ext cx="2789237" cy="3921125"/>
          </a:xfrm>
        </p:spPr>
      </p:pic>
      <p:sp>
        <p:nvSpPr>
          <p:cNvPr id="154633" name="Text Box 10"/>
          <p:cNvSpPr txBox="1">
            <a:spLocks noChangeArrowheads="1"/>
          </p:cNvSpPr>
          <p:nvPr/>
        </p:nvSpPr>
        <p:spPr bwMode="auto">
          <a:xfrm>
            <a:off x="7567613" y="1497013"/>
            <a:ext cx="962025" cy="519112"/>
          </a:xfrm>
          <a:prstGeom prst="rect">
            <a:avLst/>
          </a:prstGeom>
          <a:solidFill>
            <a:srgbClr val="111111"/>
          </a:solidFill>
          <a:ln w="25400" algn="ctr">
            <a:noFill/>
            <a:miter lim="800000"/>
            <a:headEnd/>
            <a:tailEnd/>
          </a:ln>
        </p:spPr>
        <p:txBody>
          <a:bodyPr>
            <a:spAutoFit/>
          </a:bodyPr>
          <a:lstStyle/>
          <a:p>
            <a:pPr algn="ctr" eaLnBrk="0" hangingPunct="0">
              <a:spcBef>
                <a:spcPct val="50000"/>
              </a:spcBef>
            </a:pPr>
            <a:endParaRPr lang="en-US" sz="2800"/>
          </a:p>
        </p:txBody>
      </p:sp>
      <p:grpSp>
        <p:nvGrpSpPr>
          <p:cNvPr id="154634" name="Group 11"/>
          <p:cNvGrpSpPr>
            <a:grpSpLocks/>
          </p:cNvGrpSpPr>
          <p:nvPr/>
        </p:nvGrpSpPr>
        <p:grpSpPr bwMode="auto">
          <a:xfrm>
            <a:off x="6110288" y="1377950"/>
            <a:ext cx="1870075" cy="3459163"/>
            <a:chOff x="2010" y="1406"/>
            <a:chExt cx="1178" cy="2179"/>
          </a:xfrm>
        </p:grpSpPr>
        <p:grpSp>
          <p:nvGrpSpPr>
            <p:cNvPr id="154635" name="Group 12"/>
            <p:cNvGrpSpPr>
              <a:grpSpLocks/>
            </p:cNvGrpSpPr>
            <p:nvPr/>
          </p:nvGrpSpPr>
          <p:grpSpPr bwMode="auto">
            <a:xfrm>
              <a:off x="2010" y="3369"/>
              <a:ext cx="470" cy="216"/>
              <a:chOff x="2125" y="3439"/>
              <a:chExt cx="470" cy="225"/>
            </a:xfrm>
          </p:grpSpPr>
          <p:sp>
            <p:nvSpPr>
              <p:cNvPr id="154639" name="Oval 13"/>
              <p:cNvSpPr>
                <a:spLocks noChangeArrowheads="1"/>
              </p:cNvSpPr>
              <p:nvPr/>
            </p:nvSpPr>
            <p:spPr bwMode="auto">
              <a:xfrm>
                <a:off x="2249" y="3452"/>
                <a:ext cx="217" cy="212"/>
              </a:xfrm>
              <a:prstGeom prst="ellipse">
                <a:avLst/>
              </a:prstGeom>
              <a:solidFill>
                <a:schemeClr val="accent2"/>
              </a:solidFill>
              <a:ln w="9525" algn="ctr">
                <a:solidFill>
                  <a:schemeClr val="accent1"/>
                </a:solidFill>
                <a:round/>
                <a:headEnd/>
                <a:tailEnd/>
              </a:ln>
            </p:spPr>
            <p:txBody>
              <a:bodyPr wrap="none" anchor="ctr"/>
              <a:lstStyle/>
              <a:p>
                <a:pPr algn="ctr" eaLnBrk="0" hangingPunct="0">
                  <a:spcBef>
                    <a:spcPct val="50000"/>
                  </a:spcBef>
                </a:pPr>
                <a:endParaRPr lang="en-US"/>
              </a:p>
            </p:txBody>
          </p:sp>
          <p:sp>
            <p:nvSpPr>
              <p:cNvPr id="154640" name="Text Box 14"/>
              <p:cNvSpPr txBox="1">
                <a:spLocks noChangeArrowheads="1"/>
              </p:cNvSpPr>
              <p:nvPr/>
            </p:nvSpPr>
            <p:spPr bwMode="auto">
              <a:xfrm>
                <a:off x="2125" y="3439"/>
                <a:ext cx="470" cy="221"/>
              </a:xfrm>
              <a:prstGeom prst="rect">
                <a:avLst/>
              </a:prstGeom>
              <a:noFill/>
              <a:ln w="25400" algn="ctr">
                <a:noFill/>
                <a:miter lim="800000"/>
                <a:headEnd/>
                <a:tailEnd/>
              </a:ln>
            </p:spPr>
            <p:txBody>
              <a:bodyPr>
                <a:spAutoFit/>
              </a:bodyPr>
              <a:lstStyle/>
              <a:p>
                <a:pPr algn="ctr" eaLnBrk="0" hangingPunct="0">
                  <a:spcBef>
                    <a:spcPct val="50000"/>
                  </a:spcBef>
                </a:pPr>
                <a:r>
                  <a:rPr lang="en-US">
                    <a:solidFill>
                      <a:schemeClr val="accent1"/>
                    </a:solidFill>
                  </a:rPr>
                  <a:t>K</a:t>
                </a:r>
                <a:r>
                  <a:rPr lang="en-US" baseline="50000">
                    <a:solidFill>
                      <a:schemeClr val="accent1"/>
                    </a:solidFill>
                  </a:rPr>
                  <a:t>+</a:t>
                </a:r>
              </a:p>
            </p:txBody>
          </p:sp>
        </p:grpSp>
        <p:grpSp>
          <p:nvGrpSpPr>
            <p:cNvPr id="154636" name="Group 15"/>
            <p:cNvGrpSpPr>
              <a:grpSpLocks/>
            </p:cNvGrpSpPr>
            <p:nvPr/>
          </p:nvGrpSpPr>
          <p:grpSpPr bwMode="auto">
            <a:xfrm>
              <a:off x="2327" y="1406"/>
              <a:ext cx="861" cy="1997"/>
              <a:chOff x="1982" y="1411"/>
              <a:chExt cx="861" cy="1997"/>
            </a:xfrm>
          </p:grpSpPr>
          <p:sp>
            <p:nvSpPr>
              <p:cNvPr id="154637" name="Freeform 16"/>
              <p:cNvSpPr>
                <a:spLocks/>
              </p:cNvSpPr>
              <p:nvPr/>
            </p:nvSpPr>
            <p:spPr bwMode="auto">
              <a:xfrm>
                <a:off x="1982" y="1495"/>
                <a:ext cx="861" cy="1913"/>
              </a:xfrm>
              <a:custGeom>
                <a:avLst/>
                <a:gdLst>
                  <a:gd name="T0" fmla="*/ 133 w 861"/>
                  <a:gd name="T1" fmla="*/ 11843 h 1857"/>
                  <a:gd name="T2" fmla="*/ 230 w 861"/>
                  <a:gd name="T3" fmla="*/ 11413 h 1857"/>
                  <a:gd name="T4" fmla="*/ 133 w 861"/>
                  <a:gd name="T5" fmla="*/ 11302 h 1857"/>
                  <a:gd name="T6" fmla="*/ 262 w 861"/>
                  <a:gd name="T7" fmla="*/ 10825 h 1857"/>
                  <a:gd name="T8" fmla="*/ 258 w 861"/>
                  <a:gd name="T9" fmla="*/ 10667 h 1857"/>
                  <a:gd name="T10" fmla="*/ 161 w 861"/>
                  <a:gd name="T11" fmla="*/ 10455 h 1857"/>
                  <a:gd name="T12" fmla="*/ 92 w 861"/>
                  <a:gd name="T13" fmla="*/ 10455 h 1857"/>
                  <a:gd name="T14" fmla="*/ 73 w 861"/>
                  <a:gd name="T15" fmla="*/ 10192 h 1857"/>
                  <a:gd name="T16" fmla="*/ 202 w 861"/>
                  <a:gd name="T17" fmla="*/ 10149 h 1857"/>
                  <a:gd name="T18" fmla="*/ 465 w 861"/>
                  <a:gd name="T19" fmla="*/ 11174 h 1857"/>
                  <a:gd name="T20" fmla="*/ 507 w 861"/>
                  <a:gd name="T21" fmla="*/ 11478 h 1857"/>
                  <a:gd name="T22" fmla="*/ 548 w 861"/>
                  <a:gd name="T23" fmla="*/ 11255 h 1857"/>
                  <a:gd name="T24" fmla="*/ 479 w 861"/>
                  <a:gd name="T25" fmla="*/ 9833 h 1857"/>
                  <a:gd name="T26" fmla="*/ 442 w 861"/>
                  <a:gd name="T27" fmla="*/ 9230 h 1857"/>
                  <a:gd name="T28" fmla="*/ 281 w 861"/>
                  <a:gd name="T29" fmla="*/ 8748 h 1857"/>
                  <a:gd name="T30" fmla="*/ 133 w 861"/>
                  <a:gd name="T31" fmla="*/ 8558 h 1857"/>
                  <a:gd name="T32" fmla="*/ 433 w 861"/>
                  <a:gd name="T33" fmla="*/ 7756 h 1857"/>
                  <a:gd name="T34" fmla="*/ 391 w 861"/>
                  <a:gd name="T35" fmla="*/ 7543 h 1857"/>
                  <a:gd name="T36" fmla="*/ 258 w 861"/>
                  <a:gd name="T37" fmla="*/ 6657 h 1857"/>
                  <a:gd name="T38" fmla="*/ 428 w 861"/>
                  <a:gd name="T39" fmla="*/ 6927 h 1857"/>
                  <a:gd name="T40" fmla="*/ 258 w 861"/>
                  <a:gd name="T41" fmla="*/ 6127 h 1857"/>
                  <a:gd name="T42" fmla="*/ 221 w 861"/>
                  <a:gd name="T43" fmla="*/ 5183 h 1857"/>
                  <a:gd name="T44" fmla="*/ 447 w 861"/>
                  <a:gd name="T45" fmla="*/ 4857 h 1857"/>
                  <a:gd name="T46" fmla="*/ 672 w 861"/>
                  <a:gd name="T47" fmla="*/ 4857 h 1857"/>
                  <a:gd name="T48" fmla="*/ 525 w 861"/>
                  <a:gd name="T49" fmla="*/ 5571 h 1857"/>
                  <a:gd name="T50" fmla="*/ 419 w 861"/>
                  <a:gd name="T51" fmla="*/ 4237 h 1857"/>
                  <a:gd name="T52" fmla="*/ 179 w 861"/>
                  <a:gd name="T53" fmla="*/ 4120 h 1857"/>
                  <a:gd name="T54" fmla="*/ 27 w 861"/>
                  <a:gd name="T55" fmla="*/ 3899 h 1857"/>
                  <a:gd name="T56" fmla="*/ 226 w 861"/>
                  <a:gd name="T57" fmla="*/ 3667 h 1857"/>
                  <a:gd name="T58" fmla="*/ 285 w 861"/>
                  <a:gd name="T59" fmla="*/ 4018 h 1857"/>
                  <a:gd name="T60" fmla="*/ 580 w 861"/>
                  <a:gd name="T61" fmla="*/ 4610 h 1857"/>
                  <a:gd name="T62" fmla="*/ 645 w 861"/>
                  <a:gd name="T63" fmla="*/ 4384 h 1857"/>
                  <a:gd name="T64" fmla="*/ 327 w 861"/>
                  <a:gd name="T65" fmla="*/ 3084 h 1857"/>
                  <a:gd name="T66" fmla="*/ 553 w 861"/>
                  <a:gd name="T67" fmla="*/ 2498 h 1857"/>
                  <a:gd name="T68" fmla="*/ 511 w 861"/>
                  <a:gd name="T69" fmla="*/ 2177 h 1857"/>
                  <a:gd name="T70" fmla="*/ 525 w 861"/>
                  <a:gd name="T71" fmla="*/ 1616 h 1857"/>
                  <a:gd name="T72" fmla="*/ 543 w 861"/>
                  <a:gd name="T73" fmla="*/ 1117 h 1857"/>
                  <a:gd name="T74" fmla="*/ 539 w 861"/>
                  <a:gd name="T75" fmla="*/ 1117 h 1857"/>
                  <a:gd name="T76" fmla="*/ 493 w 861"/>
                  <a:gd name="T77" fmla="*/ 1201 h 1857"/>
                  <a:gd name="T78" fmla="*/ 677 w 861"/>
                  <a:gd name="T79" fmla="*/ 1761 h 1857"/>
                  <a:gd name="T80" fmla="*/ 857 w 861"/>
                  <a:gd name="T81" fmla="*/ 2498 h 1857"/>
                  <a:gd name="T82" fmla="*/ 834 w 861"/>
                  <a:gd name="T83" fmla="*/ 2220 h 1857"/>
                  <a:gd name="T84" fmla="*/ 755 w 861"/>
                  <a:gd name="T85" fmla="*/ 1523 h 1857"/>
                  <a:gd name="T86" fmla="*/ 663 w 861"/>
                  <a:gd name="T87" fmla="*/ 444 h 1857"/>
                  <a:gd name="T88" fmla="*/ 677 w 861"/>
                  <a:gd name="T89" fmla="*/ 0 h 185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861"/>
                  <a:gd name="T136" fmla="*/ 0 h 1857"/>
                  <a:gd name="T137" fmla="*/ 861 w 861"/>
                  <a:gd name="T138" fmla="*/ 1857 h 1857"/>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861" h="1857">
                    <a:moveTo>
                      <a:pt x="0" y="1857"/>
                    </a:moveTo>
                    <a:cubicBezTo>
                      <a:pt x="36" y="1834"/>
                      <a:pt x="91" y="1828"/>
                      <a:pt x="133" y="1820"/>
                    </a:cubicBezTo>
                    <a:cubicBezTo>
                      <a:pt x="188" y="1799"/>
                      <a:pt x="250" y="1792"/>
                      <a:pt x="308" y="1779"/>
                    </a:cubicBezTo>
                    <a:cubicBezTo>
                      <a:pt x="280" y="1768"/>
                      <a:pt x="268" y="1763"/>
                      <a:pt x="230" y="1756"/>
                    </a:cubicBezTo>
                    <a:cubicBezTo>
                      <a:pt x="205" y="1751"/>
                      <a:pt x="181" y="1747"/>
                      <a:pt x="156" y="1742"/>
                    </a:cubicBezTo>
                    <a:cubicBezTo>
                      <a:pt x="148" y="1741"/>
                      <a:pt x="133" y="1738"/>
                      <a:pt x="133" y="1738"/>
                    </a:cubicBezTo>
                    <a:cubicBezTo>
                      <a:pt x="147" y="1737"/>
                      <a:pt x="290" y="1746"/>
                      <a:pt x="226" y="1701"/>
                    </a:cubicBezTo>
                    <a:cubicBezTo>
                      <a:pt x="237" y="1678"/>
                      <a:pt x="237" y="1670"/>
                      <a:pt x="262" y="1664"/>
                    </a:cubicBezTo>
                    <a:cubicBezTo>
                      <a:pt x="268" y="1661"/>
                      <a:pt x="282" y="1662"/>
                      <a:pt x="281" y="1655"/>
                    </a:cubicBezTo>
                    <a:cubicBezTo>
                      <a:pt x="279" y="1646"/>
                      <a:pt x="266" y="1645"/>
                      <a:pt x="258" y="1641"/>
                    </a:cubicBezTo>
                    <a:cubicBezTo>
                      <a:pt x="233" y="1629"/>
                      <a:pt x="211" y="1623"/>
                      <a:pt x="184" y="1618"/>
                    </a:cubicBezTo>
                    <a:cubicBezTo>
                      <a:pt x="176" y="1615"/>
                      <a:pt x="169" y="1611"/>
                      <a:pt x="161" y="1609"/>
                    </a:cubicBezTo>
                    <a:cubicBezTo>
                      <a:pt x="149" y="1605"/>
                      <a:pt x="124" y="1599"/>
                      <a:pt x="124" y="1599"/>
                    </a:cubicBezTo>
                    <a:cubicBezTo>
                      <a:pt x="116" y="1601"/>
                      <a:pt x="92" y="1607"/>
                      <a:pt x="92" y="1609"/>
                    </a:cubicBezTo>
                    <a:cubicBezTo>
                      <a:pt x="88" y="1624"/>
                      <a:pt x="124" y="1633"/>
                      <a:pt x="133" y="1636"/>
                    </a:cubicBezTo>
                    <a:cubicBezTo>
                      <a:pt x="126" y="1597"/>
                      <a:pt x="100" y="1591"/>
                      <a:pt x="73" y="1567"/>
                    </a:cubicBezTo>
                    <a:cubicBezTo>
                      <a:pt x="84" y="1537"/>
                      <a:pt x="116" y="1538"/>
                      <a:pt x="143" y="1535"/>
                    </a:cubicBezTo>
                    <a:cubicBezTo>
                      <a:pt x="163" y="1543"/>
                      <a:pt x="181" y="1556"/>
                      <a:pt x="202" y="1562"/>
                    </a:cubicBezTo>
                    <a:cubicBezTo>
                      <a:pt x="242" y="1574"/>
                      <a:pt x="272" y="1572"/>
                      <a:pt x="308" y="1590"/>
                    </a:cubicBezTo>
                    <a:cubicBezTo>
                      <a:pt x="352" y="1646"/>
                      <a:pt x="393" y="1699"/>
                      <a:pt x="465" y="1719"/>
                    </a:cubicBezTo>
                    <a:cubicBezTo>
                      <a:pt x="458" y="1693"/>
                      <a:pt x="488" y="1648"/>
                      <a:pt x="451" y="1659"/>
                    </a:cubicBezTo>
                    <a:cubicBezTo>
                      <a:pt x="443" y="1704"/>
                      <a:pt x="458" y="1755"/>
                      <a:pt x="507" y="1765"/>
                    </a:cubicBezTo>
                    <a:cubicBezTo>
                      <a:pt x="519" y="1764"/>
                      <a:pt x="533" y="1768"/>
                      <a:pt x="543" y="1761"/>
                    </a:cubicBezTo>
                    <a:cubicBezTo>
                      <a:pt x="550" y="1755"/>
                      <a:pt x="548" y="1742"/>
                      <a:pt x="548" y="1733"/>
                    </a:cubicBezTo>
                    <a:cubicBezTo>
                      <a:pt x="548" y="1709"/>
                      <a:pt x="520" y="1650"/>
                      <a:pt x="507" y="1627"/>
                    </a:cubicBezTo>
                    <a:cubicBezTo>
                      <a:pt x="500" y="1600"/>
                      <a:pt x="489" y="1527"/>
                      <a:pt x="479" y="1512"/>
                    </a:cubicBezTo>
                    <a:cubicBezTo>
                      <a:pt x="463" y="1489"/>
                      <a:pt x="444" y="1469"/>
                      <a:pt x="428" y="1447"/>
                    </a:cubicBezTo>
                    <a:cubicBezTo>
                      <a:pt x="431" y="1437"/>
                      <a:pt x="442" y="1430"/>
                      <a:pt x="442" y="1420"/>
                    </a:cubicBezTo>
                    <a:cubicBezTo>
                      <a:pt x="442" y="1405"/>
                      <a:pt x="366" y="1383"/>
                      <a:pt x="355" y="1378"/>
                    </a:cubicBezTo>
                    <a:cubicBezTo>
                      <a:pt x="334" y="1368"/>
                      <a:pt x="305" y="1350"/>
                      <a:pt x="281" y="1346"/>
                    </a:cubicBezTo>
                    <a:cubicBezTo>
                      <a:pt x="248" y="1341"/>
                      <a:pt x="244" y="1343"/>
                      <a:pt x="216" y="1337"/>
                    </a:cubicBezTo>
                    <a:cubicBezTo>
                      <a:pt x="187" y="1331"/>
                      <a:pt x="163" y="1322"/>
                      <a:pt x="133" y="1318"/>
                    </a:cubicBezTo>
                    <a:cubicBezTo>
                      <a:pt x="194" y="1287"/>
                      <a:pt x="261" y="1259"/>
                      <a:pt x="327" y="1240"/>
                    </a:cubicBezTo>
                    <a:cubicBezTo>
                      <a:pt x="360" y="1220"/>
                      <a:pt x="395" y="1199"/>
                      <a:pt x="433" y="1194"/>
                    </a:cubicBezTo>
                    <a:cubicBezTo>
                      <a:pt x="473" y="1179"/>
                      <a:pt x="456" y="1190"/>
                      <a:pt x="424" y="1180"/>
                    </a:cubicBezTo>
                    <a:cubicBezTo>
                      <a:pt x="412" y="1176"/>
                      <a:pt x="402" y="1167"/>
                      <a:pt x="391" y="1162"/>
                    </a:cubicBezTo>
                    <a:cubicBezTo>
                      <a:pt x="359" y="1129"/>
                      <a:pt x="342" y="1085"/>
                      <a:pt x="304" y="1060"/>
                    </a:cubicBezTo>
                    <a:cubicBezTo>
                      <a:pt x="292" y="1042"/>
                      <a:pt x="275" y="1036"/>
                      <a:pt x="258" y="1023"/>
                    </a:cubicBezTo>
                    <a:cubicBezTo>
                      <a:pt x="289" y="983"/>
                      <a:pt x="337" y="989"/>
                      <a:pt x="382" y="977"/>
                    </a:cubicBezTo>
                    <a:cubicBezTo>
                      <a:pt x="446" y="986"/>
                      <a:pt x="433" y="997"/>
                      <a:pt x="428" y="1065"/>
                    </a:cubicBezTo>
                    <a:cubicBezTo>
                      <a:pt x="389" y="1026"/>
                      <a:pt x="345" y="985"/>
                      <a:pt x="295" y="959"/>
                    </a:cubicBezTo>
                    <a:cubicBezTo>
                      <a:pt x="283" y="953"/>
                      <a:pt x="270" y="951"/>
                      <a:pt x="258" y="945"/>
                    </a:cubicBezTo>
                    <a:cubicBezTo>
                      <a:pt x="230" y="899"/>
                      <a:pt x="241" y="886"/>
                      <a:pt x="249" y="825"/>
                    </a:cubicBezTo>
                    <a:cubicBezTo>
                      <a:pt x="239" y="816"/>
                      <a:pt x="223" y="810"/>
                      <a:pt x="221" y="797"/>
                    </a:cubicBezTo>
                    <a:cubicBezTo>
                      <a:pt x="216" y="758"/>
                      <a:pt x="275" y="757"/>
                      <a:pt x="299" y="751"/>
                    </a:cubicBezTo>
                    <a:cubicBezTo>
                      <a:pt x="351" y="754"/>
                      <a:pt x="397" y="761"/>
                      <a:pt x="447" y="747"/>
                    </a:cubicBezTo>
                    <a:cubicBezTo>
                      <a:pt x="421" y="771"/>
                      <a:pt x="475" y="768"/>
                      <a:pt x="488" y="770"/>
                    </a:cubicBezTo>
                    <a:cubicBezTo>
                      <a:pt x="657" y="750"/>
                      <a:pt x="596" y="760"/>
                      <a:pt x="672" y="747"/>
                    </a:cubicBezTo>
                    <a:cubicBezTo>
                      <a:pt x="640" y="759"/>
                      <a:pt x="621" y="782"/>
                      <a:pt x="590" y="797"/>
                    </a:cubicBezTo>
                    <a:cubicBezTo>
                      <a:pt x="568" y="819"/>
                      <a:pt x="551" y="840"/>
                      <a:pt x="525" y="857"/>
                    </a:cubicBezTo>
                    <a:cubicBezTo>
                      <a:pt x="512" y="809"/>
                      <a:pt x="531" y="707"/>
                      <a:pt x="493" y="678"/>
                    </a:cubicBezTo>
                    <a:cubicBezTo>
                      <a:pt x="475" y="664"/>
                      <a:pt x="438" y="656"/>
                      <a:pt x="419" y="650"/>
                    </a:cubicBezTo>
                    <a:cubicBezTo>
                      <a:pt x="325" y="656"/>
                      <a:pt x="358" y="642"/>
                      <a:pt x="318" y="682"/>
                    </a:cubicBezTo>
                    <a:cubicBezTo>
                      <a:pt x="264" y="674"/>
                      <a:pt x="228" y="648"/>
                      <a:pt x="179" y="632"/>
                    </a:cubicBezTo>
                    <a:cubicBezTo>
                      <a:pt x="172" y="655"/>
                      <a:pt x="154" y="651"/>
                      <a:pt x="133" y="645"/>
                    </a:cubicBezTo>
                    <a:cubicBezTo>
                      <a:pt x="95" y="634"/>
                      <a:pt x="63" y="612"/>
                      <a:pt x="27" y="599"/>
                    </a:cubicBezTo>
                    <a:cubicBezTo>
                      <a:pt x="42" y="640"/>
                      <a:pt x="99" y="616"/>
                      <a:pt x="129" y="609"/>
                    </a:cubicBezTo>
                    <a:cubicBezTo>
                      <a:pt x="161" y="593"/>
                      <a:pt x="192" y="574"/>
                      <a:pt x="226" y="562"/>
                    </a:cubicBezTo>
                    <a:cubicBezTo>
                      <a:pt x="250" y="571"/>
                      <a:pt x="243" y="594"/>
                      <a:pt x="262" y="609"/>
                    </a:cubicBezTo>
                    <a:cubicBezTo>
                      <a:pt x="268" y="614"/>
                      <a:pt x="277" y="615"/>
                      <a:pt x="285" y="618"/>
                    </a:cubicBezTo>
                    <a:cubicBezTo>
                      <a:pt x="326" y="614"/>
                      <a:pt x="338" y="609"/>
                      <a:pt x="373" y="595"/>
                    </a:cubicBezTo>
                    <a:cubicBezTo>
                      <a:pt x="463" y="620"/>
                      <a:pt x="506" y="673"/>
                      <a:pt x="580" y="710"/>
                    </a:cubicBezTo>
                    <a:cubicBezTo>
                      <a:pt x="636" y="706"/>
                      <a:pt x="654" y="705"/>
                      <a:pt x="700" y="692"/>
                    </a:cubicBezTo>
                    <a:cubicBezTo>
                      <a:pt x="682" y="682"/>
                      <a:pt x="665" y="679"/>
                      <a:pt x="645" y="673"/>
                    </a:cubicBezTo>
                    <a:cubicBezTo>
                      <a:pt x="607" y="645"/>
                      <a:pt x="562" y="637"/>
                      <a:pt x="516" y="632"/>
                    </a:cubicBezTo>
                    <a:cubicBezTo>
                      <a:pt x="466" y="576"/>
                      <a:pt x="406" y="489"/>
                      <a:pt x="327" y="475"/>
                    </a:cubicBezTo>
                    <a:cubicBezTo>
                      <a:pt x="312" y="404"/>
                      <a:pt x="421" y="387"/>
                      <a:pt x="470" y="369"/>
                    </a:cubicBezTo>
                    <a:cubicBezTo>
                      <a:pt x="526" y="375"/>
                      <a:pt x="507" y="370"/>
                      <a:pt x="553" y="383"/>
                    </a:cubicBezTo>
                    <a:cubicBezTo>
                      <a:pt x="559" y="385"/>
                      <a:pt x="534" y="378"/>
                      <a:pt x="534" y="378"/>
                    </a:cubicBezTo>
                    <a:cubicBezTo>
                      <a:pt x="513" y="347"/>
                      <a:pt x="520" y="361"/>
                      <a:pt x="511" y="337"/>
                    </a:cubicBezTo>
                    <a:cubicBezTo>
                      <a:pt x="513" y="317"/>
                      <a:pt x="510" y="296"/>
                      <a:pt x="516" y="277"/>
                    </a:cubicBezTo>
                    <a:cubicBezTo>
                      <a:pt x="527" y="242"/>
                      <a:pt x="546" y="282"/>
                      <a:pt x="525" y="249"/>
                    </a:cubicBezTo>
                    <a:cubicBezTo>
                      <a:pt x="516" y="216"/>
                      <a:pt x="544" y="202"/>
                      <a:pt x="507" y="194"/>
                    </a:cubicBezTo>
                    <a:cubicBezTo>
                      <a:pt x="572" y="161"/>
                      <a:pt x="474" y="212"/>
                      <a:pt x="543" y="171"/>
                    </a:cubicBezTo>
                    <a:cubicBezTo>
                      <a:pt x="553" y="165"/>
                      <a:pt x="608" y="156"/>
                      <a:pt x="553" y="166"/>
                    </a:cubicBezTo>
                    <a:cubicBezTo>
                      <a:pt x="548" y="168"/>
                      <a:pt x="544" y="170"/>
                      <a:pt x="539" y="171"/>
                    </a:cubicBezTo>
                    <a:cubicBezTo>
                      <a:pt x="533" y="173"/>
                      <a:pt x="526" y="173"/>
                      <a:pt x="520" y="175"/>
                    </a:cubicBezTo>
                    <a:cubicBezTo>
                      <a:pt x="511" y="178"/>
                      <a:pt x="493" y="185"/>
                      <a:pt x="493" y="185"/>
                    </a:cubicBezTo>
                    <a:cubicBezTo>
                      <a:pt x="524" y="187"/>
                      <a:pt x="584" y="182"/>
                      <a:pt x="613" y="208"/>
                    </a:cubicBezTo>
                    <a:cubicBezTo>
                      <a:pt x="636" y="228"/>
                      <a:pt x="677" y="272"/>
                      <a:pt x="677" y="272"/>
                    </a:cubicBezTo>
                    <a:cubicBezTo>
                      <a:pt x="701" y="341"/>
                      <a:pt x="762" y="375"/>
                      <a:pt x="829" y="387"/>
                    </a:cubicBezTo>
                    <a:cubicBezTo>
                      <a:pt x="838" y="386"/>
                      <a:pt x="850" y="389"/>
                      <a:pt x="857" y="383"/>
                    </a:cubicBezTo>
                    <a:cubicBezTo>
                      <a:pt x="861" y="379"/>
                      <a:pt x="850" y="374"/>
                      <a:pt x="848" y="369"/>
                    </a:cubicBezTo>
                    <a:cubicBezTo>
                      <a:pt x="835" y="339"/>
                      <a:pt x="852" y="361"/>
                      <a:pt x="834" y="341"/>
                    </a:cubicBezTo>
                    <a:cubicBezTo>
                      <a:pt x="823" y="312"/>
                      <a:pt x="796" y="294"/>
                      <a:pt x="774" y="272"/>
                    </a:cubicBezTo>
                    <a:cubicBezTo>
                      <a:pt x="769" y="259"/>
                      <a:pt x="758" y="248"/>
                      <a:pt x="755" y="235"/>
                    </a:cubicBezTo>
                    <a:cubicBezTo>
                      <a:pt x="746" y="200"/>
                      <a:pt x="753" y="162"/>
                      <a:pt x="719" y="139"/>
                    </a:cubicBezTo>
                    <a:cubicBezTo>
                      <a:pt x="701" y="113"/>
                      <a:pt x="683" y="93"/>
                      <a:pt x="663" y="69"/>
                    </a:cubicBezTo>
                    <a:cubicBezTo>
                      <a:pt x="656" y="61"/>
                      <a:pt x="645" y="42"/>
                      <a:pt x="645" y="42"/>
                    </a:cubicBezTo>
                    <a:cubicBezTo>
                      <a:pt x="650" y="20"/>
                      <a:pt x="657" y="11"/>
                      <a:pt x="677" y="0"/>
                    </a:cubicBezTo>
                  </a:path>
                </a:pathLst>
              </a:custGeom>
              <a:noFill/>
              <a:ln w="41275">
                <a:solidFill>
                  <a:srgbClr val="4646C2"/>
                </a:solidFill>
                <a:round/>
                <a:headEnd/>
                <a:tailEnd/>
              </a:ln>
            </p:spPr>
            <p:txBody>
              <a:bodyPr/>
              <a:lstStyle/>
              <a:p>
                <a:endParaRPr lang="en-US"/>
              </a:p>
            </p:txBody>
          </p:sp>
          <p:sp>
            <p:nvSpPr>
              <p:cNvPr id="154638" name="Line 17"/>
              <p:cNvSpPr>
                <a:spLocks noChangeShapeType="1"/>
              </p:cNvSpPr>
              <p:nvPr/>
            </p:nvSpPr>
            <p:spPr bwMode="auto">
              <a:xfrm flipV="1">
                <a:off x="2655" y="1411"/>
                <a:ext cx="105" cy="83"/>
              </a:xfrm>
              <a:prstGeom prst="line">
                <a:avLst/>
              </a:prstGeom>
              <a:noFill/>
              <a:ln w="38100">
                <a:solidFill>
                  <a:srgbClr val="4646C2"/>
                </a:solidFill>
                <a:round/>
                <a:headEnd/>
                <a:tailEnd type="arrow" w="lg" len="lg"/>
              </a:ln>
            </p:spPr>
            <p:txBody>
              <a:bodyPr/>
              <a:lstStyle/>
              <a:p>
                <a:endParaRPr lang="en-US"/>
              </a:p>
            </p:txBody>
          </p:sp>
        </p:grpSp>
      </p:gr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effectLst/>
      </p:bgPr>
    </p:bg>
    <p:spTree>
      <p:nvGrpSpPr>
        <p:cNvPr id="1" name=""/>
        <p:cNvGrpSpPr/>
        <p:nvPr/>
      </p:nvGrpSpPr>
      <p:grpSpPr>
        <a:xfrm>
          <a:off x="0" y="0"/>
          <a:ext cx="0" cy="0"/>
          <a:chOff x="0" y="0"/>
          <a:chExt cx="0" cy="0"/>
        </a:xfrm>
      </p:grpSpPr>
      <p:sp>
        <p:nvSpPr>
          <p:cNvPr id="17413" name="Slide Number Placeholder 1"/>
          <p:cNvSpPr>
            <a:spLocks noGrp="1"/>
          </p:cNvSpPr>
          <p:nvPr>
            <p:ph type="sldNum" sz="quarter" idx="12"/>
          </p:nvPr>
        </p:nvSpPr>
        <p:spPr>
          <a:noFill/>
        </p:spPr>
        <p:txBody>
          <a:bodyPr/>
          <a:lstStyle/>
          <a:p>
            <a:r>
              <a:rPr lang="en-US" smtClean="0">
                <a:cs typeface="Arial" pitchFamily="34" charset="0"/>
              </a:rPr>
              <a:t>Page </a:t>
            </a:r>
            <a:fld id="{91A0784A-F6D0-4F0E-8AA4-FFE8BE1E75FE}" type="slidenum">
              <a:rPr lang="en-US" smtClean="0">
                <a:cs typeface="Arial" pitchFamily="34" charset="0"/>
              </a:rPr>
              <a:pPr/>
              <a:t>40</a:t>
            </a:fld>
            <a:endParaRPr lang="en-US" smtClean="0">
              <a:cs typeface="Arial" pitchFamily="34" charset="0"/>
            </a:endParaRPr>
          </a:p>
        </p:txBody>
      </p:sp>
      <p:sp>
        <p:nvSpPr>
          <p:cNvPr id="17414" name="TextBox 3"/>
          <p:cNvSpPr txBox="1">
            <a:spLocks noChangeArrowheads="1"/>
          </p:cNvSpPr>
          <p:nvPr/>
        </p:nvSpPr>
        <p:spPr bwMode="auto">
          <a:xfrm>
            <a:off x="287338" y="214313"/>
            <a:ext cx="9056687" cy="646112"/>
          </a:xfrm>
          <a:prstGeom prst="rect">
            <a:avLst/>
          </a:prstGeom>
          <a:noFill/>
          <a:ln w="9525">
            <a:noFill/>
            <a:miter lim="800000"/>
            <a:headEnd/>
            <a:tailEnd/>
          </a:ln>
        </p:spPr>
        <p:txBody>
          <a:bodyPr>
            <a:spAutoFit/>
          </a:bodyPr>
          <a:lstStyle/>
          <a:p>
            <a:pPr algn="ctr" eaLnBrk="0" hangingPunct="0">
              <a:spcBef>
                <a:spcPct val="50000"/>
              </a:spcBef>
            </a:pPr>
            <a:r>
              <a:rPr lang="en-US" sz="3600" b="1" u="sng">
                <a:solidFill>
                  <a:srgbClr val="0D0D0D"/>
                </a:solidFill>
                <a:latin typeface="Calibri" pitchFamily="34" charset="0"/>
              </a:rPr>
              <a:t>Field Equations with Lennard Jones Spheres</a:t>
            </a:r>
            <a:endParaRPr lang="en-US" sz="3600" u="sng">
              <a:solidFill>
                <a:srgbClr val="0D0D0D"/>
              </a:solidFill>
              <a:latin typeface="Calibri" pitchFamily="34" charset="0"/>
            </a:endParaRPr>
          </a:p>
        </p:txBody>
      </p:sp>
      <p:sp>
        <p:nvSpPr>
          <p:cNvPr id="17415" name="Rounded Rectangular Callout 5"/>
          <p:cNvSpPr>
            <a:spLocks noChangeArrowheads="1"/>
          </p:cNvSpPr>
          <p:nvPr/>
        </p:nvSpPr>
        <p:spPr bwMode="auto">
          <a:xfrm>
            <a:off x="666750" y="1349375"/>
            <a:ext cx="1497013" cy="579438"/>
          </a:xfrm>
          <a:prstGeom prst="wedgeRoundRectCallout">
            <a:avLst>
              <a:gd name="adj1" fmla="val -34606"/>
              <a:gd name="adj2" fmla="val 125870"/>
              <a:gd name="adj3" fmla="val 16667"/>
            </a:avLst>
          </a:prstGeom>
          <a:noFill/>
          <a:ln w="25400" algn="ctr">
            <a:noFill/>
            <a:round/>
            <a:headEnd/>
            <a:tailEnd/>
          </a:ln>
        </p:spPr>
        <p:txBody>
          <a:bodyPr tIns="137160" bIns="137160">
            <a:spAutoFit/>
          </a:bodyPr>
          <a:lstStyle/>
          <a:p>
            <a:pPr algn="ctr" eaLnBrk="0" hangingPunct="0">
              <a:spcBef>
                <a:spcPct val="50000"/>
              </a:spcBef>
            </a:pPr>
            <a:endParaRPr lang="en-US">
              <a:solidFill>
                <a:srgbClr val="000000"/>
              </a:solidFill>
            </a:endParaRPr>
          </a:p>
        </p:txBody>
      </p:sp>
      <p:sp>
        <p:nvSpPr>
          <p:cNvPr id="17416" name="Rounded Rectangular Callout 6"/>
          <p:cNvSpPr>
            <a:spLocks noChangeArrowheads="1"/>
          </p:cNvSpPr>
          <p:nvPr/>
        </p:nvSpPr>
        <p:spPr bwMode="auto">
          <a:xfrm>
            <a:off x="755650" y="1706563"/>
            <a:ext cx="404813" cy="457200"/>
          </a:xfrm>
          <a:prstGeom prst="wedgeRoundRectCallout">
            <a:avLst>
              <a:gd name="adj1" fmla="val -20833"/>
              <a:gd name="adj2" fmla="val 62500"/>
              <a:gd name="adj3" fmla="val 16667"/>
            </a:avLst>
          </a:prstGeom>
          <a:noFill/>
          <a:ln w="25400" algn="ctr">
            <a:noFill/>
            <a:round/>
            <a:headEnd/>
            <a:tailEnd/>
          </a:ln>
        </p:spPr>
        <p:txBody>
          <a:bodyPr tIns="137160" bIns="137160">
            <a:spAutoFit/>
          </a:bodyPr>
          <a:lstStyle/>
          <a:p>
            <a:pPr algn="ctr" eaLnBrk="0" hangingPunct="0">
              <a:spcBef>
                <a:spcPct val="50000"/>
              </a:spcBef>
            </a:pPr>
            <a:endParaRPr lang="en-US">
              <a:solidFill>
                <a:srgbClr val="000000"/>
              </a:solidFill>
            </a:endParaRPr>
          </a:p>
        </p:txBody>
      </p:sp>
      <p:sp>
        <p:nvSpPr>
          <p:cNvPr id="17417" name="Oval 13"/>
          <p:cNvSpPr>
            <a:spLocks noChangeArrowheads="1"/>
          </p:cNvSpPr>
          <p:nvPr/>
        </p:nvSpPr>
        <p:spPr bwMode="auto">
          <a:xfrm>
            <a:off x="6019800" y="3848100"/>
            <a:ext cx="914400" cy="914400"/>
          </a:xfrm>
          <a:prstGeom prst="ellipse">
            <a:avLst/>
          </a:prstGeom>
          <a:noFill/>
          <a:ln w="25400" algn="ctr">
            <a:noFill/>
            <a:round/>
            <a:headEnd/>
            <a:tailEnd/>
          </a:ln>
        </p:spPr>
        <p:txBody>
          <a:bodyPr tIns="137160" bIns="137160">
            <a:spAutoFit/>
          </a:bodyPr>
          <a:lstStyle/>
          <a:p>
            <a:pPr algn="ctr" eaLnBrk="0" hangingPunct="0">
              <a:spcBef>
                <a:spcPct val="50000"/>
              </a:spcBef>
            </a:pPr>
            <a:endParaRPr lang="en-US">
              <a:solidFill>
                <a:srgbClr val="000000"/>
              </a:solidFill>
            </a:endParaRPr>
          </a:p>
        </p:txBody>
      </p:sp>
      <p:sp>
        <p:nvSpPr>
          <p:cNvPr id="17418" name="Rectangle 14"/>
          <p:cNvSpPr>
            <a:spLocks noChangeArrowheads="1"/>
          </p:cNvSpPr>
          <p:nvPr/>
        </p:nvSpPr>
        <p:spPr bwMode="auto">
          <a:xfrm>
            <a:off x="201613" y="6396038"/>
            <a:ext cx="2035175" cy="277812"/>
          </a:xfrm>
          <a:prstGeom prst="rect">
            <a:avLst/>
          </a:prstGeom>
          <a:noFill/>
          <a:ln w="9525">
            <a:noFill/>
            <a:miter lim="800000"/>
            <a:headEnd/>
            <a:tailEnd/>
          </a:ln>
        </p:spPr>
        <p:txBody>
          <a:bodyPr wrap="none">
            <a:spAutoFit/>
          </a:bodyPr>
          <a:lstStyle/>
          <a:p>
            <a:r>
              <a:rPr lang="en-US" sz="1200" b="1">
                <a:solidFill>
                  <a:srgbClr val="000000"/>
                </a:solidFill>
              </a:rPr>
              <a:t>Eisenberg, Hyon, and Liu</a:t>
            </a:r>
            <a:endParaRPr lang="en-US">
              <a:solidFill>
                <a:srgbClr val="000000"/>
              </a:solidFill>
            </a:endParaRPr>
          </a:p>
        </p:txBody>
      </p:sp>
      <p:sp>
        <p:nvSpPr>
          <p:cNvPr id="17419"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solidFill>
                <a:srgbClr val="000000"/>
              </a:solidFill>
            </a:endParaRPr>
          </a:p>
        </p:txBody>
      </p:sp>
      <p:grpSp>
        <p:nvGrpSpPr>
          <p:cNvPr id="17420" name="Group 23"/>
          <p:cNvGrpSpPr>
            <a:grpSpLocks/>
          </p:cNvGrpSpPr>
          <p:nvPr/>
        </p:nvGrpSpPr>
        <p:grpSpPr bwMode="auto">
          <a:xfrm>
            <a:off x="504825" y="1300163"/>
            <a:ext cx="8316913" cy="3068637"/>
            <a:chOff x="415665" y="1032208"/>
            <a:chExt cx="8269107" cy="3280610"/>
          </a:xfrm>
        </p:grpSpPr>
        <p:graphicFrame>
          <p:nvGraphicFramePr>
            <p:cNvPr id="17411" name="Object 2"/>
            <p:cNvGraphicFramePr>
              <a:graphicFrameLocks noChangeAspect="1"/>
            </p:cNvGraphicFramePr>
            <p:nvPr/>
          </p:nvGraphicFramePr>
          <p:xfrm>
            <a:off x="415665" y="1620846"/>
            <a:ext cx="7696544" cy="2691972"/>
          </p:xfrm>
          <a:graphic>
            <a:graphicData uri="http://schemas.openxmlformats.org/presentationml/2006/ole">
              <p:oleObj spid="_x0000_s17411" name="Equation" r:id="rId5" imgW="7696080" imgH="2692080" progId="Equation.DSMT4">
                <p:embed/>
              </p:oleObj>
            </a:graphicData>
          </a:graphic>
        </p:graphicFrame>
        <p:sp>
          <p:nvSpPr>
            <p:cNvPr id="17454" name="TextBox 20"/>
            <p:cNvSpPr txBox="1">
              <a:spLocks noChangeArrowheads="1"/>
            </p:cNvSpPr>
            <p:nvPr/>
          </p:nvSpPr>
          <p:spPr bwMode="auto">
            <a:xfrm>
              <a:off x="1179377" y="1032208"/>
              <a:ext cx="7505395" cy="723955"/>
            </a:xfrm>
            <a:prstGeom prst="rect">
              <a:avLst/>
            </a:prstGeom>
            <a:noFill/>
            <a:ln w="9525">
              <a:noFill/>
              <a:miter lim="800000"/>
              <a:headEnd/>
              <a:tailEnd/>
            </a:ln>
          </p:spPr>
          <p:txBody>
            <a:bodyPr>
              <a:spAutoFit/>
            </a:bodyPr>
            <a:lstStyle/>
            <a:p>
              <a:pPr algn="ctr"/>
              <a:r>
                <a:rPr lang="en-US" sz="2400" b="1">
                  <a:solidFill>
                    <a:srgbClr val="000000"/>
                  </a:solidFill>
                </a:rPr>
                <a:t>Nernst Planck Diffusion Equation</a:t>
              </a:r>
            </a:p>
            <a:p>
              <a:pPr algn="ctr"/>
              <a:r>
                <a:rPr lang="en-US" sz="1400" i="1">
                  <a:solidFill>
                    <a:srgbClr val="000000"/>
                  </a:solidFill>
                </a:rPr>
                <a:t>   for </a:t>
              </a:r>
              <a:r>
                <a:rPr lang="en-US" sz="1400" b="1" i="1">
                  <a:solidFill>
                    <a:srgbClr val="000000"/>
                  </a:solidFill>
                </a:rPr>
                <a:t>number density c</a:t>
              </a:r>
              <a:r>
                <a:rPr lang="en-US" sz="1400" b="1" i="1" baseline="-25000">
                  <a:solidFill>
                    <a:srgbClr val="000000"/>
                  </a:solidFill>
                </a:rPr>
                <a:t>n</a:t>
              </a:r>
              <a:r>
                <a:rPr lang="en-US" sz="1400" b="1" i="1">
                  <a:solidFill>
                    <a:srgbClr val="000000"/>
                  </a:solidFill>
                </a:rPr>
                <a:t> </a:t>
              </a:r>
              <a:r>
                <a:rPr lang="en-US" sz="1400" i="1">
                  <a:solidFill>
                    <a:srgbClr val="000000"/>
                  </a:solidFill>
                </a:rPr>
                <a:t>of negative n ions; positive ions are analogous</a:t>
              </a:r>
            </a:p>
          </p:txBody>
        </p:sp>
      </p:grpSp>
      <p:sp>
        <p:nvSpPr>
          <p:cNvPr id="17421" name="TextBox 14"/>
          <p:cNvSpPr txBox="1">
            <a:spLocks noChangeArrowheads="1"/>
          </p:cNvSpPr>
          <p:nvPr/>
        </p:nvSpPr>
        <p:spPr bwMode="auto">
          <a:xfrm>
            <a:off x="2266950" y="849313"/>
            <a:ext cx="5033963" cy="338137"/>
          </a:xfrm>
          <a:prstGeom prst="rect">
            <a:avLst/>
          </a:prstGeom>
          <a:noFill/>
          <a:ln w="9525">
            <a:noFill/>
            <a:miter lim="800000"/>
            <a:headEnd/>
            <a:tailEnd/>
          </a:ln>
        </p:spPr>
        <p:txBody>
          <a:bodyPr>
            <a:spAutoFit/>
          </a:bodyPr>
          <a:lstStyle/>
          <a:p>
            <a:r>
              <a:rPr lang="en-US">
                <a:solidFill>
                  <a:srgbClr val="000000"/>
                </a:solidFill>
              </a:rPr>
              <a:t>Non-equilibriium variational field theory </a:t>
            </a:r>
            <a:r>
              <a:rPr lang="en-US" i="1">
                <a:solidFill>
                  <a:srgbClr val="000000"/>
                </a:solidFill>
              </a:rPr>
              <a:t>EnVarA</a:t>
            </a:r>
            <a:endParaRPr lang="en-US">
              <a:solidFill>
                <a:srgbClr val="000000"/>
              </a:solidFill>
            </a:endParaRPr>
          </a:p>
        </p:txBody>
      </p:sp>
      <p:grpSp>
        <p:nvGrpSpPr>
          <p:cNvPr id="17422" name="Group 57"/>
          <p:cNvGrpSpPr>
            <a:grpSpLocks/>
          </p:cNvGrpSpPr>
          <p:nvPr/>
        </p:nvGrpSpPr>
        <p:grpSpPr bwMode="auto">
          <a:xfrm>
            <a:off x="1376363" y="2516188"/>
            <a:ext cx="3663950" cy="1147762"/>
            <a:chOff x="1376636" y="2516490"/>
            <a:chExt cx="3663900" cy="1147316"/>
          </a:xfrm>
        </p:grpSpPr>
        <p:grpSp>
          <p:nvGrpSpPr>
            <p:cNvPr id="17450" name="Group 19"/>
            <p:cNvGrpSpPr>
              <a:grpSpLocks/>
            </p:cNvGrpSpPr>
            <p:nvPr/>
          </p:nvGrpSpPr>
          <p:grpSpPr bwMode="auto">
            <a:xfrm>
              <a:off x="1376636" y="3386807"/>
              <a:ext cx="3036666" cy="276999"/>
              <a:chOff x="3997665" y="3030367"/>
              <a:chExt cx="3036666" cy="276999"/>
            </a:xfrm>
          </p:grpSpPr>
          <p:cxnSp>
            <p:nvCxnSpPr>
              <p:cNvPr id="17452" name="Straight Arrow Connector 21"/>
              <p:cNvCxnSpPr>
                <a:cxnSpLocks noChangeShapeType="1"/>
              </p:cNvCxnSpPr>
              <p:nvPr/>
            </p:nvCxnSpPr>
            <p:spPr bwMode="auto">
              <a:xfrm flipV="1">
                <a:off x="5636282" y="3082007"/>
                <a:ext cx="1398049" cy="181368"/>
              </a:xfrm>
              <a:prstGeom prst="straightConnector1">
                <a:avLst/>
              </a:prstGeom>
              <a:noFill/>
              <a:ln w="25400" algn="ctr">
                <a:solidFill>
                  <a:srgbClr val="004376"/>
                </a:solidFill>
                <a:round/>
                <a:headEnd/>
                <a:tailEnd type="arrow" w="med" len="med"/>
              </a:ln>
            </p:spPr>
          </p:cxnSp>
          <p:sp>
            <p:nvSpPr>
              <p:cNvPr id="17453" name="TextBox 20"/>
              <p:cNvSpPr txBox="1">
                <a:spLocks noChangeArrowheads="1"/>
              </p:cNvSpPr>
              <p:nvPr/>
            </p:nvSpPr>
            <p:spPr bwMode="auto">
              <a:xfrm>
                <a:off x="3997665" y="3030367"/>
                <a:ext cx="2433362" cy="276999"/>
              </a:xfrm>
              <a:prstGeom prst="rect">
                <a:avLst/>
              </a:prstGeom>
              <a:noFill/>
              <a:ln w="9525">
                <a:noFill/>
                <a:miter lim="800000"/>
                <a:headEnd/>
                <a:tailEnd/>
              </a:ln>
            </p:spPr>
            <p:txBody>
              <a:bodyPr>
                <a:spAutoFit/>
              </a:bodyPr>
              <a:lstStyle/>
              <a:p>
                <a:r>
                  <a:rPr lang="en-US" sz="1200" b="1">
                    <a:solidFill>
                      <a:srgbClr val="004376"/>
                    </a:solidFill>
                  </a:rPr>
                  <a:t>Coupling Parameters</a:t>
                </a:r>
              </a:p>
            </p:txBody>
          </p:sp>
        </p:grpSp>
        <p:cxnSp>
          <p:nvCxnSpPr>
            <p:cNvPr id="17451" name="Straight Arrow Connector 23"/>
            <p:cNvCxnSpPr>
              <a:cxnSpLocks noChangeShapeType="1"/>
            </p:cNvCxnSpPr>
            <p:nvPr/>
          </p:nvCxnSpPr>
          <p:spPr bwMode="auto">
            <a:xfrm flipV="1">
              <a:off x="2833884" y="2516490"/>
              <a:ext cx="2206652" cy="891728"/>
            </a:xfrm>
            <a:prstGeom prst="straightConnector1">
              <a:avLst/>
            </a:prstGeom>
            <a:noFill/>
            <a:ln w="25400" algn="ctr">
              <a:solidFill>
                <a:srgbClr val="004376"/>
              </a:solidFill>
              <a:round/>
              <a:headEnd/>
              <a:tailEnd type="arrow" w="med" len="med"/>
            </a:ln>
          </p:spPr>
        </p:cxnSp>
      </p:grpSp>
      <p:sp>
        <p:nvSpPr>
          <p:cNvPr id="17423" name="TextBox 30"/>
          <p:cNvSpPr txBox="1">
            <a:spLocks noChangeArrowheads="1"/>
          </p:cNvSpPr>
          <p:nvPr/>
        </p:nvSpPr>
        <p:spPr bwMode="auto">
          <a:xfrm>
            <a:off x="6153150" y="3968750"/>
            <a:ext cx="2433638" cy="276225"/>
          </a:xfrm>
          <a:prstGeom prst="rect">
            <a:avLst/>
          </a:prstGeom>
          <a:noFill/>
          <a:ln w="9525">
            <a:noFill/>
            <a:miter lim="800000"/>
            <a:headEnd/>
            <a:tailEnd/>
          </a:ln>
        </p:spPr>
        <p:txBody>
          <a:bodyPr>
            <a:spAutoFit/>
          </a:bodyPr>
          <a:lstStyle/>
          <a:p>
            <a:r>
              <a:rPr lang="en-US" sz="1200" b="1">
                <a:solidFill>
                  <a:srgbClr val="005024"/>
                </a:solidFill>
              </a:rPr>
              <a:t>Ion Radii</a:t>
            </a:r>
          </a:p>
        </p:txBody>
      </p:sp>
      <p:cxnSp>
        <p:nvCxnSpPr>
          <p:cNvPr id="17424" name="Straight Arrow Connector 31"/>
          <p:cNvCxnSpPr>
            <a:cxnSpLocks noChangeShapeType="1"/>
          </p:cNvCxnSpPr>
          <p:nvPr/>
        </p:nvCxnSpPr>
        <p:spPr bwMode="auto">
          <a:xfrm rot="10800000">
            <a:off x="5070475" y="3460750"/>
            <a:ext cx="1149350" cy="544513"/>
          </a:xfrm>
          <a:prstGeom prst="straightConnector1">
            <a:avLst/>
          </a:prstGeom>
          <a:noFill/>
          <a:ln w="25400" algn="ctr">
            <a:solidFill>
              <a:srgbClr val="005024"/>
            </a:solidFill>
            <a:round/>
            <a:headEnd/>
            <a:tailEnd type="arrow" w="med" len="med"/>
          </a:ln>
        </p:spPr>
      </p:cxnSp>
      <p:cxnSp>
        <p:nvCxnSpPr>
          <p:cNvPr id="17425" name="Straight Arrow Connector 33"/>
          <p:cNvCxnSpPr>
            <a:cxnSpLocks noChangeShapeType="1"/>
          </p:cNvCxnSpPr>
          <p:nvPr/>
        </p:nvCxnSpPr>
        <p:spPr bwMode="auto">
          <a:xfrm rot="10800000">
            <a:off x="5654675" y="3454400"/>
            <a:ext cx="785813" cy="530225"/>
          </a:xfrm>
          <a:prstGeom prst="straightConnector1">
            <a:avLst/>
          </a:prstGeom>
          <a:noFill/>
          <a:ln w="25400" algn="ctr">
            <a:solidFill>
              <a:srgbClr val="005024"/>
            </a:solidFill>
            <a:round/>
            <a:headEnd/>
            <a:tailEnd type="arrow" w="med" len="med"/>
          </a:ln>
        </p:spPr>
      </p:cxnSp>
      <p:grpSp>
        <p:nvGrpSpPr>
          <p:cNvPr id="17426" name="Group 45"/>
          <p:cNvGrpSpPr>
            <a:grpSpLocks/>
          </p:cNvGrpSpPr>
          <p:nvPr/>
        </p:nvGrpSpPr>
        <p:grpSpPr bwMode="auto">
          <a:xfrm>
            <a:off x="1004888" y="2751138"/>
            <a:ext cx="8139112" cy="3790950"/>
            <a:chOff x="1004888" y="2751138"/>
            <a:chExt cx="8139112" cy="3790950"/>
          </a:xfrm>
        </p:grpSpPr>
        <p:grpSp>
          <p:nvGrpSpPr>
            <p:cNvPr id="17439" name="Group 25"/>
            <p:cNvGrpSpPr>
              <a:grpSpLocks/>
            </p:cNvGrpSpPr>
            <p:nvPr/>
          </p:nvGrpSpPr>
          <p:grpSpPr bwMode="auto">
            <a:xfrm>
              <a:off x="1004888" y="4258030"/>
              <a:ext cx="7505700" cy="2284058"/>
              <a:chOff x="1004888" y="4257675"/>
              <a:chExt cx="7505700" cy="2284098"/>
            </a:xfrm>
          </p:grpSpPr>
          <p:grpSp>
            <p:nvGrpSpPr>
              <p:cNvPr id="17445" name="Group 22"/>
              <p:cNvGrpSpPr>
                <a:grpSpLocks/>
              </p:cNvGrpSpPr>
              <p:nvPr/>
            </p:nvGrpSpPr>
            <p:grpSpPr bwMode="auto">
              <a:xfrm>
                <a:off x="1004888" y="4257675"/>
                <a:ext cx="7505700" cy="1795463"/>
                <a:chOff x="1005381" y="4256908"/>
                <a:chExt cx="7505395" cy="1795772"/>
              </a:xfrm>
            </p:grpSpPr>
            <p:graphicFrame>
              <p:nvGraphicFramePr>
                <p:cNvPr id="17410" name="Object 3"/>
                <p:cNvGraphicFramePr>
                  <a:graphicFrameLocks noChangeAspect="1"/>
                </p:cNvGraphicFramePr>
                <p:nvPr/>
              </p:nvGraphicFramePr>
              <p:xfrm>
                <a:off x="1956255" y="4884079"/>
                <a:ext cx="4978198" cy="1168601"/>
              </p:xfrm>
              <a:graphic>
                <a:graphicData uri="http://schemas.openxmlformats.org/presentationml/2006/ole">
                  <p:oleObj spid="_x0000_s17410" name="Equation" r:id="rId6" imgW="4978080" imgH="1168200" progId="Equation.DSMT4">
                    <p:embed/>
                  </p:oleObj>
                </a:graphicData>
              </a:graphic>
            </p:graphicFrame>
            <p:sp>
              <p:nvSpPr>
                <p:cNvPr id="17449" name="TextBox 21"/>
                <p:cNvSpPr txBox="1">
                  <a:spLocks noChangeArrowheads="1"/>
                </p:cNvSpPr>
                <p:nvPr/>
              </p:nvSpPr>
              <p:spPr bwMode="auto">
                <a:xfrm>
                  <a:off x="1005381" y="4256908"/>
                  <a:ext cx="7505395" cy="461665"/>
                </a:xfrm>
                <a:prstGeom prst="rect">
                  <a:avLst/>
                </a:prstGeom>
                <a:noFill/>
                <a:ln w="9525">
                  <a:noFill/>
                  <a:miter lim="800000"/>
                  <a:headEnd/>
                  <a:tailEnd/>
                </a:ln>
              </p:spPr>
              <p:txBody>
                <a:bodyPr>
                  <a:spAutoFit/>
                </a:bodyPr>
                <a:lstStyle/>
                <a:p>
                  <a:pPr algn="ctr"/>
                  <a:r>
                    <a:rPr lang="en-US" sz="2400" b="1">
                      <a:solidFill>
                        <a:srgbClr val="000000"/>
                      </a:solidFill>
                    </a:rPr>
                    <a:t>Poisson Equation</a:t>
                  </a:r>
                </a:p>
              </p:txBody>
            </p:sp>
          </p:grpSp>
          <p:grpSp>
            <p:nvGrpSpPr>
              <p:cNvPr id="17446" name="Group 15"/>
              <p:cNvGrpSpPr>
                <a:grpSpLocks/>
              </p:cNvGrpSpPr>
              <p:nvPr/>
            </p:nvGrpSpPr>
            <p:grpSpPr bwMode="auto">
              <a:xfrm>
                <a:off x="3196621" y="5758453"/>
                <a:ext cx="2433362" cy="783320"/>
                <a:chOff x="3476231" y="2735643"/>
                <a:chExt cx="2433362" cy="783320"/>
              </a:xfrm>
            </p:grpSpPr>
            <p:sp>
              <p:nvSpPr>
                <p:cNvPr id="17447" name="TextBox 16"/>
                <p:cNvSpPr txBox="1">
                  <a:spLocks noChangeArrowheads="1"/>
                </p:cNvSpPr>
                <p:nvPr/>
              </p:nvSpPr>
              <p:spPr bwMode="auto">
                <a:xfrm>
                  <a:off x="3476231" y="3241964"/>
                  <a:ext cx="2433362" cy="276999"/>
                </a:xfrm>
                <a:prstGeom prst="rect">
                  <a:avLst/>
                </a:prstGeom>
                <a:noFill/>
                <a:ln w="9525">
                  <a:noFill/>
                  <a:miter lim="800000"/>
                  <a:headEnd/>
                  <a:tailEnd/>
                </a:ln>
              </p:spPr>
              <p:txBody>
                <a:bodyPr>
                  <a:spAutoFit/>
                </a:bodyPr>
                <a:lstStyle/>
                <a:p>
                  <a:r>
                    <a:rPr lang="en-US" sz="1200" b="1">
                      <a:solidFill>
                        <a:srgbClr val="A20000"/>
                      </a:solidFill>
                    </a:rPr>
                    <a:t>Permanent Charge of Protein</a:t>
                  </a:r>
                </a:p>
              </p:txBody>
            </p:sp>
            <p:cxnSp>
              <p:nvCxnSpPr>
                <p:cNvPr id="17448" name="Straight Arrow Connector 17"/>
                <p:cNvCxnSpPr>
                  <a:cxnSpLocks noChangeShapeType="1"/>
                </p:cNvCxnSpPr>
                <p:nvPr/>
              </p:nvCxnSpPr>
              <p:spPr bwMode="auto">
                <a:xfrm rot="16200000" flipV="1">
                  <a:off x="3778513" y="2954797"/>
                  <a:ext cx="566777" cy="128469"/>
                </a:xfrm>
                <a:prstGeom prst="straightConnector1">
                  <a:avLst/>
                </a:prstGeom>
                <a:noFill/>
                <a:ln w="25400" algn="ctr">
                  <a:solidFill>
                    <a:srgbClr val="A20000"/>
                  </a:solidFill>
                  <a:round/>
                  <a:headEnd/>
                  <a:tailEnd type="arrow" w="med" len="med"/>
                </a:ln>
              </p:spPr>
            </p:cxnSp>
          </p:grpSp>
        </p:grpSp>
        <p:grpSp>
          <p:nvGrpSpPr>
            <p:cNvPr id="17440" name="Group 40"/>
            <p:cNvGrpSpPr>
              <a:grpSpLocks/>
            </p:cNvGrpSpPr>
            <p:nvPr/>
          </p:nvGrpSpPr>
          <p:grpSpPr bwMode="auto">
            <a:xfrm>
              <a:off x="5123664" y="2751138"/>
              <a:ext cx="4020336" cy="2607129"/>
              <a:chOff x="5123664" y="2750757"/>
              <a:chExt cx="4020336" cy="2607174"/>
            </a:xfrm>
          </p:grpSpPr>
          <p:sp>
            <p:nvSpPr>
              <p:cNvPr id="17441" name="TextBox 26"/>
              <p:cNvSpPr txBox="1">
                <a:spLocks noChangeArrowheads="1"/>
              </p:cNvSpPr>
              <p:nvPr/>
            </p:nvSpPr>
            <p:spPr bwMode="auto">
              <a:xfrm>
                <a:off x="7028033" y="4247048"/>
                <a:ext cx="2115967" cy="276999"/>
              </a:xfrm>
              <a:prstGeom prst="rect">
                <a:avLst/>
              </a:prstGeom>
              <a:noFill/>
              <a:ln w="9525">
                <a:noFill/>
                <a:miter lim="800000"/>
                <a:headEnd/>
                <a:tailEnd/>
              </a:ln>
            </p:spPr>
            <p:txBody>
              <a:bodyPr>
                <a:spAutoFit/>
              </a:bodyPr>
              <a:lstStyle/>
              <a:p>
                <a:r>
                  <a:rPr lang="en-US" sz="1200" b="1">
                    <a:solidFill>
                      <a:srgbClr val="005024"/>
                    </a:solidFill>
                  </a:rPr>
                  <a:t>Number Densities</a:t>
                </a:r>
              </a:p>
            </p:txBody>
          </p:sp>
          <p:cxnSp>
            <p:nvCxnSpPr>
              <p:cNvPr id="17442" name="Straight Arrow Connector 27"/>
              <p:cNvCxnSpPr>
                <a:cxnSpLocks noChangeShapeType="1"/>
              </p:cNvCxnSpPr>
              <p:nvPr/>
            </p:nvCxnSpPr>
            <p:spPr bwMode="auto">
              <a:xfrm rot="10800000" flipV="1">
                <a:off x="5123664" y="4503987"/>
                <a:ext cx="2380463" cy="853944"/>
              </a:xfrm>
              <a:prstGeom prst="straightConnector1">
                <a:avLst/>
              </a:prstGeom>
              <a:noFill/>
              <a:ln w="25400" algn="ctr">
                <a:solidFill>
                  <a:srgbClr val="005024"/>
                </a:solidFill>
                <a:round/>
                <a:headEnd/>
                <a:tailEnd type="arrow" w="med" len="med"/>
              </a:ln>
            </p:spPr>
          </p:cxnSp>
          <p:cxnSp>
            <p:nvCxnSpPr>
              <p:cNvPr id="17443" name="Straight Arrow Connector 28"/>
              <p:cNvCxnSpPr>
                <a:cxnSpLocks noChangeShapeType="1"/>
              </p:cNvCxnSpPr>
              <p:nvPr/>
            </p:nvCxnSpPr>
            <p:spPr bwMode="auto">
              <a:xfrm rot="16200000" flipV="1">
                <a:off x="6948685" y="3789849"/>
                <a:ext cx="528990" cy="445864"/>
              </a:xfrm>
              <a:prstGeom prst="straightConnector1">
                <a:avLst/>
              </a:prstGeom>
              <a:noFill/>
              <a:ln w="25400" algn="ctr">
                <a:solidFill>
                  <a:srgbClr val="005024"/>
                </a:solidFill>
                <a:round/>
                <a:headEnd/>
                <a:tailEnd type="arrow" w="med" len="med"/>
              </a:ln>
            </p:spPr>
          </p:cxnSp>
          <p:cxnSp>
            <p:nvCxnSpPr>
              <p:cNvPr id="17444" name="Straight Arrow Connector 35"/>
              <p:cNvCxnSpPr>
                <a:cxnSpLocks noChangeShapeType="1"/>
              </p:cNvCxnSpPr>
              <p:nvPr/>
            </p:nvCxnSpPr>
            <p:spPr bwMode="auto">
              <a:xfrm rot="16200000" flipV="1">
                <a:off x="6994025" y="3328871"/>
                <a:ext cx="1520226" cy="363997"/>
              </a:xfrm>
              <a:prstGeom prst="straightConnector1">
                <a:avLst/>
              </a:prstGeom>
              <a:noFill/>
              <a:ln w="25400" algn="ctr">
                <a:solidFill>
                  <a:srgbClr val="005024"/>
                </a:solidFill>
                <a:round/>
                <a:headEnd/>
                <a:tailEnd type="arrow" w="med" len="med"/>
              </a:ln>
            </p:spPr>
          </p:cxnSp>
        </p:grpSp>
      </p:grpSp>
      <p:grpSp>
        <p:nvGrpSpPr>
          <p:cNvPr id="17427" name="Group 50"/>
          <p:cNvGrpSpPr>
            <a:grpSpLocks/>
          </p:cNvGrpSpPr>
          <p:nvPr/>
        </p:nvGrpSpPr>
        <p:grpSpPr bwMode="auto">
          <a:xfrm>
            <a:off x="280988" y="1808163"/>
            <a:ext cx="2116137" cy="633412"/>
            <a:chOff x="280870" y="1807389"/>
            <a:chExt cx="2115967" cy="634794"/>
          </a:xfrm>
        </p:grpSpPr>
        <p:sp>
          <p:nvSpPr>
            <p:cNvPr id="17437" name="TextBox 32"/>
            <p:cNvSpPr txBox="1">
              <a:spLocks noChangeArrowheads="1"/>
            </p:cNvSpPr>
            <p:nvPr/>
          </p:nvSpPr>
          <p:spPr bwMode="auto">
            <a:xfrm>
              <a:off x="280870" y="1807389"/>
              <a:ext cx="2115967" cy="276999"/>
            </a:xfrm>
            <a:prstGeom prst="rect">
              <a:avLst/>
            </a:prstGeom>
            <a:noFill/>
            <a:ln w="9525">
              <a:noFill/>
              <a:miter lim="800000"/>
              <a:headEnd/>
              <a:tailEnd/>
            </a:ln>
          </p:spPr>
          <p:txBody>
            <a:bodyPr>
              <a:spAutoFit/>
            </a:bodyPr>
            <a:lstStyle/>
            <a:p>
              <a:r>
                <a:rPr lang="en-US" sz="1200" b="1">
                  <a:solidFill>
                    <a:srgbClr val="005024"/>
                  </a:solidFill>
                </a:rPr>
                <a:t>Diffusion Coefficient</a:t>
              </a:r>
            </a:p>
          </p:txBody>
        </p:sp>
        <p:cxnSp>
          <p:nvCxnSpPr>
            <p:cNvPr id="17438" name="Straight Arrow Connector 37"/>
            <p:cNvCxnSpPr>
              <a:cxnSpLocks noChangeShapeType="1"/>
            </p:cNvCxnSpPr>
            <p:nvPr/>
          </p:nvCxnSpPr>
          <p:spPr bwMode="auto">
            <a:xfrm>
              <a:off x="997527" y="2063068"/>
              <a:ext cx="809868" cy="379115"/>
            </a:xfrm>
            <a:prstGeom prst="straightConnector1">
              <a:avLst/>
            </a:prstGeom>
            <a:noFill/>
            <a:ln w="25400" algn="ctr">
              <a:solidFill>
                <a:srgbClr val="005024"/>
              </a:solidFill>
              <a:round/>
              <a:headEnd/>
              <a:tailEnd type="arrow" w="med" len="med"/>
            </a:ln>
          </p:spPr>
        </p:cxnSp>
      </p:grpSp>
      <p:grpSp>
        <p:nvGrpSpPr>
          <p:cNvPr id="17428" name="Group 52"/>
          <p:cNvGrpSpPr>
            <a:grpSpLocks/>
          </p:cNvGrpSpPr>
          <p:nvPr/>
        </p:nvGrpSpPr>
        <p:grpSpPr bwMode="auto">
          <a:xfrm>
            <a:off x="735013" y="4860925"/>
            <a:ext cx="2114550" cy="542925"/>
            <a:chOff x="734290" y="4860427"/>
            <a:chExt cx="2115967" cy="542846"/>
          </a:xfrm>
        </p:grpSpPr>
        <p:sp>
          <p:nvSpPr>
            <p:cNvPr id="17435" name="TextBox 34"/>
            <p:cNvSpPr txBox="1">
              <a:spLocks noChangeArrowheads="1"/>
            </p:cNvSpPr>
            <p:nvPr/>
          </p:nvSpPr>
          <p:spPr bwMode="auto">
            <a:xfrm>
              <a:off x="734290" y="4860427"/>
              <a:ext cx="2115967" cy="276999"/>
            </a:xfrm>
            <a:prstGeom prst="rect">
              <a:avLst/>
            </a:prstGeom>
            <a:noFill/>
            <a:ln w="9525">
              <a:noFill/>
              <a:miter lim="800000"/>
              <a:headEnd/>
              <a:tailEnd/>
            </a:ln>
          </p:spPr>
          <p:txBody>
            <a:bodyPr>
              <a:spAutoFit/>
            </a:bodyPr>
            <a:lstStyle/>
            <a:p>
              <a:r>
                <a:rPr lang="en-US" sz="1200" b="1">
                  <a:solidFill>
                    <a:srgbClr val="005024"/>
                  </a:solidFill>
                </a:rPr>
                <a:t>Dielectric Coefficient</a:t>
              </a:r>
            </a:p>
          </p:txBody>
        </p:sp>
        <p:cxnSp>
          <p:nvCxnSpPr>
            <p:cNvPr id="17436" name="Straight Arrow Connector 38"/>
            <p:cNvCxnSpPr>
              <a:cxnSpLocks noChangeShapeType="1"/>
            </p:cNvCxnSpPr>
            <p:nvPr/>
          </p:nvCxnSpPr>
          <p:spPr bwMode="auto">
            <a:xfrm>
              <a:off x="1806132" y="5063210"/>
              <a:ext cx="665015" cy="340063"/>
            </a:xfrm>
            <a:prstGeom prst="straightConnector1">
              <a:avLst/>
            </a:prstGeom>
            <a:noFill/>
            <a:ln w="25400" algn="ctr">
              <a:solidFill>
                <a:srgbClr val="005024"/>
              </a:solidFill>
              <a:round/>
              <a:headEnd/>
              <a:tailEnd type="arrow" w="med" len="med"/>
            </a:ln>
          </p:spPr>
        </p:cxnSp>
      </p:grpSp>
      <p:grpSp>
        <p:nvGrpSpPr>
          <p:cNvPr id="17429" name="Group 51"/>
          <p:cNvGrpSpPr>
            <a:grpSpLocks/>
          </p:cNvGrpSpPr>
          <p:nvPr/>
        </p:nvGrpSpPr>
        <p:grpSpPr bwMode="auto">
          <a:xfrm>
            <a:off x="4870450" y="5595938"/>
            <a:ext cx="2687638" cy="549275"/>
            <a:chOff x="4870509" y="5595982"/>
            <a:chExt cx="2687776" cy="549826"/>
          </a:xfrm>
        </p:grpSpPr>
        <p:sp>
          <p:nvSpPr>
            <p:cNvPr id="17433" name="TextBox 36"/>
            <p:cNvSpPr txBox="1">
              <a:spLocks noChangeArrowheads="1"/>
            </p:cNvSpPr>
            <p:nvPr/>
          </p:nvSpPr>
          <p:spPr bwMode="auto">
            <a:xfrm>
              <a:off x="5442318" y="5684143"/>
              <a:ext cx="2115967" cy="461665"/>
            </a:xfrm>
            <a:prstGeom prst="rect">
              <a:avLst/>
            </a:prstGeom>
            <a:noFill/>
            <a:ln w="9525">
              <a:noFill/>
              <a:miter lim="800000"/>
              <a:headEnd/>
              <a:tailEnd/>
            </a:ln>
          </p:spPr>
          <p:txBody>
            <a:bodyPr>
              <a:spAutoFit/>
            </a:bodyPr>
            <a:lstStyle/>
            <a:p>
              <a:r>
                <a:rPr lang="en-US" sz="1200" b="1">
                  <a:solidFill>
                    <a:srgbClr val="005024"/>
                  </a:solidFill>
                </a:rPr>
                <a:t>    valence</a:t>
              </a:r>
            </a:p>
            <a:p>
              <a:r>
                <a:rPr lang="en-US" sz="1200" b="1">
                  <a:solidFill>
                    <a:srgbClr val="005024"/>
                  </a:solidFill>
                </a:rPr>
                <a:t>proton charge</a:t>
              </a:r>
            </a:p>
          </p:txBody>
        </p:sp>
        <p:cxnSp>
          <p:nvCxnSpPr>
            <p:cNvPr id="17434" name="Straight Arrow Connector 39"/>
            <p:cNvCxnSpPr>
              <a:cxnSpLocks noChangeShapeType="1"/>
            </p:cNvCxnSpPr>
            <p:nvPr/>
          </p:nvCxnSpPr>
          <p:spPr bwMode="auto">
            <a:xfrm rot="10800000">
              <a:off x="4870509" y="5595982"/>
              <a:ext cx="714133" cy="290941"/>
            </a:xfrm>
            <a:prstGeom prst="straightConnector1">
              <a:avLst/>
            </a:prstGeom>
            <a:noFill/>
            <a:ln w="25400" algn="ctr">
              <a:solidFill>
                <a:srgbClr val="005024"/>
              </a:solidFill>
              <a:round/>
              <a:headEnd/>
              <a:tailEnd type="arrow" w="med" len="med"/>
            </a:ln>
          </p:spPr>
        </p:cxnSp>
      </p:grpSp>
      <p:grpSp>
        <p:nvGrpSpPr>
          <p:cNvPr id="17430" name="Group 56"/>
          <p:cNvGrpSpPr>
            <a:grpSpLocks/>
          </p:cNvGrpSpPr>
          <p:nvPr/>
        </p:nvGrpSpPr>
        <p:grpSpPr bwMode="auto">
          <a:xfrm>
            <a:off x="1920875" y="2855913"/>
            <a:ext cx="1501775" cy="460375"/>
            <a:chOff x="1920745" y="2856555"/>
            <a:chExt cx="1502587" cy="459628"/>
          </a:xfrm>
        </p:grpSpPr>
        <p:sp>
          <p:nvSpPr>
            <p:cNvPr id="17431" name="TextBox 53"/>
            <p:cNvSpPr txBox="1">
              <a:spLocks noChangeArrowheads="1"/>
            </p:cNvSpPr>
            <p:nvPr/>
          </p:nvSpPr>
          <p:spPr bwMode="auto">
            <a:xfrm>
              <a:off x="1920745" y="3039184"/>
              <a:ext cx="1502587" cy="276999"/>
            </a:xfrm>
            <a:prstGeom prst="rect">
              <a:avLst/>
            </a:prstGeom>
            <a:noFill/>
            <a:ln w="9525">
              <a:noFill/>
              <a:miter lim="800000"/>
              <a:headEnd/>
              <a:tailEnd/>
            </a:ln>
          </p:spPr>
          <p:txBody>
            <a:bodyPr>
              <a:spAutoFit/>
            </a:bodyPr>
            <a:lstStyle/>
            <a:p>
              <a:r>
                <a:rPr lang="en-US" sz="1200" b="1">
                  <a:solidFill>
                    <a:srgbClr val="005024"/>
                  </a:solidFill>
                </a:rPr>
                <a:t>Thermal Energy</a:t>
              </a:r>
            </a:p>
          </p:txBody>
        </p:sp>
        <p:cxnSp>
          <p:nvCxnSpPr>
            <p:cNvPr id="17432" name="Straight Arrow Connector 54"/>
            <p:cNvCxnSpPr>
              <a:cxnSpLocks noChangeShapeType="1"/>
            </p:cNvCxnSpPr>
            <p:nvPr/>
          </p:nvCxnSpPr>
          <p:spPr bwMode="auto">
            <a:xfrm flipV="1">
              <a:off x="2487524" y="2856555"/>
              <a:ext cx="384145" cy="220417"/>
            </a:xfrm>
            <a:prstGeom prst="straightConnector1">
              <a:avLst/>
            </a:prstGeom>
            <a:noFill/>
            <a:ln w="25400" algn="ctr">
              <a:solidFill>
                <a:srgbClr val="005024"/>
              </a:solidFill>
              <a:round/>
              <a:headEnd/>
              <a:tailEnd type="arrow" w="med" len="med"/>
            </a:ln>
          </p:spPr>
        </p:cxnSp>
      </p:gr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effectLst/>
      </p:bgPr>
    </p:bg>
    <p:spTree>
      <p:nvGrpSpPr>
        <p:cNvPr id="1" name=""/>
        <p:cNvGrpSpPr/>
        <p:nvPr/>
      </p:nvGrpSpPr>
      <p:grpSpPr>
        <a:xfrm>
          <a:off x="0" y="0"/>
          <a:ext cx="0" cy="0"/>
          <a:chOff x="0" y="0"/>
          <a:chExt cx="0" cy="0"/>
        </a:xfrm>
      </p:grpSpPr>
      <p:sp>
        <p:nvSpPr>
          <p:cNvPr id="177154" name="Slide Number Placeholder 1"/>
          <p:cNvSpPr>
            <a:spLocks noGrp="1"/>
          </p:cNvSpPr>
          <p:nvPr>
            <p:ph type="sldNum" sz="quarter" idx="12"/>
          </p:nvPr>
        </p:nvSpPr>
        <p:spPr>
          <a:xfrm>
            <a:off x="685800" y="6248400"/>
            <a:ext cx="1905000" cy="457200"/>
          </a:xfrm>
          <a:noFill/>
        </p:spPr>
        <p:txBody>
          <a:bodyPr/>
          <a:lstStyle/>
          <a:p>
            <a:pPr algn="l"/>
            <a:r>
              <a:rPr lang="en-US" smtClean="0">
                <a:cs typeface="Arial" pitchFamily="34" charset="0"/>
              </a:rPr>
              <a:t>Page </a:t>
            </a:r>
            <a:fld id="{E9819518-19AA-44BF-A0A8-61A3CA3A0C63}" type="slidenum">
              <a:rPr lang="en-US" smtClean="0">
                <a:cs typeface="Arial" pitchFamily="34" charset="0"/>
              </a:rPr>
              <a:pPr algn="l"/>
              <a:t>41</a:t>
            </a:fld>
            <a:endParaRPr lang="en-US" smtClean="0">
              <a:cs typeface="Arial" pitchFamily="34" charset="0"/>
            </a:endParaRPr>
          </a:p>
        </p:txBody>
      </p:sp>
      <p:sp>
        <p:nvSpPr>
          <p:cNvPr id="177155" name="TextBox 3"/>
          <p:cNvSpPr txBox="1">
            <a:spLocks noChangeArrowheads="1"/>
          </p:cNvSpPr>
          <p:nvPr/>
        </p:nvSpPr>
        <p:spPr bwMode="auto">
          <a:xfrm>
            <a:off x="287338" y="152400"/>
            <a:ext cx="8308975" cy="4462463"/>
          </a:xfrm>
          <a:prstGeom prst="rect">
            <a:avLst/>
          </a:prstGeom>
          <a:noFill/>
          <a:ln w="9525">
            <a:noFill/>
            <a:miter lim="800000"/>
            <a:headEnd/>
            <a:tailEnd/>
          </a:ln>
        </p:spPr>
        <p:txBody>
          <a:bodyPr lIns="91340" tIns="45672" rIns="91340" bIns="45672">
            <a:spAutoFit/>
          </a:bodyPr>
          <a:lstStyle/>
          <a:p>
            <a:pPr algn="ctr" eaLnBrk="0" hangingPunct="0"/>
            <a:r>
              <a:rPr lang="en-US" sz="3600" b="1" u="sng">
                <a:solidFill>
                  <a:srgbClr val="000000"/>
                </a:solidFill>
                <a:latin typeface="Calibri" pitchFamily="34" charset="0"/>
              </a:rPr>
              <a:t>Energetic Variational Approach</a:t>
            </a:r>
            <a:r>
              <a:rPr lang="en-US" sz="3600" b="1">
                <a:solidFill>
                  <a:srgbClr val="000000"/>
                </a:solidFill>
                <a:latin typeface="Calibri" pitchFamily="34" charset="0"/>
              </a:rPr>
              <a:t> </a:t>
            </a:r>
            <a:r>
              <a:rPr lang="en-US" sz="2400" b="1" u="sng">
                <a:solidFill>
                  <a:srgbClr val="000000"/>
                </a:solidFill>
                <a:latin typeface="Calibri" pitchFamily="34" charset="0"/>
              </a:rPr>
              <a:t/>
            </a:r>
            <a:br>
              <a:rPr lang="en-US" sz="2400" b="1" u="sng">
                <a:solidFill>
                  <a:srgbClr val="000000"/>
                </a:solidFill>
                <a:latin typeface="Calibri" pitchFamily="34" charset="0"/>
              </a:rPr>
            </a:br>
            <a:r>
              <a:rPr lang="en-US" sz="2400" b="1" i="1">
                <a:solidFill>
                  <a:srgbClr val="000000"/>
                </a:solidFill>
                <a:latin typeface="Calibri" pitchFamily="34" charset="0"/>
              </a:rPr>
              <a:t>EnVarA across biological scales: molecules, cells, tissues</a:t>
            </a:r>
            <a:r>
              <a:rPr lang="en-US" sz="3200" b="1" i="1">
                <a:solidFill>
                  <a:srgbClr val="000000"/>
                </a:solidFill>
                <a:latin typeface="Calibri" pitchFamily="34" charset="0"/>
              </a:rPr>
              <a:t/>
            </a:r>
            <a:br>
              <a:rPr lang="en-US" sz="3200" b="1" i="1">
                <a:solidFill>
                  <a:srgbClr val="000000"/>
                </a:solidFill>
                <a:latin typeface="Calibri" pitchFamily="34" charset="0"/>
              </a:rPr>
            </a:br>
            <a:r>
              <a:rPr lang="en-US" sz="2400" b="1">
                <a:solidFill>
                  <a:srgbClr val="000000"/>
                </a:solidFill>
                <a:latin typeface="Calibri" pitchFamily="34" charset="0"/>
              </a:rPr>
              <a:t>developed by </a:t>
            </a:r>
            <a:r>
              <a:rPr lang="en-US" sz="2400" b="1" u="sng">
                <a:solidFill>
                  <a:srgbClr val="000000"/>
                </a:solidFill>
                <a:latin typeface="Calibri" pitchFamily="34" charset="0"/>
              </a:rPr>
              <a:t>Chun Liu</a:t>
            </a:r>
            <a:r>
              <a:rPr lang="en-US" sz="2400" b="1">
                <a:solidFill>
                  <a:srgbClr val="000000"/>
                </a:solidFill>
                <a:latin typeface="Calibri" pitchFamily="34" charset="0"/>
              </a:rPr>
              <a:t> </a:t>
            </a:r>
            <a:br>
              <a:rPr lang="en-US" sz="2400" b="1">
                <a:solidFill>
                  <a:srgbClr val="000000"/>
                </a:solidFill>
                <a:latin typeface="Calibri" pitchFamily="34" charset="0"/>
              </a:rPr>
            </a:br>
            <a:r>
              <a:rPr lang="en-US" sz="2400">
                <a:solidFill>
                  <a:srgbClr val="000000"/>
                </a:solidFill>
                <a:latin typeface="Calibri" pitchFamily="34" charset="0"/>
              </a:rPr>
              <a:t>with</a:t>
            </a:r>
            <a:r>
              <a:rPr lang="en-US" sz="2800" b="1">
                <a:solidFill>
                  <a:srgbClr val="000000"/>
                </a:solidFill>
                <a:latin typeface="Calibri" pitchFamily="34" charset="0"/>
              </a:rPr>
              <a:t/>
            </a:r>
            <a:br>
              <a:rPr lang="en-US" sz="2800" b="1">
                <a:solidFill>
                  <a:srgbClr val="000000"/>
                </a:solidFill>
                <a:latin typeface="Calibri" pitchFamily="34" charset="0"/>
              </a:rPr>
            </a:br>
            <a:endParaRPr lang="en-US" sz="2800" b="1">
              <a:solidFill>
                <a:srgbClr val="000000"/>
              </a:solidFill>
              <a:latin typeface="Calibri" pitchFamily="34" charset="0"/>
            </a:endParaRPr>
          </a:p>
          <a:p>
            <a:pPr algn="ctr" eaLnBrk="0" hangingPunct="0"/>
            <a:endParaRPr lang="en-US" sz="2800" b="1">
              <a:solidFill>
                <a:srgbClr val="000000"/>
              </a:solidFill>
              <a:latin typeface="Calibri" pitchFamily="34" charset="0"/>
            </a:endParaRPr>
          </a:p>
          <a:p>
            <a:pPr algn="ctr" eaLnBrk="0" hangingPunct="0"/>
            <a:endParaRPr lang="en-US" sz="2800" b="1">
              <a:solidFill>
                <a:srgbClr val="000000"/>
              </a:solidFill>
              <a:latin typeface="Calibri" pitchFamily="34" charset="0"/>
            </a:endParaRPr>
          </a:p>
          <a:p>
            <a:pPr algn="ctr" eaLnBrk="0" hangingPunct="0"/>
            <a:r>
              <a:rPr lang="en-US" sz="2800" b="1">
                <a:solidFill>
                  <a:srgbClr val="000000"/>
                </a:solidFill>
                <a:latin typeface="Calibri" pitchFamily="34" charset="0"/>
              </a:rPr>
              <a:t/>
            </a:r>
            <a:br>
              <a:rPr lang="en-US" sz="2800" b="1">
                <a:solidFill>
                  <a:srgbClr val="000000"/>
                </a:solidFill>
                <a:latin typeface="Calibri" pitchFamily="34" charset="0"/>
              </a:rPr>
            </a:br>
            <a:r>
              <a:rPr lang="en-US" sz="2800" b="1">
                <a:solidFill>
                  <a:srgbClr val="000000"/>
                </a:solidFill>
                <a:latin typeface="Calibri" pitchFamily="34" charset="0"/>
              </a:rPr>
              <a:t> </a:t>
            </a:r>
          </a:p>
          <a:p>
            <a:pPr algn="ctr" eaLnBrk="0" hangingPunct="0"/>
            <a:endParaRPr lang="en-US" sz="1800" b="1">
              <a:solidFill>
                <a:srgbClr val="000000"/>
              </a:solidFill>
              <a:latin typeface="Calibri" pitchFamily="34" charset="0"/>
            </a:endParaRPr>
          </a:p>
          <a:p>
            <a:pPr algn="ctr" eaLnBrk="0" hangingPunct="0"/>
            <a:endParaRPr lang="en-US" sz="1800" b="1">
              <a:solidFill>
                <a:srgbClr val="000000"/>
              </a:solidFill>
              <a:latin typeface="Calibri" pitchFamily="34" charset="0"/>
            </a:endParaRPr>
          </a:p>
        </p:txBody>
      </p:sp>
      <p:sp>
        <p:nvSpPr>
          <p:cNvPr id="177156" name="Oval 5"/>
          <p:cNvSpPr>
            <a:spLocks noChangeArrowheads="1"/>
          </p:cNvSpPr>
          <p:nvPr/>
        </p:nvSpPr>
        <p:spPr bwMode="auto">
          <a:xfrm>
            <a:off x="7315200" y="2687638"/>
            <a:ext cx="1403350" cy="742950"/>
          </a:xfrm>
          <a:prstGeom prst="ellipse">
            <a:avLst/>
          </a:prstGeom>
          <a:noFill/>
          <a:ln w="25400" algn="ctr">
            <a:noFill/>
            <a:round/>
            <a:headEnd/>
            <a:tailEnd/>
          </a:ln>
        </p:spPr>
        <p:txBody>
          <a:bodyPr lIns="91340" tIns="137017" rIns="91340" bIns="137017">
            <a:spAutoFit/>
          </a:bodyPr>
          <a:lstStyle/>
          <a:p>
            <a:pPr algn="ctr" eaLnBrk="0" hangingPunct="0">
              <a:spcBef>
                <a:spcPct val="50000"/>
              </a:spcBef>
            </a:pPr>
            <a:endParaRPr lang="en-US">
              <a:solidFill>
                <a:srgbClr val="000000"/>
              </a:solidFill>
            </a:endParaRPr>
          </a:p>
        </p:txBody>
      </p:sp>
      <p:sp>
        <p:nvSpPr>
          <p:cNvPr id="130052" name="TextBox 3"/>
          <p:cNvSpPr txBox="1">
            <a:spLocks noChangeArrowheads="1"/>
          </p:cNvSpPr>
          <p:nvPr/>
        </p:nvSpPr>
        <p:spPr bwMode="auto">
          <a:xfrm>
            <a:off x="139700" y="2089150"/>
            <a:ext cx="7513638" cy="1616075"/>
          </a:xfrm>
          <a:prstGeom prst="rect">
            <a:avLst/>
          </a:prstGeom>
          <a:noFill/>
          <a:ln w="9525">
            <a:noFill/>
            <a:miter lim="800000"/>
            <a:headEnd/>
            <a:tailEnd/>
          </a:ln>
        </p:spPr>
        <p:txBody>
          <a:bodyPr lIns="91340" tIns="45672" rIns="91340" bIns="45672">
            <a:spAutoFit/>
          </a:bodyPr>
          <a:lstStyle/>
          <a:p>
            <a:pPr marL="342900" indent="-342900" eaLnBrk="0" hangingPunct="0">
              <a:defRPr/>
            </a:pPr>
            <a:r>
              <a:rPr lang="en-US" sz="1400" b="1" dirty="0">
                <a:solidFill>
                  <a:srgbClr val="000000"/>
                </a:solidFill>
                <a:latin typeface="Calibri" pitchFamily="34" charset="0"/>
              </a:rPr>
              <a:t>(1)</a:t>
            </a:r>
            <a:r>
              <a:rPr lang="en-US" b="1" dirty="0">
                <a:solidFill>
                  <a:srgbClr val="000000"/>
                </a:solidFill>
                <a:latin typeface="Calibri" pitchFamily="34" charset="0"/>
              </a:rPr>
              <a:t> Hyon, Eisenberg                        </a:t>
            </a:r>
            <a:r>
              <a:rPr lang="en-US" sz="1800" b="1" dirty="0">
                <a:solidFill>
                  <a:srgbClr val="000000"/>
                </a:solidFill>
                <a:latin typeface="Calibri" pitchFamily="34" charset="0"/>
              </a:rPr>
              <a:t>Ions in </a:t>
            </a:r>
            <a:r>
              <a:rPr lang="en-US" b="1" dirty="0">
                <a:solidFill>
                  <a:srgbClr val="000000"/>
                </a:solidFill>
                <a:latin typeface="Calibri" pitchFamily="34" charset="0"/>
              </a:rPr>
              <a:t> </a:t>
            </a:r>
            <a:r>
              <a:rPr lang="en-US" sz="1400" b="1" dirty="0">
                <a:solidFill>
                  <a:srgbClr val="000000"/>
                </a:solidFill>
                <a:latin typeface="Calibri" pitchFamily="34" charset="0"/>
              </a:rPr>
              <a:t>                                            </a:t>
            </a:r>
            <a:r>
              <a:rPr lang="en-US" sz="1400" b="1" u="sng" dirty="0">
                <a:solidFill>
                  <a:srgbClr val="C00000"/>
                </a:solidFill>
              </a:rPr>
              <a:t>Channels</a:t>
            </a:r>
            <a:endParaRPr lang="en-US" sz="1400" b="1" u="sng" dirty="0">
              <a:solidFill>
                <a:srgbClr val="000000"/>
              </a:solidFill>
              <a:latin typeface="Calibri" pitchFamily="34" charset="0"/>
            </a:endParaRPr>
          </a:p>
          <a:p>
            <a:pPr marL="228600" indent="-228600" eaLnBrk="0" hangingPunct="0">
              <a:spcBef>
                <a:spcPct val="50000"/>
              </a:spcBef>
              <a:defRPr/>
            </a:pPr>
            <a:r>
              <a:rPr lang="en-US" sz="1400" b="1" dirty="0">
                <a:solidFill>
                  <a:srgbClr val="000000"/>
                </a:solidFill>
                <a:latin typeface="Calibri" pitchFamily="34" charset="0"/>
              </a:rPr>
              <a:t>(2)</a:t>
            </a:r>
            <a:r>
              <a:rPr lang="en-US" b="1" dirty="0">
                <a:solidFill>
                  <a:srgbClr val="000000"/>
                </a:solidFill>
                <a:latin typeface="Calibri" pitchFamily="34" charset="0"/>
              </a:rPr>
              <a:t> Bezanilla, Hyon, Eisenberg      </a:t>
            </a:r>
            <a:r>
              <a:rPr lang="en-US" sz="1800" b="1" dirty="0">
                <a:solidFill>
                  <a:srgbClr val="000000"/>
                </a:solidFill>
                <a:latin typeface="Calibri" pitchFamily="34" charset="0"/>
              </a:rPr>
              <a:t>Conformation Change of   </a:t>
            </a:r>
            <a:r>
              <a:rPr lang="en-US" sz="1400" b="1" u="sng" dirty="0">
                <a:solidFill>
                  <a:srgbClr val="C00000"/>
                </a:solidFill>
              </a:rPr>
              <a:t>Voltage Sensor </a:t>
            </a:r>
          </a:p>
          <a:p>
            <a:pPr marL="228600" indent="-228600" eaLnBrk="0" hangingPunct="0">
              <a:spcBef>
                <a:spcPct val="50000"/>
              </a:spcBef>
              <a:defRPr/>
            </a:pPr>
            <a:r>
              <a:rPr lang="en-US" sz="1400" b="1" dirty="0">
                <a:solidFill>
                  <a:srgbClr val="000000"/>
                </a:solidFill>
                <a:latin typeface="Calibri" pitchFamily="34" charset="0"/>
              </a:rPr>
              <a:t>(3) </a:t>
            </a:r>
            <a:r>
              <a:rPr lang="en-US" b="1" dirty="0">
                <a:solidFill>
                  <a:srgbClr val="000000"/>
                </a:solidFill>
                <a:latin typeface="Calibri" pitchFamily="34" charset="0"/>
              </a:rPr>
              <a:t>Ryham, Eisenberg, Cohen</a:t>
            </a:r>
            <a:r>
              <a:rPr lang="en-US" sz="1800" b="1" dirty="0">
                <a:solidFill>
                  <a:srgbClr val="000000"/>
                </a:solidFill>
                <a:latin typeface="Calibri" pitchFamily="34" charset="0"/>
              </a:rPr>
              <a:t>        Virus fusion to                    </a:t>
            </a:r>
            <a:r>
              <a:rPr lang="en-US" sz="1400" b="1" u="sng" dirty="0">
                <a:solidFill>
                  <a:srgbClr val="C00000"/>
                </a:solidFill>
              </a:rPr>
              <a:t>Cells</a:t>
            </a:r>
            <a:endParaRPr lang="en-US" sz="1400" b="1" u="sng" dirty="0">
              <a:solidFill>
                <a:srgbClr val="000000"/>
              </a:solidFill>
              <a:latin typeface="Calibri" pitchFamily="34" charset="0"/>
            </a:endParaRPr>
          </a:p>
          <a:p>
            <a:pPr eaLnBrk="0" hangingPunct="0">
              <a:spcBef>
                <a:spcPct val="50000"/>
              </a:spcBef>
              <a:defRPr/>
            </a:pPr>
            <a:r>
              <a:rPr lang="en-US" sz="1400" b="1" dirty="0">
                <a:solidFill>
                  <a:srgbClr val="000000"/>
                </a:solidFill>
                <a:latin typeface="Calibri" pitchFamily="34" charset="0"/>
              </a:rPr>
              <a:t>(4) </a:t>
            </a:r>
            <a:r>
              <a:rPr lang="en-US" b="1" dirty="0">
                <a:solidFill>
                  <a:srgbClr val="000000"/>
                </a:solidFill>
                <a:latin typeface="Calibri" pitchFamily="34" charset="0"/>
              </a:rPr>
              <a:t>Mori, Eisenberg </a:t>
            </a:r>
            <a:r>
              <a:rPr lang="en-US" sz="1800" b="1" dirty="0">
                <a:solidFill>
                  <a:srgbClr val="000000"/>
                </a:solidFill>
                <a:latin typeface="Calibri" pitchFamily="34" charset="0"/>
              </a:rPr>
              <a:t>                       Water flow in                     </a:t>
            </a:r>
            <a:r>
              <a:rPr lang="en-US" sz="1400" b="1" u="sng" dirty="0">
                <a:solidFill>
                  <a:srgbClr val="C00000"/>
                </a:solidFill>
              </a:rPr>
              <a:t>Tissues</a:t>
            </a:r>
            <a:endParaRPr lang="en-US" sz="1400" b="1" u="sng" dirty="0">
              <a:solidFill>
                <a:srgbClr val="000000"/>
              </a:solidFill>
              <a:latin typeface="Calibri" pitchFamily="34" charset="0"/>
            </a:endParaRPr>
          </a:p>
        </p:txBody>
      </p:sp>
      <p:grpSp>
        <p:nvGrpSpPr>
          <p:cNvPr id="177158" name="Group 15"/>
          <p:cNvGrpSpPr>
            <a:grpSpLocks/>
          </p:cNvGrpSpPr>
          <p:nvPr/>
        </p:nvGrpSpPr>
        <p:grpSpPr bwMode="auto">
          <a:xfrm>
            <a:off x="6775450" y="2387600"/>
            <a:ext cx="2368550" cy="1100138"/>
            <a:chOff x="6594332" y="2402700"/>
            <a:chExt cx="2368969" cy="1100656"/>
          </a:xfrm>
        </p:grpSpPr>
        <p:grpSp>
          <p:nvGrpSpPr>
            <p:cNvPr id="177160" name="Group 7"/>
            <p:cNvGrpSpPr>
              <a:grpSpLocks/>
            </p:cNvGrpSpPr>
            <p:nvPr/>
          </p:nvGrpSpPr>
          <p:grpSpPr bwMode="auto">
            <a:xfrm>
              <a:off x="7342356" y="2410257"/>
              <a:ext cx="1620945" cy="736757"/>
              <a:chOff x="7499294" y="2660824"/>
              <a:chExt cx="1620253" cy="735140"/>
            </a:xfrm>
          </p:grpSpPr>
          <p:sp>
            <p:nvSpPr>
              <p:cNvPr id="177165" name="TextBox 4"/>
              <p:cNvSpPr txBox="1">
                <a:spLocks noChangeArrowheads="1"/>
              </p:cNvSpPr>
              <p:nvPr/>
            </p:nvSpPr>
            <p:spPr bwMode="auto">
              <a:xfrm>
                <a:off x="7499294" y="2720193"/>
                <a:ext cx="1620253" cy="646331"/>
              </a:xfrm>
              <a:prstGeom prst="rect">
                <a:avLst/>
              </a:prstGeom>
              <a:noFill/>
              <a:ln w="9525">
                <a:noFill/>
                <a:miter lim="800000"/>
                <a:headEnd/>
                <a:tailEnd/>
              </a:ln>
            </p:spPr>
            <p:txBody>
              <a:bodyPr>
                <a:spAutoFit/>
              </a:bodyPr>
              <a:lstStyle/>
              <a:p>
                <a:pPr algn="ctr"/>
                <a:r>
                  <a:rPr lang="en-US" sz="1800" b="1">
                    <a:solidFill>
                      <a:srgbClr val="C00000"/>
                    </a:solidFill>
                  </a:rPr>
                  <a:t>Multiple </a:t>
                </a:r>
                <a:br>
                  <a:rPr lang="en-US" sz="1800" b="1">
                    <a:solidFill>
                      <a:srgbClr val="C00000"/>
                    </a:solidFill>
                  </a:rPr>
                </a:br>
                <a:r>
                  <a:rPr lang="en-US" sz="1800" b="1">
                    <a:solidFill>
                      <a:srgbClr val="C00000"/>
                    </a:solidFill>
                  </a:rPr>
                  <a:t>Scales</a:t>
                </a:r>
              </a:p>
            </p:txBody>
          </p:sp>
          <p:sp>
            <p:nvSpPr>
              <p:cNvPr id="177166" name="Oval 6"/>
              <p:cNvSpPr>
                <a:spLocks/>
              </p:cNvSpPr>
              <p:nvPr/>
            </p:nvSpPr>
            <p:spPr bwMode="auto">
              <a:xfrm>
                <a:off x="7651229" y="2660824"/>
                <a:ext cx="1299410" cy="735140"/>
              </a:xfrm>
              <a:prstGeom prst="ellipse">
                <a:avLst/>
              </a:prstGeom>
              <a:noFill/>
              <a:ln w="25400" algn="ctr">
                <a:solidFill>
                  <a:srgbClr val="C00000"/>
                </a:solidFill>
                <a:round/>
                <a:headEnd/>
                <a:tailEnd/>
              </a:ln>
            </p:spPr>
            <p:txBody>
              <a:bodyPr tIns="137160" bIns="137160">
                <a:spAutoFit/>
              </a:bodyPr>
              <a:lstStyle/>
              <a:p>
                <a:pPr algn="ctr" eaLnBrk="0" hangingPunct="0">
                  <a:spcBef>
                    <a:spcPct val="50000"/>
                  </a:spcBef>
                </a:pPr>
                <a:endParaRPr lang="en-US">
                  <a:solidFill>
                    <a:srgbClr val="000000"/>
                  </a:solidFill>
                </a:endParaRPr>
              </a:p>
            </p:txBody>
          </p:sp>
        </p:grpSp>
        <p:cxnSp>
          <p:nvCxnSpPr>
            <p:cNvPr id="177161" name="Straight Arrow Connector 9"/>
            <p:cNvCxnSpPr>
              <a:cxnSpLocks noChangeShapeType="1"/>
            </p:cNvCxnSpPr>
            <p:nvPr/>
          </p:nvCxnSpPr>
          <p:spPr bwMode="auto">
            <a:xfrm rot="10800000">
              <a:off x="6642624" y="2402700"/>
              <a:ext cx="914400" cy="219588"/>
            </a:xfrm>
            <a:prstGeom prst="straightConnector1">
              <a:avLst/>
            </a:prstGeom>
            <a:noFill/>
            <a:ln w="12700" algn="ctr">
              <a:solidFill>
                <a:srgbClr val="C00000"/>
              </a:solidFill>
              <a:round/>
              <a:headEnd/>
              <a:tailEnd type="arrow" w="med" len="med"/>
            </a:ln>
          </p:spPr>
        </p:cxnSp>
        <p:cxnSp>
          <p:nvCxnSpPr>
            <p:cNvPr id="177162" name="Straight Arrow Connector 11"/>
            <p:cNvCxnSpPr>
              <a:cxnSpLocks noChangeShapeType="1"/>
            </p:cNvCxnSpPr>
            <p:nvPr/>
          </p:nvCxnSpPr>
          <p:spPr bwMode="auto">
            <a:xfrm rot="10800000" flipV="1">
              <a:off x="6594332" y="2956938"/>
              <a:ext cx="987785" cy="546418"/>
            </a:xfrm>
            <a:prstGeom prst="straightConnector1">
              <a:avLst/>
            </a:prstGeom>
            <a:noFill/>
            <a:ln w="12700" algn="ctr">
              <a:solidFill>
                <a:srgbClr val="C00000"/>
              </a:solidFill>
              <a:round/>
              <a:headEnd/>
              <a:tailEnd type="arrow" w="med" len="med"/>
            </a:ln>
          </p:spPr>
        </p:cxnSp>
        <p:cxnSp>
          <p:nvCxnSpPr>
            <p:cNvPr id="177163" name="Straight Arrow Connector 13"/>
            <p:cNvCxnSpPr>
              <a:cxnSpLocks noChangeShapeType="1"/>
            </p:cNvCxnSpPr>
            <p:nvPr/>
          </p:nvCxnSpPr>
          <p:spPr bwMode="auto">
            <a:xfrm rot="10800000" flipV="1">
              <a:off x="6642624" y="2884917"/>
              <a:ext cx="879764" cy="144047"/>
            </a:xfrm>
            <a:prstGeom prst="straightConnector1">
              <a:avLst/>
            </a:prstGeom>
            <a:noFill/>
            <a:ln w="12700" algn="ctr">
              <a:solidFill>
                <a:srgbClr val="C00000"/>
              </a:solidFill>
              <a:round/>
              <a:headEnd/>
              <a:tailEnd type="arrow" w="med" len="med"/>
            </a:ln>
          </p:spPr>
        </p:cxnSp>
        <p:cxnSp>
          <p:nvCxnSpPr>
            <p:cNvPr id="177164" name="Straight Arrow Connector 9"/>
            <p:cNvCxnSpPr>
              <a:cxnSpLocks noChangeShapeType="1"/>
            </p:cNvCxnSpPr>
            <p:nvPr/>
          </p:nvCxnSpPr>
          <p:spPr bwMode="auto">
            <a:xfrm rot="10800000" flipV="1">
              <a:off x="6650181" y="2742503"/>
              <a:ext cx="854518" cy="140"/>
            </a:xfrm>
            <a:prstGeom prst="straightConnector1">
              <a:avLst/>
            </a:prstGeom>
            <a:noFill/>
            <a:ln w="12700" algn="ctr">
              <a:solidFill>
                <a:srgbClr val="C00000"/>
              </a:solidFill>
              <a:round/>
              <a:headEnd/>
              <a:tailEnd type="arrow" w="med" len="med"/>
            </a:ln>
          </p:spPr>
        </p:cxnSp>
      </p:grpSp>
      <p:sp>
        <p:nvSpPr>
          <p:cNvPr id="177159" name="TextBox 23"/>
          <p:cNvSpPr txBox="1">
            <a:spLocks noChangeArrowheads="1"/>
          </p:cNvSpPr>
          <p:nvPr/>
        </p:nvSpPr>
        <p:spPr bwMode="auto">
          <a:xfrm>
            <a:off x="1887538" y="3848100"/>
            <a:ext cx="5127625" cy="2400300"/>
          </a:xfrm>
          <a:prstGeom prst="rect">
            <a:avLst/>
          </a:prstGeom>
          <a:noFill/>
          <a:ln w="9525">
            <a:noFill/>
            <a:miter lim="800000"/>
            <a:headEnd/>
            <a:tailEnd/>
          </a:ln>
        </p:spPr>
        <p:txBody>
          <a:bodyPr>
            <a:spAutoFit/>
          </a:bodyPr>
          <a:lstStyle/>
          <a:p>
            <a:pPr algn="ctr" eaLnBrk="0" hangingPunct="0"/>
            <a:r>
              <a:rPr lang="en-US" sz="2000" b="1">
                <a:solidFill>
                  <a:srgbClr val="000000"/>
                </a:solidFill>
                <a:latin typeface="Calibri" pitchFamily="34" charset="0"/>
              </a:rPr>
              <a:t>creates a new</a:t>
            </a:r>
            <a:br>
              <a:rPr lang="en-US" sz="2000" b="1">
                <a:solidFill>
                  <a:srgbClr val="000000"/>
                </a:solidFill>
                <a:latin typeface="Calibri" pitchFamily="34" charset="0"/>
              </a:rPr>
            </a:br>
            <a:r>
              <a:rPr lang="en-US" sz="2400" b="1" u="sng">
                <a:solidFill>
                  <a:srgbClr val="000000"/>
                </a:solidFill>
                <a:latin typeface="Calibri" pitchFamily="34" charset="0"/>
              </a:rPr>
              <a:t>Multiscale </a:t>
            </a:r>
            <a:r>
              <a:rPr lang="en-US" sz="2000" b="1" u="sng">
                <a:solidFill>
                  <a:srgbClr val="000000"/>
                </a:solidFill>
                <a:latin typeface="Calibri" pitchFamily="34" charset="0"/>
              </a:rPr>
              <a:t> </a:t>
            </a:r>
            <a:r>
              <a:rPr lang="en-US" sz="2400" b="1" u="sng">
                <a:solidFill>
                  <a:srgbClr val="000000"/>
                </a:solidFill>
                <a:latin typeface="Calibri" pitchFamily="34" charset="0"/>
              </a:rPr>
              <a:t>Field Theory of Interacting Components  </a:t>
            </a:r>
          </a:p>
          <a:p>
            <a:pPr algn="ctr" eaLnBrk="0" hangingPunct="0">
              <a:spcBef>
                <a:spcPct val="50000"/>
              </a:spcBef>
            </a:pPr>
            <a:r>
              <a:rPr lang="en-US" sz="2000" b="1">
                <a:solidFill>
                  <a:srgbClr val="000000"/>
                </a:solidFill>
                <a:latin typeface="Calibri" pitchFamily="34" charset="0"/>
              </a:rPr>
              <a:t>that allows boundary conditions and flow </a:t>
            </a:r>
            <a:br>
              <a:rPr lang="en-US" sz="2000" b="1">
                <a:solidFill>
                  <a:srgbClr val="000000"/>
                </a:solidFill>
                <a:latin typeface="Calibri" pitchFamily="34" charset="0"/>
              </a:rPr>
            </a:br>
            <a:r>
              <a:rPr lang="en-US" b="1">
                <a:solidFill>
                  <a:srgbClr val="000000"/>
                </a:solidFill>
                <a:latin typeface="Calibri" pitchFamily="34" charset="0"/>
              </a:rPr>
              <a:t>and deals with </a:t>
            </a:r>
            <a:br>
              <a:rPr lang="en-US" b="1">
                <a:solidFill>
                  <a:srgbClr val="000000"/>
                </a:solidFill>
                <a:latin typeface="Calibri" pitchFamily="34" charset="0"/>
              </a:rPr>
            </a:br>
            <a:r>
              <a:rPr lang="en-US" sz="2000" b="1">
                <a:solidFill>
                  <a:srgbClr val="000000"/>
                </a:solidFill>
                <a:latin typeface="Calibri" pitchFamily="34" charset="0"/>
              </a:rPr>
              <a:t>Ions in solutions self-consistently</a:t>
            </a:r>
            <a:endParaRPr lang="en-US" sz="2000">
              <a:solidFill>
                <a:srgbClr val="000000"/>
              </a:solidFill>
              <a:latin typeface="Calibri" pitchFamily="34" charset="0"/>
            </a:endParaRPr>
          </a:p>
          <a:p>
            <a:endParaRPr lang="en-US">
              <a:solidFill>
                <a:srgbClr val="000000"/>
              </a:solidFill>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effectLst/>
      </p:bgPr>
    </p:bg>
    <p:spTree>
      <p:nvGrpSpPr>
        <p:cNvPr id="1" name=""/>
        <p:cNvGrpSpPr/>
        <p:nvPr/>
      </p:nvGrpSpPr>
      <p:grpSpPr>
        <a:xfrm>
          <a:off x="0" y="0"/>
          <a:ext cx="0" cy="0"/>
          <a:chOff x="0" y="0"/>
          <a:chExt cx="0" cy="0"/>
        </a:xfrm>
      </p:grpSpPr>
      <p:sp>
        <p:nvSpPr>
          <p:cNvPr id="178178" name="Slide Number Placeholder 1"/>
          <p:cNvSpPr>
            <a:spLocks noGrp="1"/>
          </p:cNvSpPr>
          <p:nvPr>
            <p:ph type="sldNum" sz="quarter" idx="12"/>
          </p:nvPr>
        </p:nvSpPr>
        <p:spPr>
          <a:xfrm>
            <a:off x="685800" y="6248400"/>
            <a:ext cx="1905000" cy="457200"/>
          </a:xfrm>
          <a:noFill/>
        </p:spPr>
        <p:txBody>
          <a:bodyPr/>
          <a:lstStyle/>
          <a:p>
            <a:pPr algn="l"/>
            <a:r>
              <a:rPr lang="en-US" smtClean="0">
                <a:cs typeface="Arial" pitchFamily="34" charset="0"/>
              </a:rPr>
              <a:t>Page </a:t>
            </a:r>
            <a:fld id="{F23CF3EB-1ED1-4DD8-AA5A-464EE098E8C0}" type="slidenum">
              <a:rPr lang="en-US" smtClean="0">
                <a:cs typeface="Arial" pitchFamily="34" charset="0"/>
              </a:rPr>
              <a:pPr algn="l"/>
              <a:t>42</a:t>
            </a:fld>
            <a:endParaRPr lang="en-US" smtClean="0">
              <a:cs typeface="Arial" pitchFamily="34" charset="0"/>
            </a:endParaRPr>
          </a:p>
        </p:txBody>
      </p:sp>
      <p:sp>
        <p:nvSpPr>
          <p:cNvPr id="178179" name="TextBox 3"/>
          <p:cNvSpPr txBox="1">
            <a:spLocks noChangeArrowheads="1"/>
          </p:cNvSpPr>
          <p:nvPr/>
        </p:nvSpPr>
        <p:spPr bwMode="auto">
          <a:xfrm>
            <a:off x="287338" y="152400"/>
            <a:ext cx="8308975" cy="4278313"/>
          </a:xfrm>
          <a:prstGeom prst="rect">
            <a:avLst/>
          </a:prstGeom>
          <a:noFill/>
          <a:ln w="9525">
            <a:noFill/>
            <a:miter lim="800000"/>
            <a:headEnd/>
            <a:tailEnd/>
          </a:ln>
        </p:spPr>
        <p:txBody>
          <a:bodyPr lIns="91340" tIns="45672" rIns="91340" bIns="45672">
            <a:spAutoFit/>
          </a:bodyPr>
          <a:lstStyle/>
          <a:p>
            <a:pPr algn="ctr" eaLnBrk="0" hangingPunct="0"/>
            <a:r>
              <a:rPr lang="en-US" sz="3600" b="1">
                <a:solidFill>
                  <a:srgbClr val="000000"/>
                </a:solidFill>
                <a:latin typeface="Calibri" pitchFamily="34" charset="0"/>
              </a:rPr>
              <a:t>Energetic Variational Approach </a:t>
            </a:r>
            <a:r>
              <a:rPr lang="en-US" sz="2400" b="1" u="sng">
                <a:solidFill>
                  <a:srgbClr val="000000"/>
                </a:solidFill>
                <a:latin typeface="Calibri" pitchFamily="34" charset="0"/>
              </a:rPr>
              <a:t/>
            </a:r>
            <a:br>
              <a:rPr lang="en-US" sz="2400" b="1" u="sng">
                <a:solidFill>
                  <a:srgbClr val="000000"/>
                </a:solidFill>
                <a:latin typeface="Calibri" pitchFamily="34" charset="0"/>
              </a:rPr>
            </a:br>
            <a:r>
              <a:rPr lang="en-US" sz="2800">
                <a:solidFill>
                  <a:srgbClr val="000000"/>
                </a:solidFill>
                <a:latin typeface="Calibri" pitchFamily="34" charset="0"/>
              </a:rPr>
              <a:t>developed</a:t>
            </a:r>
            <a:r>
              <a:rPr lang="en-US" sz="2400">
                <a:solidFill>
                  <a:srgbClr val="000000"/>
                </a:solidFill>
                <a:latin typeface="Calibri" pitchFamily="34" charset="0"/>
              </a:rPr>
              <a:t> by Chun Liu </a:t>
            </a:r>
            <a:r>
              <a:rPr lang="en-US" sz="2400" b="1">
                <a:solidFill>
                  <a:srgbClr val="000000"/>
                </a:solidFill>
                <a:latin typeface="Calibri" pitchFamily="34" charset="0"/>
              </a:rPr>
              <a:t/>
            </a:r>
            <a:br>
              <a:rPr lang="en-US" sz="2400" b="1">
                <a:solidFill>
                  <a:srgbClr val="000000"/>
                </a:solidFill>
                <a:latin typeface="Calibri" pitchFamily="34" charset="0"/>
              </a:rPr>
            </a:br>
            <a:r>
              <a:rPr lang="en-US" sz="2400">
                <a:solidFill>
                  <a:srgbClr val="000000"/>
                </a:solidFill>
                <a:latin typeface="Calibri" pitchFamily="34" charset="0"/>
              </a:rPr>
              <a:t> </a:t>
            </a:r>
            <a:r>
              <a:rPr lang="en-US" sz="2800" b="1">
                <a:solidFill>
                  <a:srgbClr val="000000"/>
                </a:solidFill>
                <a:latin typeface="Calibri" pitchFamily="34" charset="0"/>
              </a:rPr>
              <a:t/>
            </a:r>
            <a:br>
              <a:rPr lang="en-US" sz="2800" b="1">
                <a:solidFill>
                  <a:srgbClr val="000000"/>
                </a:solidFill>
                <a:latin typeface="Calibri" pitchFamily="34" charset="0"/>
              </a:rPr>
            </a:br>
            <a:endParaRPr lang="en-US" sz="2800" b="1">
              <a:solidFill>
                <a:srgbClr val="000000"/>
              </a:solidFill>
              <a:latin typeface="Calibri" pitchFamily="34" charset="0"/>
            </a:endParaRPr>
          </a:p>
          <a:p>
            <a:pPr algn="ctr" eaLnBrk="0" hangingPunct="0"/>
            <a:endParaRPr lang="en-US" sz="2800" b="1">
              <a:solidFill>
                <a:srgbClr val="000000"/>
              </a:solidFill>
              <a:latin typeface="Calibri" pitchFamily="34" charset="0"/>
            </a:endParaRPr>
          </a:p>
          <a:p>
            <a:pPr algn="ctr" eaLnBrk="0" hangingPunct="0"/>
            <a:endParaRPr lang="en-US" sz="2800" b="1">
              <a:solidFill>
                <a:srgbClr val="000000"/>
              </a:solidFill>
              <a:latin typeface="Calibri" pitchFamily="34" charset="0"/>
            </a:endParaRPr>
          </a:p>
          <a:p>
            <a:pPr algn="ctr" eaLnBrk="0" hangingPunct="0"/>
            <a:r>
              <a:rPr lang="en-US" sz="2800" b="1">
                <a:solidFill>
                  <a:srgbClr val="000000"/>
                </a:solidFill>
                <a:latin typeface="Calibri" pitchFamily="34" charset="0"/>
              </a:rPr>
              <a:t/>
            </a:r>
            <a:br>
              <a:rPr lang="en-US" sz="2800" b="1">
                <a:solidFill>
                  <a:srgbClr val="000000"/>
                </a:solidFill>
                <a:latin typeface="Calibri" pitchFamily="34" charset="0"/>
              </a:rPr>
            </a:br>
            <a:r>
              <a:rPr lang="en-US" sz="2800" b="1">
                <a:solidFill>
                  <a:srgbClr val="000000"/>
                </a:solidFill>
                <a:latin typeface="Calibri" pitchFamily="34" charset="0"/>
              </a:rPr>
              <a:t> </a:t>
            </a:r>
          </a:p>
          <a:p>
            <a:pPr algn="ctr" eaLnBrk="0" hangingPunct="0"/>
            <a:endParaRPr lang="en-US" sz="1800" b="1">
              <a:solidFill>
                <a:srgbClr val="000000"/>
              </a:solidFill>
              <a:latin typeface="Calibri" pitchFamily="34" charset="0"/>
            </a:endParaRPr>
          </a:p>
          <a:p>
            <a:pPr algn="ctr" eaLnBrk="0" hangingPunct="0"/>
            <a:endParaRPr lang="en-US" sz="1800" b="1">
              <a:solidFill>
                <a:srgbClr val="000000"/>
              </a:solidFill>
              <a:latin typeface="Calibri" pitchFamily="34" charset="0"/>
            </a:endParaRPr>
          </a:p>
        </p:txBody>
      </p:sp>
      <p:sp>
        <p:nvSpPr>
          <p:cNvPr id="178180" name="Oval 5"/>
          <p:cNvSpPr>
            <a:spLocks noChangeArrowheads="1"/>
          </p:cNvSpPr>
          <p:nvPr/>
        </p:nvSpPr>
        <p:spPr bwMode="auto">
          <a:xfrm>
            <a:off x="7315200" y="2687638"/>
            <a:ext cx="1403350" cy="742950"/>
          </a:xfrm>
          <a:prstGeom prst="ellipse">
            <a:avLst/>
          </a:prstGeom>
          <a:noFill/>
          <a:ln w="25400" algn="ctr">
            <a:noFill/>
            <a:round/>
            <a:headEnd/>
            <a:tailEnd/>
          </a:ln>
        </p:spPr>
        <p:txBody>
          <a:bodyPr lIns="91340" tIns="137017" rIns="91340" bIns="137017">
            <a:spAutoFit/>
          </a:bodyPr>
          <a:lstStyle/>
          <a:p>
            <a:pPr algn="ctr" eaLnBrk="0" hangingPunct="0">
              <a:spcBef>
                <a:spcPct val="50000"/>
              </a:spcBef>
            </a:pPr>
            <a:endParaRPr lang="en-US">
              <a:solidFill>
                <a:srgbClr val="000000"/>
              </a:solidFill>
            </a:endParaRPr>
          </a:p>
        </p:txBody>
      </p:sp>
      <p:sp>
        <p:nvSpPr>
          <p:cNvPr id="178181" name="TextBox 3"/>
          <p:cNvSpPr txBox="1">
            <a:spLocks noChangeArrowheads="1"/>
          </p:cNvSpPr>
          <p:nvPr/>
        </p:nvSpPr>
        <p:spPr bwMode="auto">
          <a:xfrm>
            <a:off x="831850" y="2708275"/>
            <a:ext cx="7515225" cy="2000250"/>
          </a:xfrm>
          <a:prstGeom prst="rect">
            <a:avLst/>
          </a:prstGeom>
          <a:noFill/>
          <a:ln w="9525">
            <a:noFill/>
            <a:miter lim="800000"/>
            <a:headEnd/>
            <a:tailEnd/>
          </a:ln>
        </p:spPr>
        <p:txBody>
          <a:bodyPr lIns="91340" tIns="45672" rIns="91340" bIns="45672">
            <a:spAutoFit/>
          </a:bodyPr>
          <a:lstStyle/>
          <a:p>
            <a:pPr marL="342900" indent="-342900" algn="ctr" eaLnBrk="0" hangingPunct="0"/>
            <a:r>
              <a:rPr lang="en-US" sz="4800" b="1">
                <a:solidFill>
                  <a:srgbClr val="000000"/>
                </a:solidFill>
                <a:latin typeface="Calibri" pitchFamily="34" charset="0"/>
              </a:rPr>
              <a:t>Preliminary Results</a:t>
            </a:r>
            <a:r>
              <a:rPr lang="en-US" sz="2800">
                <a:solidFill>
                  <a:srgbClr val="000000"/>
                </a:solidFill>
                <a:latin typeface="Calibri" pitchFamily="34" charset="0"/>
              </a:rPr>
              <a:t> </a:t>
            </a:r>
          </a:p>
          <a:p>
            <a:pPr marL="342900" indent="-342900" algn="ctr" eaLnBrk="0" hangingPunct="0"/>
            <a:r>
              <a:rPr lang="en-US" sz="2800">
                <a:solidFill>
                  <a:srgbClr val="000000"/>
                </a:solidFill>
                <a:latin typeface="Calibri" pitchFamily="34" charset="0"/>
              </a:rPr>
              <a:t>and </a:t>
            </a:r>
          </a:p>
          <a:p>
            <a:pPr marL="342900" indent="-342900" algn="ctr" eaLnBrk="0" hangingPunct="0"/>
            <a:r>
              <a:rPr lang="en-US" sz="4800" b="1">
                <a:solidFill>
                  <a:srgbClr val="000000"/>
                </a:solidFill>
                <a:latin typeface="Calibri" pitchFamily="34" charset="0"/>
              </a:rPr>
              <a:t>Provocations</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Slide Number Placeholder 1"/>
          <p:cNvSpPr>
            <a:spLocks noGrp="1"/>
          </p:cNvSpPr>
          <p:nvPr>
            <p:ph type="sldNum" sz="quarter" idx="12"/>
          </p:nvPr>
        </p:nvSpPr>
        <p:spPr>
          <a:noFill/>
        </p:spPr>
        <p:txBody>
          <a:bodyPr/>
          <a:lstStyle/>
          <a:p>
            <a:fld id="{50A9A020-0A79-4113-8AD8-042F1D760CFD}" type="slidenum">
              <a:rPr lang="en-US" smtClean="0">
                <a:cs typeface="Arial" pitchFamily="34" charset="0"/>
              </a:rPr>
              <a:pPr/>
              <a:t>43</a:t>
            </a:fld>
            <a:endParaRPr lang="en-US" smtClean="0">
              <a:cs typeface="Arial" pitchFamily="34" charset="0"/>
            </a:endParaRPr>
          </a:p>
        </p:txBody>
      </p:sp>
      <p:graphicFrame>
        <p:nvGraphicFramePr>
          <p:cNvPr id="18434" name="Object 2"/>
          <p:cNvGraphicFramePr>
            <a:graphicFrameLocks noChangeAspect="1"/>
          </p:cNvGraphicFramePr>
          <p:nvPr/>
        </p:nvGraphicFramePr>
        <p:xfrm>
          <a:off x="0" y="-98425"/>
          <a:ext cx="9144000" cy="6856413"/>
        </p:xfrm>
        <a:graphic>
          <a:graphicData uri="http://schemas.openxmlformats.org/presentationml/2006/ole">
            <p:oleObj spid="_x0000_s18434" name="Presentation" r:id="rId4" imgW="3784084" imgH="2839341" progId="PowerPoint.Show.12">
              <p:embed/>
            </p:oleObj>
          </a:graphicData>
        </a:graphic>
      </p:graphicFrame>
      <p:sp>
        <p:nvSpPr>
          <p:cNvPr id="18436" name="TextBox 3"/>
          <p:cNvSpPr txBox="1">
            <a:spLocks noChangeArrowheads="1"/>
          </p:cNvSpPr>
          <p:nvPr/>
        </p:nvSpPr>
        <p:spPr bwMode="auto">
          <a:xfrm>
            <a:off x="5997575" y="6400800"/>
            <a:ext cx="2330450" cy="307975"/>
          </a:xfrm>
          <a:prstGeom prst="rect">
            <a:avLst/>
          </a:prstGeom>
          <a:noFill/>
          <a:ln w="9525">
            <a:noFill/>
            <a:miter lim="800000"/>
            <a:headEnd/>
            <a:tailEnd/>
          </a:ln>
        </p:spPr>
        <p:txBody>
          <a:bodyPr wrap="none" lIns="91340" tIns="45672" rIns="91340" bIns="45672">
            <a:spAutoFit/>
          </a:bodyPr>
          <a:lstStyle/>
          <a:p>
            <a:r>
              <a:rPr lang="en-US" sz="1400" b="1">
                <a:solidFill>
                  <a:srgbClr val="000000"/>
                </a:solidFill>
              </a:rPr>
              <a:t>Eisenberg, Hyon, and Liu</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effectLst/>
      </p:bgPr>
    </p:bg>
    <p:spTree>
      <p:nvGrpSpPr>
        <p:cNvPr id="1" name=""/>
        <p:cNvGrpSpPr/>
        <p:nvPr/>
      </p:nvGrpSpPr>
      <p:grpSpPr>
        <a:xfrm>
          <a:off x="0" y="0"/>
          <a:ext cx="0" cy="0"/>
          <a:chOff x="0" y="0"/>
          <a:chExt cx="0" cy="0"/>
        </a:xfrm>
      </p:grpSpPr>
      <p:sp>
        <p:nvSpPr>
          <p:cNvPr id="179202" name="Slide Number Placeholder 5"/>
          <p:cNvSpPr>
            <a:spLocks noGrp="1"/>
          </p:cNvSpPr>
          <p:nvPr>
            <p:ph type="sldNum" sz="quarter" idx="12"/>
          </p:nvPr>
        </p:nvSpPr>
        <p:spPr>
          <a:noFill/>
        </p:spPr>
        <p:txBody>
          <a:bodyPr/>
          <a:lstStyle/>
          <a:p>
            <a:fld id="{D98E01A2-2B50-4164-A152-BC56AC23E117}" type="slidenum">
              <a:rPr lang="en-US" smtClean="0">
                <a:solidFill>
                  <a:srgbClr val="898989"/>
                </a:solidFill>
                <a:latin typeface="Arial" pitchFamily="34" charset="0"/>
                <a:cs typeface="Arial" pitchFamily="34" charset="0"/>
              </a:rPr>
              <a:pPr/>
              <a:t>44</a:t>
            </a:fld>
            <a:endParaRPr lang="en-US" smtClean="0">
              <a:solidFill>
                <a:srgbClr val="898989"/>
              </a:solidFill>
              <a:latin typeface="Arial" pitchFamily="34" charset="0"/>
              <a:cs typeface="Arial" pitchFamily="34" charset="0"/>
            </a:endParaRPr>
          </a:p>
        </p:txBody>
      </p:sp>
      <p:pic>
        <p:nvPicPr>
          <p:cNvPr id="179203" name="Picture 2" descr="BindingCurve-DEEA-Bold-December8 2009-1.eps"/>
          <p:cNvPicPr>
            <a:picLocks noChangeAspect="1" noChangeArrowheads="1"/>
          </p:cNvPicPr>
          <p:nvPr/>
        </p:nvPicPr>
        <p:blipFill>
          <a:blip r:embed="rId4" cstate="print"/>
          <a:srcRect/>
          <a:stretch>
            <a:fillRect/>
          </a:stretch>
        </p:blipFill>
        <p:spPr bwMode="auto">
          <a:xfrm>
            <a:off x="503238" y="2706688"/>
            <a:ext cx="3956050" cy="3006725"/>
          </a:xfrm>
          <a:prstGeom prst="rect">
            <a:avLst/>
          </a:prstGeom>
          <a:noFill/>
          <a:ln w="9525">
            <a:noFill/>
            <a:miter lim="800000"/>
            <a:headEnd/>
            <a:tailEnd/>
          </a:ln>
        </p:spPr>
      </p:pic>
      <p:sp>
        <p:nvSpPr>
          <p:cNvPr id="179204" name="TextBox 4"/>
          <p:cNvSpPr txBox="1">
            <a:spLocks noChangeArrowheads="1"/>
          </p:cNvSpPr>
          <p:nvPr/>
        </p:nvSpPr>
        <p:spPr bwMode="auto">
          <a:xfrm>
            <a:off x="681038" y="2092325"/>
            <a:ext cx="3408362" cy="338138"/>
          </a:xfrm>
          <a:prstGeom prst="rect">
            <a:avLst/>
          </a:prstGeom>
          <a:noFill/>
          <a:ln w="9525">
            <a:noFill/>
            <a:miter lim="800000"/>
            <a:headEnd/>
            <a:tailEnd/>
          </a:ln>
        </p:spPr>
        <p:txBody>
          <a:bodyPr>
            <a:spAutoFit/>
          </a:bodyPr>
          <a:lstStyle/>
          <a:p>
            <a:pPr algn="ctr"/>
            <a:r>
              <a:rPr lang="en-US">
                <a:solidFill>
                  <a:srgbClr val="000000"/>
                </a:solidFill>
              </a:rPr>
              <a:t>Binding Curves</a:t>
            </a:r>
          </a:p>
        </p:txBody>
      </p:sp>
      <p:pic>
        <p:nvPicPr>
          <p:cNvPr id="179205" name="Picture 520" descr="CompCurrentsInTimeN_noUnit png16m-600"/>
          <p:cNvPicPr>
            <a:picLocks noChangeAspect="1" noChangeArrowheads="1"/>
          </p:cNvPicPr>
          <p:nvPr/>
        </p:nvPicPr>
        <p:blipFill>
          <a:blip r:embed="rId5" cstate="print"/>
          <a:srcRect/>
          <a:stretch>
            <a:fillRect/>
          </a:stretch>
        </p:blipFill>
        <p:spPr bwMode="auto">
          <a:xfrm>
            <a:off x="5086350" y="2692400"/>
            <a:ext cx="3600450" cy="2998788"/>
          </a:xfrm>
          <a:prstGeom prst="rect">
            <a:avLst/>
          </a:prstGeom>
          <a:noFill/>
          <a:ln w="9525">
            <a:noFill/>
            <a:miter lim="800000"/>
            <a:headEnd/>
            <a:tailEnd/>
          </a:ln>
        </p:spPr>
      </p:pic>
      <p:sp>
        <p:nvSpPr>
          <p:cNvPr id="179206" name="TextBox 6"/>
          <p:cNvSpPr txBox="1">
            <a:spLocks noChangeArrowheads="1"/>
          </p:cNvSpPr>
          <p:nvPr/>
        </p:nvSpPr>
        <p:spPr bwMode="auto">
          <a:xfrm>
            <a:off x="5105400" y="2039938"/>
            <a:ext cx="3408363" cy="369887"/>
          </a:xfrm>
          <a:prstGeom prst="rect">
            <a:avLst/>
          </a:prstGeom>
          <a:noFill/>
          <a:ln w="9525">
            <a:noFill/>
            <a:miter lim="800000"/>
            <a:headEnd/>
            <a:tailEnd/>
          </a:ln>
        </p:spPr>
        <p:txBody>
          <a:bodyPr>
            <a:spAutoFit/>
          </a:bodyPr>
          <a:lstStyle/>
          <a:p>
            <a:pPr algn="ctr"/>
            <a:r>
              <a:rPr lang="en-US">
                <a:solidFill>
                  <a:srgbClr val="000000"/>
                </a:solidFill>
              </a:rPr>
              <a:t>Current Voltage </a:t>
            </a:r>
            <a:r>
              <a:rPr lang="en-US" sz="1800" b="1">
                <a:solidFill>
                  <a:srgbClr val="000000"/>
                </a:solidFill>
              </a:rPr>
              <a:t>Time</a:t>
            </a:r>
            <a:r>
              <a:rPr lang="en-US">
                <a:solidFill>
                  <a:srgbClr val="000000"/>
                </a:solidFill>
              </a:rPr>
              <a:t> Curves</a:t>
            </a:r>
          </a:p>
        </p:txBody>
      </p:sp>
      <p:sp>
        <p:nvSpPr>
          <p:cNvPr id="179207" name="TextBox 8"/>
          <p:cNvSpPr txBox="1">
            <a:spLocks noChangeArrowheads="1"/>
          </p:cNvSpPr>
          <p:nvPr/>
        </p:nvSpPr>
        <p:spPr bwMode="auto">
          <a:xfrm>
            <a:off x="863600" y="365125"/>
            <a:ext cx="7505700" cy="1262063"/>
          </a:xfrm>
          <a:prstGeom prst="rect">
            <a:avLst/>
          </a:prstGeom>
          <a:noFill/>
          <a:ln w="9525">
            <a:noFill/>
            <a:miter lim="800000"/>
            <a:headEnd/>
            <a:tailEnd/>
          </a:ln>
        </p:spPr>
        <p:txBody>
          <a:bodyPr>
            <a:spAutoFit/>
          </a:bodyPr>
          <a:lstStyle/>
          <a:p>
            <a:pPr algn="ctr"/>
            <a:r>
              <a:rPr lang="en-US" sz="2400" b="1" u="sng">
                <a:solidFill>
                  <a:srgbClr val="000000"/>
                </a:solidFill>
              </a:rPr>
              <a:t>Nonequilibrium Computations </a:t>
            </a:r>
          </a:p>
          <a:p>
            <a:pPr algn="ctr"/>
            <a:r>
              <a:rPr lang="en-US" sz="2000">
                <a:solidFill>
                  <a:srgbClr val="000000"/>
                </a:solidFill>
              </a:rPr>
              <a:t>with Variational Field Theory</a:t>
            </a:r>
          </a:p>
          <a:p>
            <a:pPr algn="ctr"/>
            <a:r>
              <a:rPr lang="en-US" sz="3200" i="1">
                <a:solidFill>
                  <a:srgbClr val="000000"/>
                </a:solidFill>
              </a:rPr>
              <a:t>EnVarA</a:t>
            </a:r>
            <a:endParaRPr lang="en-US" sz="3200">
              <a:solidFill>
                <a:srgbClr val="000000"/>
              </a:solidFill>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gradFill>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a:effectLst/>
      </p:bgPr>
    </p:bg>
    <p:spTree>
      <p:nvGrpSpPr>
        <p:cNvPr id="1" name=""/>
        <p:cNvGrpSpPr/>
        <p:nvPr/>
      </p:nvGrpSpPr>
      <p:grpSpPr>
        <a:xfrm>
          <a:off x="0" y="0"/>
          <a:ext cx="0" cy="0"/>
          <a:chOff x="0" y="0"/>
          <a:chExt cx="0" cy="0"/>
        </a:xfrm>
      </p:grpSpPr>
      <p:sp>
        <p:nvSpPr>
          <p:cNvPr id="180226" name="Slide Number Placeholder 1"/>
          <p:cNvSpPr>
            <a:spLocks noGrp="1"/>
          </p:cNvSpPr>
          <p:nvPr>
            <p:ph type="sldNum" sz="quarter" idx="12"/>
          </p:nvPr>
        </p:nvSpPr>
        <p:spPr>
          <a:xfrm>
            <a:off x="7239000" y="6248400"/>
            <a:ext cx="1905000" cy="457200"/>
          </a:xfrm>
          <a:noFill/>
        </p:spPr>
        <p:txBody>
          <a:bodyPr/>
          <a:lstStyle/>
          <a:p>
            <a:r>
              <a:rPr lang="en-US" smtClean="0">
                <a:cs typeface="Arial" pitchFamily="34" charset="0"/>
              </a:rPr>
              <a:t> </a:t>
            </a:r>
            <a:fld id="{C2B28A6F-A9A9-49EB-B147-A89B0DBFBFEE}" type="slidenum">
              <a:rPr lang="en-US" smtClean="0">
                <a:cs typeface="Arial" pitchFamily="34" charset="0"/>
              </a:rPr>
              <a:pPr/>
              <a:t>45</a:t>
            </a:fld>
            <a:endParaRPr lang="en-US" smtClean="0">
              <a:cs typeface="Arial" pitchFamily="34" charset="0"/>
            </a:endParaRPr>
          </a:p>
        </p:txBody>
      </p:sp>
      <p:sp>
        <p:nvSpPr>
          <p:cNvPr id="180227" name="TextBox 3"/>
          <p:cNvSpPr txBox="1">
            <a:spLocks noChangeArrowheads="1"/>
          </p:cNvSpPr>
          <p:nvPr/>
        </p:nvSpPr>
        <p:spPr bwMode="auto">
          <a:xfrm>
            <a:off x="565150" y="231775"/>
            <a:ext cx="7915275" cy="1631950"/>
          </a:xfrm>
          <a:prstGeom prst="rect">
            <a:avLst/>
          </a:prstGeom>
          <a:noFill/>
          <a:ln w="9525">
            <a:noFill/>
            <a:miter lim="800000"/>
            <a:headEnd/>
            <a:tailEnd/>
          </a:ln>
        </p:spPr>
        <p:txBody>
          <a:bodyPr>
            <a:spAutoFit/>
          </a:bodyPr>
          <a:lstStyle/>
          <a:p>
            <a:pPr algn="ctr" eaLnBrk="0" hangingPunct="0"/>
            <a:r>
              <a:rPr lang="en-US" sz="3200" b="1">
                <a:solidFill>
                  <a:srgbClr val="262673"/>
                </a:solidFill>
                <a:latin typeface="Calibri" pitchFamily="34" charset="0"/>
              </a:rPr>
              <a:t>Energetic Variational</a:t>
            </a:r>
            <a:br>
              <a:rPr lang="en-US" sz="3200" b="1">
                <a:solidFill>
                  <a:srgbClr val="262673"/>
                </a:solidFill>
                <a:latin typeface="Calibri" pitchFamily="34" charset="0"/>
              </a:rPr>
            </a:br>
            <a:r>
              <a:rPr lang="en-US" sz="3200" b="1">
                <a:solidFill>
                  <a:srgbClr val="262673"/>
                </a:solidFill>
                <a:latin typeface="Calibri" pitchFamily="34" charset="0"/>
              </a:rPr>
              <a:t> </a:t>
            </a:r>
            <a:r>
              <a:rPr lang="en-US" sz="3200" b="1" u="sng">
                <a:solidFill>
                  <a:srgbClr val="C00000"/>
                </a:solidFill>
                <a:latin typeface="Calibri" pitchFamily="34" charset="0"/>
              </a:rPr>
              <a:t>Approach</a:t>
            </a:r>
            <a:r>
              <a:rPr lang="en-US" sz="3200" b="1" u="sng">
                <a:solidFill>
                  <a:srgbClr val="D20000"/>
                </a:solidFill>
                <a:latin typeface="Calibri" pitchFamily="34" charset="0"/>
              </a:rPr>
              <a:t> </a:t>
            </a:r>
            <a:r>
              <a:rPr lang="en-US" sz="2400" b="1" u="sng">
                <a:solidFill>
                  <a:srgbClr val="000000"/>
                </a:solidFill>
                <a:latin typeface="Calibri" pitchFamily="34" charset="0"/>
              </a:rPr>
              <a:t/>
            </a:r>
            <a:br>
              <a:rPr lang="en-US" sz="2400" b="1" u="sng">
                <a:solidFill>
                  <a:srgbClr val="000000"/>
                </a:solidFill>
                <a:latin typeface="Calibri" pitchFamily="34" charset="0"/>
              </a:rPr>
            </a:br>
            <a:r>
              <a:rPr lang="en-US" sz="3200" i="1">
                <a:solidFill>
                  <a:srgbClr val="262673"/>
                </a:solidFill>
                <a:latin typeface="Calibri" pitchFamily="34" charset="0"/>
              </a:rPr>
              <a:t>EnVarA</a:t>
            </a:r>
            <a:endParaRPr lang="en-US" sz="2400">
              <a:solidFill>
                <a:srgbClr val="000000"/>
              </a:solidFill>
              <a:latin typeface="Calibri" pitchFamily="34" charset="0"/>
            </a:endParaRPr>
          </a:p>
        </p:txBody>
      </p:sp>
      <p:sp>
        <p:nvSpPr>
          <p:cNvPr id="180228" name="TextBox 3"/>
          <p:cNvSpPr txBox="1">
            <a:spLocks noChangeArrowheads="1"/>
          </p:cNvSpPr>
          <p:nvPr/>
        </p:nvSpPr>
        <p:spPr bwMode="auto">
          <a:xfrm>
            <a:off x="847725" y="4211638"/>
            <a:ext cx="7270750" cy="1646237"/>
          </a:xfrm>
          <a:prstGeom prst="rect">
            <a:avLst/>
          </a:prstGeom>
          <a:noFill/>
          <a:ln w="9525">
            <a:noFill/>
            <a:miter lim="800000"/>
            <a:headEnd/>
            <a:tailEnd/>
          </a:ln>
        </p:spPr>
        <p:txBody>
          <a:bodyPr>
            <a:spAutoFit/>
          </a:bodyPr>
          <a:lstStyle/>
          <a:p>
            <a:pPr algn="ctr" eaLnBrk="0" hangingPunct="0">
              <a:spcBef>
                <a:spcPct val="50000"/>
              </a:spcBef>
            </a:pPr>
            <a:r>
              <a:rPr lang="en-US" sz="3200" b="1">
                <a:solidFill>
                  <a:srgbClr val="000000"/>
                </a:solidFill>
                <a:latin typeface="Calibri" pitchFamily="34" charset="0"/>
              </a:rPr>
              <a:t>*</a:t>
            </a:r>
            <a:r>
              <a:rPr lang="en-US" sz="2000" b="1">
                <a:solidFill>
                  <a:srgbClr val="000000"/>
                </a:solidFill>
                <a:latin typeface="Calibri" pitchFamily="34" charset="0"/>
              </a:rPr>
              <a:t>if they define an energy and its variation  </a:t>
            </a:r>
            <a:r>
              <a:rPr lang="en-US" sz="2400" b="1">
                <a:solidFill>
                  <a:srgbClr val="000000"/>
                </a:solidFill>
                <a:latin typeface="Calibri" pitchFamily="34" charset="0"/>
              </a:rPr>
              <a:t/>
            </a:r>
            <a:br>
              <a:rPr lang="en-US" sz="2400" b="1">
                <a:solidFill>
                  <a:srgbClr val="000000"/>
                </a:solidFill>
                <a:latin typeface="Calibri" pitchFamily="34" charset="0"/>
              </a:rPr>
            </a:br>
            <a:r>
              <a:rPr lang="en-US" sz="1800" b="1">
                <a:solidFill>
                  <a:srgbClr val="000000"/>
                </a:solidFill>
                <a:latin typeface="Calibri" pitchFamily="34" charset="0"/>
              </a:rPr>
              <a:t>Energy defined by simulations or theories or experiments  is OK</a:t>
            </a:r>
            <a:r>
              <a:rPr lang="en-US" sz="2000" b="1">
                <a:solidFill>
                  <a:srgbClr val="000000"/>
                </a:solidFill>
                <a:latin typeface="Calibri" pitchFamily="34" charset="0"/>
              </a:rPr>
              <a:t> </a:t>
            </a:r>
            <a:endParaRPr lang="en-US" sz="2400" b="1">
              <a:solidFill>
                <a:srgbClr val="000000"/>
              </a:solidFill>
              <a:latin typeface="Calibri" pitchFamily="34" charset="0"/>
            </a:endParaRPr>
          </a:p>
          <a:p>
            <a:pPr algn="ctr" eaLnBrk="0" hangingPunct="0">
              <a:spcBef>
                <a:spcPct val="50000"/>
              </a:spcBef>
            </a:pPr>
            <a:r>
              <a:rPr lang="en-US" sz="1400" b="1" i="1">
                <a:solidFill>
                  <a:srgbClr val="000000"/>
                </a:solidFill>
                <a:latin typeface="Calibri" pitchFamily="34" charset="0"/>
              </a:rPr>
              <a:t>Full micro/macro treatment is needed for an Atomic Model, with closure, as in liquid crystals</a:t>
            </a:r>
          </a:p>
          <a:p>
            <a:pPr algn="ctr" eaLnBrk="0" hangingPunct="0">
              <a:spcBef>
                <a:spcPct val="50000"/>
              </a:spcBef>
            </a:pPr>
            <a:endParaRPr lang="en-US">
              <a:solidFill>
                <a:srgbClr val="000000"/>
              </a:solidFill>
            </a:endParaRPr>
          </a:p>
        </p:txBody>
      </p:sp>
      <p:sp>
        <p:nvSpPr>
          <p:cNvPr id="180229" name="Rectangle 4"/>
          <p:cNvSpPr>
            <a:spLocks noChangeArrowheads="1"/>
          </p:cNvSpPr>
          <p:nvPr/>
        </p:nvSpPr>
        <p:spPr bwMode="auto">
          <a:xfrm>
            <a:off x="3392488" y="6405563"/>
            <a:ext cx="2035175" cy="277812"/>
          </a:xfrm>
          <a:prstGeom prst="rect">
            <a:avLst/>
          </a:prstGeom>
          <a:noFill/>
          <a:ln w="9525">
            <a:noFill/>
            <a:miter lim="800000"/>
            <a:headEnd/>
            <a:tailEnd/>
          </a:ln>
        </p:spPr>
        <p:txBody>
          <a:bodyPr wrap="none">
            <a:spAutoFit/>
          </a:bodyPr>
          <a:lstStyle/>
          <a:p>
            <a:r>
              <a:rPr lang="en-US" sz="1200" b="1">
                <a:solidFill>
                  <a:srgbClr val="000000"/>
                </a:solidFill>
              </a:rPr>
              <a:t>Eisenberg, Hyon, and Liu</a:t>
            </a:r>
            <a:endParaRPr lang="en-US" sz="1200">
              <a:solidFill>
                <a:srgbClr val="000000"/>
              </a:solidFill>
            </a:endParaRPr>
          </a:p>
        </p:txBody>
      </p:sp>
      <p:sp>
        <p:nvSpPr>
          <p:cNvPr id="180230" name="TextBox 5"/>
          <p:cNvSpPr txBox="1">
            <a:spLocks noChangeArrowheads="1"/>
          </p:cNvSpPr>
          <p:nvPr/>
        </p:nvSpPr>
        <p:spPr bwMode="auto">
          <a:xfrm>
            <a:off x="2711450" y="2241550"/>
            <a:ext cx="3886200" cy="1631950"/>
          </a:xfrm>
          <a:prstGeom prst="rect">
            <a:avLst/>
          </a:prstGeom>
          <a:noFill/>
          <a:ln w="22225">
            <a:solidFill>
              <a:schemeClr val="tx1"/>
            </a:solidFill>
            <a:miter lim="800000"/>
            <a:headEnd/>
            <a:tailEnd/>
          </a:ln>
        </p:spPr>
        <p:txBody>
          <a:bodyPr wrap="none">
            <a:spAutoFit/>
          </a:bodyPr>
          <a:lstStyle/>
          <a:p>
            <a:pPr algn="ctr"/>
            <a:r>
              <a:rPr lang="en-US" sz="3600" b="1">
                <a:solidFill>
                  <a:srgbClr val="000000"/>
                </a:solidFill>
                <a:latin typeface="Calibri" pitchFamily="34" charset="0"/>
              </a:rPr>
              <a:t>New mechanisms* </a:t>
            </a:r>
            <a:br>
              <a:rPr lang="en-US" sz="3600" b="1">
                <a:solidFill>
                  <a:srgbClr val="000000"/>
                </a:solidFill>
                <a:latin typeface="Calibri" pitchFamily="34" charset="0"/>
              </a:rPr>
            </a:br>
            <a:r>
              <a:rPr lang="en-US" sz="2800">
                <a:solidFill>
                  <a:srgbClr val="000000"/>
                </a:solidFill>
                <a:latin typeface="Calibri" pitchFamily="34" charset="0"/>
              </a:rPr>
              <a:t>(</a:t>
            </a:r>
            <a:r>
              <a:rPr lang="en-US" sz="2000">
                <a:solidFill>
                  <a:srgbClr val="000000"/>
                </a:solidFill>
                <a:latin typeface="Calibri" pitchFamily="34" charset="0"/>
              </a:rPr>
              <a:t>e.g.</a:t>
            </a:r>
            <a:r>
              <a:rPr lang="en-US" sz="2800">
                <a:solidFill>
                  <a:srgbClr val="000000"/>
                </a:solidFill>
                <a:latin typeface="Calibri" pitchFamily="34" charset="0"/>
              </a:rPr>
              <a:t>, active transport) </a:t>
            </a:r>
            <a:endParaRPr lang="en-US" sz="3600">
              <a:solidFill>
                <a:srgbClr val="000000"/>
              </a:solidFill>
              <a:latin typeface="Calibri" pitchFamily="34" charset="0"/>
            </a:endParaRPr>
          </a:p>
          <a:p>
            <a:pPr algn="ctr"/>
            <a:r>
              <a:rPr lang="en-US" sz="3600" b="1">
                <a:solidFill>
                  <a:srgbClr val="000000"/>
                </a:solidFill>
                <a:latin typeface="Calibri" pitchFamily="34" charset="0"/>
              </a:rPr>
              <a:t>can be added</a:t>
            </a:r>
            <a:endParaRPr lang="en-US">
              <a:solidFill>
                <a:srgbClr val="000000"/>
              </a:solidFill>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effectLst/>
      </p:bgPr>
    </p:bg>
    <p:spTree>
      <p:nvGrpSpPr>
        <p:cNvPr id="1" name=""/>
        <p:cNvGrpSpPr/>
        <p:nvPr/>
      </p:nvGrpSpPr>
      <p:grpSpPr>
        <a:xfrm>
          <a:off x="0" y="0"/>
          <a:ext cx="0" cy="0"/>
          <a:chOff x="0" y="0"/>
          <a:chExt cx="0" cy="0"/>
        </a:xfrm>
      </p:grpSpPr>
      <p:sp>
        <p:nvSpPr>
          <p:cNvPr id="181250" name="Slide Number Placeholder 1"/>
          <p:cNvSpPr>
            <a:spLocks noGrp="1"/>
          </p:cNvSpPr>
          <p:nvPr>
            <p:ph type="sldNum" sz="quarter" idx="12"/>
          </p:nvPr>
        </p:nvSpPr>
        <p:spPr>
          <a:xfrm>
            <a:off x="685800" y="6248400"/>
            <a:ext cx="1905000" cy="457200"/>
          </a:xfrm>
          <a:noFill/>
        </p:spPr>
        <p:txBody>
          <a:bodyPr/>
          <a:lstStyle/>
          <a:p>
            <a:pPr algn="l"/>
            <a:r>
              <a:rPr lang="en-US" smtClean="0">
                <a:cs typeface="Arial" pitchFamily="34" charset="0"/>
              </a:rPr>
              <a:t>Page </a:t>
            </a:r>
            <a:fld id="{7BAB777D-4454-40AF-B2FF-C56A1EAE9279}" type="slidenum">
              <a:rPr lang="en-US" smtClean="0">
                <a:cs typeface="Arial" pitchFamily="34" charset="0"/>
              </a:rPr>
              <a:pPr algn="l"/>
              <a:t>46</a:t>
            </a:fld>
            <a:endParaRPr lang="en-US" smtClean="0">
              <a:cs typeface="Arial" pitchFamily="34" charset="0"/>
            </a:endParaRPr>
          </a:p>
        </p:txBody>
      </p:sp>
      <p:sp>
        <p:nvSpPr>
          <p:cNvPr id="181251" name="TextBox 3"/>
          <p:cNvSpPr txBox="1">
            <a:spLocks noChangeArrowheads="1"/>
          </p:cNvSpPr>
          <p:nvPr/>
        </p:nvSpPr>
        <p:spPr bwMode="auto">
          <a:xfrm>
            <a:off x="407988" y="2012950"/>
            <a:ext cx="8285162" cy="3046413"/>
          </a:xfrm>
          <a:prstGeom prst="rect">
            <a:avLst/>
          </a:prstGeom>
          <a:noFill/>
          <a:ln w="9525">
            <a:noFill/>
            <a:miter lim="800000"/>
            <a:headEnd/>
            <a:tailEnd/>
          </a:ln>
        </p:spPr>
        <p:txBody>
          <a:bodyPr>
            <a:spAutoFit/>
          </a:bodyPr>
          <a:lstStyle/>
          <a:p>
            <a:pPr algn="ctr" eaLnBrk="0" hangingPunct="0">
              <a:spcBef>
                <a:spcPct val="50000"/>
              </a:spcBef>
            </a:pPr>
            <a:r>
              <a:rPr lang="en-US" sz="4800" b="1">
                <a:solidFill>
                  <a:srgbClr val="262673"/>
                </a:solidFill>
                <a:latin typeface="Calibri" pitchFamily="34" charset="0"/>
              </a:rPr>
              <a:t>Back to the Calcium Channel</a:t>
            </a:r>
          </a:p>
          <a:p>
            <a:pPr algn="ctr" eaLnBrk="0" hangingPunct="0">
              <a:spcBef>
                <a:spcPct val="50000"/>
              </a:spcBef>
            </a:pPr>
            <a:endParaRPr lang="en-US" sz="4800" b="1">
              <a:solidFill>
                <a:srgbClr val="262673"/>
              </a:solidFill>
              <a:latin typeface="Calibri" pitchFamily="34" charset="0"/>
            </a:endParaRPr>
          </a:p>
          <a:p>
            <a:pPr algn="ctr" eaLnBrk="0" hangingPunct="0">
              <a:spcBef>
                <a:spcPct val="50000"/>
              </a:spcBef>
            </a:pPr>
            <a:r>
              <a:rPr lang="en-US" sz="4800" b="1">
                <a:solidFill>
                  <a:srgbClr val="262673"/>
                </a:solidFill>
                <a:latin typeface="Calibri" pitchFamily="34" charset="0"/>
              </a:rPr>
              <a:t>Then, the Sodium Channel</a:t>
            </a:r>
            <a:endParaRPr lang="en-US" sz="4000" b="1">
              <a:solidFill>
                <a:srgbClr val="000000"/>
              </a:solidFill>
              <a:latin typeface="Calibri" pitchFamily="34" charset="0"/>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Number Placeholder 3"/>
          <p:cNvSpPr>
            <a:spLocks noGrp="1"/>
          </p:cNvSpPr>
          <p:nvPr>
            <p:ph type="sldNum" sz="quarter" idx="12"/>
          </p:nvPr>
        </p:nvSpPr>
        <p:spPr/>
        <p:txBody>
          <a:bodyPr/>
          <a:lstStyle/>
          <a:p>
            <a:pPr>
              <a:defRPr/>
            </a:pPr>
            <a:fld id="{9E8ABC62-FD78-4734-87EA-7A4AE547A05A}" type="slidenum">
              <a:rPr lang="en-US"/>
              <a:pPr>
                <a:defRPr/>
              </a:pPr>
              <a:t>47</a:t>
            </a:fld>
            <a:endParaRPr lang="en-US" dirty="0"/>
          </a:p>
        </p:txBody>
      </p:sp>
      <p:grpSp>
        <p:nvGrpSpPr>
          <p:cNvPr id="182275" name="Group 2"/>
          <p:cNvGrpSpPr>
            <a:grpSpLocks/>
          </p:cNvGrpSpPr>
          <p:nvPr/>
        </p:nvGrpSpPr>
        <p:grpSpPr bwMode="auto">
          <a:xfrm>
            <a:off x="46038" y="14288"/>
            <a:ext cx="9347200" cy="6858000"/>
            <a:chOff x="0" y="0"/>
            <a:chExt cx="5888" cy="4320"/>
          </a:xfrm>
        </p:grpSpPr>
        <p:grpSp>
          <p:nvGrpSpPr>
            <p:cNvPr id="182281" name="Group 3"/>
            <p:cNvGrpSpPr>
              <a:grpSpLocks/>
            </p:cNvGrpSpPr>
            <p:nvPr/>
          </p:nvGrpSpPr>
          <p:grpSpPr bwMode="auto">
            <a:xfrm>
              <a:off x="0" y="0"/>
              <a:ext cx="5853" cy="4320"/>
              <a:chOff x="0" y="0"/>
              <a:chExt cx="5853" cy="4320"/>
            </a:xfrm>
          </p:grpSpPr>
          <p:grpSp>
            <p:nvGrpSpPr>
              <p:cNvPr id="182283" name="Group 4"/>
              <p:cNvGrpSpPr>
                <a:grpSpLocks/>
              </p:cNvGrpSpPr>
              <p:nvPr/>
            </p:nvGrpSpPr>
            <p:grpSpPr bwMode="auto">
              <a:xfrm>
                <a:off x="0" y="0"/>
                <a:ext cx="5853" cy="4320"/>
                <a:chOff x="0" y="0"/>
                <a:chExt cx="5726" cy="4320"/>
              </a:xfrm>
            </p:grpSpPr>
            <p:grpSp>
              <p:nvGrpSpPr>
                <p:cNvPr id="182285" name="Group 5"/>
                <p:cNvGrpSpPr>
                  <a:grpSpLocks/>
                </p:cNvGrpSpPr>
                <p:nvPr/>
              </p:nvGrpSpPr>
              <p:grpSpPr bwMode="auto">
                <a:xfrm>
                  <a:off x="0" y="0"/>
                  <a:ext cx="5726" cy="4320"/>
                  <a:chOff x="0" y="0"/>
                  <a:chExt cx="5726" cy="4320"/>
                </a:xfrm>
              </p:grpSpPr>
              <p:pic>
                <p:nvPicPr>
                  <p:cNvPr id="182288" name="Picture 6"/>
                  <p:cNvPicPr>
                    <a:picLocks noChangeAspect="1" noChangeArrowheads="1"/>
                  </p:cNvPicPr>
                  <p:nvPr/>
                </p:nvPicPr>
                <p:blipFill>
                  <a:blip r:embed="rId3" cstate="print"/>
                  <a:srcRect/>
                  <a:stretch>
                    <a:fillRect/>
                  </a:stretch>
                </p:blipFill>
                <p:spPr bwMode="auto">
                  <a:xfrm>
                    <a:off x="0" y="0"/>
                    <a:ext cx="5726" cy="4320"/>
                  </a:xfrm>
                  <a:prstGeom prst="rect">
                    <a:avLst/>
                  </a:prstGeom>
                  <a:noFill/>
                  <a:ln w="9525">
                    <a:noFill/>
                    <a:miter lim="800000"/>
                    <a:headEnd/>
                    <a:tailEnd/>
                  </a:ln>
                </p:spPr>
              </p:pic>
              <p:sp>
                <p:nvSpPr>
                  <p:cNvPr id="182289" name="Text Box 7"/>
                  <p:cNvSpPr txBox="1">
                    <a:spLocks noChangeArrowheads="1"/>
                  </p:cNvSpPr>
                  <p:nvPr/>
                </p:nvSpPr>
                <p:spPr bwMode="auto">
                  <a:xfrm>
                    <a:off x="4584" y="3139"/>
                    <a:ext cx="910" cy="327"/>
                  </a:xfrm>
                  <a:prstGeom prst="rect">
                    <a:avLst/>
                  </a:prstGeom>
                  <a:noFill/>
                  <a:ln w="9525">
                    <a:noFill/>
                    <a:miter lim="800000"/>
                    <a:headEnd/>
                    <a:tailEnd/>
                  </a:ln>
                </p:spPr>
                <p:txBody>
                  <a:bodyPr>
                    <a:spAutoFit/>
                  </a:bodyPr>
                  <a:lstStyle/>
                  <a:p>
                    <a:pPr eaLnBrk="0" hangingPunct="0">
                      <a:spcBef>
                        <a:spcPct val="50000"/>
                      </a:spcBef>
                    </a:pPr>
                    <a:r>
                      <a:rPr lang="en-US" sz="2400" b="1"/>
                      <a:t>O</a:t>
                    </a:r>
                    <a:r>
                      <a:rPr lang="en-US" sz="2400" b="1" baseline="46000">
                        <a:sym typeface="Symbol" pitchFamily="18" charset="2"/>
                      </a:rPr>
                      <a:t></a:t>
                    </a:r>
                    <a:r>
                      <a:rPr lang="en-US" sz="2800" b="1" baseline="30000"/>
                      <a:t>½</a:t>
                    </a:r>
                    <a:r>
                      <a:rPr lang="en-US" sz="2800" b="1">
                        <a:latin typeface="Times" pitchFamily="18" charset="0"/>
                      </a:rPr>
                      <a:t> </a:t>
                    </a:r>
                    <a:endParaRPr lang="en-US" sz="2400" b="1">
                      <a:latin typeface="Times" pitchFamily="18" charset="0"/>
                    </a:endParaRPr>
                  </a:p>
                </p:txBody>
              </p:sp>
            </p:grpSp>
            <p:sp>
              <p:nvSpPr>
                <p:cNvPr id="182286" name="Rectangle 8"/>
                <p:cNvSpPr>
                  <a:spLocks noChangeArrowheads="1"/>
                </p:cNvSpPr>
                <p:nvPr/>
              </p:nvSpPr>
              <p:spPr bwMode="auto">
                <a:xfrm>
                  <a:off x="0" y="2687"/>
                  <a:ext cx="873" cy="617"/>
                </a:xfrm>
                <a:prstGeom prst="rect">
                  <a:avLst/>
                </a:prstGeom>
                <a:solidFill>
                  <a:schemeClr val="bg1"/>
                </a:solidFill>
                <a:ln w="9525">
                  <a:noFill/>
                  <a:miter lim="800000"/>
                  <a:headEnd/>
                  <a:tailEnd/>
                </a:ln>
              </p:spPr>
              <p:txBody>
                <a:bodyPr wrap="none" anchor="ctr"/>
                <a:lstStyle/>
                <a:p>
                  <a:pPr algn="ctr" eaLnBrk="0" hangingPunct="0"/>
                  <a:r>
                    <a:rPr lang="en-US" sz="2000"/>
                    <a:t>Selectivity</a:t>
                  </a:r>
                  <a:br>
                    <a:rPr lang="en-US" sz="2000"/>
                  </a:br>
                  <a:r>
                    <a:rPr lang="en-US" sz="2000"/>
                    <a:t> Filter</a:t>
                  </a:r>
                </a:p>
              </p:txBody>
            </p:sp>
            <p:sp>
              <p:nvSpPr>
                <p:cNvPr id="182287" name="Text Box 9"/>
                <p:cNvSpPr txBox="1">
                  <a:spLocks noChangeArrowheads="1"/>
                </p:cNvSpPr>
                <p:nvPr/>
              </p:nvSpPr>
              <p:spPr bwMode="auto">
                <a:xfrm>
                  <a:off x="0" y="114"/>
                  <a:ext cx="2678" cy="673"/>
                </a:xfrm>
                <a:prstGeom prst="rect">
                  <a:avLst/>
                </a:prstGeom>
                <a:noFill/>
                <a:ln w="9525">
                  <a:noFill/>
                  <a:miter lim="800000"/>
                  <a:headEnd/>
                  <a:tailEnd/>
                </a:ln>
              </p:spPr>
              <p:txBody>
                <a:bodyPr>
                  <a:spAutoFit/>
                </a:bodyPr>
                <a:lstStyle/>
                <a:p>
                  <a:pPr algn="ctr">
                    <a:spcBef>
                      <a:spcPct val="50000"/>
                    </a:spcBef>
                  </a:pPr>
                  <a:r>
                    <a:rPr lang="en-US" sz="3600" b="1" u="sng">
                      <a:solidFill>
                        <a:srgbClr val="CC0000"/>
                      </a:solidFill>
                    </a:rPr>
                    <a:t>Selectivity Filter</a:t>
                  </a:r>
                  <a:r>
                    <a:rPr lang="en-US" sz="3600" b="1">
                      <a:solidFill>
                        <a:srgbClr val="CC0000"/>
                      </a:solidFill>
                    </a:rPr>
                    <a:t> </a:t>
                  </a:r>
                  <a:r>
                    <a:rPr lang="en-US" sz="2800">
                      <a:solidFill>
                        <a:srgbClr val="CC0000"/>
                      </a:solidFill>
                    </a:rPr>
                    <a:t>Crowded with Charge</a:t>
                  </a:r>
                </a:p>
              </p:txBody>
            </p:sp>
          </p:grpSp>
          <p:sp>
            <p:nvSpPr>
              <p:cNvPr id="182284" name="Text Box 10"/>
              <p:cNvSpPr txBox="1">
                <a:spLocks noChangeArrowheads="1"/>
              </p:cNvSpPr>
              <p:nvPr/>
            </p:nvSpPr>
            <p:spPr bwMode="auto">
              <a:xfrm>
                <a:off x="4290" y="3992"/>
                <a:ext cx="1255" cy="212"/>
              </a:xfrm>
              <a:prstGeom prst="rect">
                <a:avLst/>
              </a:prstGeom>
              <a:noFill/>
              <a:ln w="9525">
                <a:noFill/>
                <a:miter lim="800000"/>
                <a:headEnd/>
                <a:tailEnd/>
              </a:ln>
            </p:spPr>
            <p:txBody>
              <a:bodyPr>
                <a:spAutoFit/>
              </a:bodyPr>
              <a:lstStyle/>
              <a:p>
                <a:pPr>
                  <a:spcBef>
                    <a:spcPct val="50000"/>
                  </a:spcBef>
                </a:pPr>
                <a:r>
                  <a:rPr lang="en-US" b="1"/>
                  <a:t>Wolfgang Nonner</a:t>
                </a:r>
              </a:p>
            </p:txBody>
          </p:sp>
        </p:grpSp>
        <p:sp>
          <p:nvSpPr>
            <p:cNvPr id="182282" name="Rectangle 11"/>
            <p:cNvSpPr>
              <a:spLocks noChangeArrowheads="1"/>
            </p:cNvSpPr>
            <p:nvPr/>
          </p:nvSpPr>
          <p:spPr bwMode="auto">
            <a:xfrm>
              <a:off x="5636" y="0"/>
              <a:ext cx="252" cy="4320"/>
            </a:xfrm>
            <a:prstGeom prst="rect">
              <a:avLst/>
            </a:prstGeom>
            <a:solidFill>
              <a:schemeClr val="tx2"/>
            </a:solidFill>
            <a:ln w="25400" algn="ctr">
              <a:solidFill>
                <a:schemeClr val="tx1"/>
              </a:solidFill>
              <a:miter lim="800000"/>
              <a:headEnd/>
              <a:tailEnd/>
            </a:ln>
          </p:spPr>
          <p:txBody>
            <a:bodyPr wrap="none" anchor="ctr"/>
            <a:lstStyle/>
            <a:p>
              <a:pPr algn="ctr" eaLnBrk="0" hangingPunct="0">
                <a:spcBef>
                  <a:spcPct val="50000"/>
                </a:spcBef>
              </a:pPr>
              <a:endParaRPr lang="en-US"/>
            </a:p>
          </p:txBody>
        </p:sp>
      </p:grpSp>
      <p:sp>
        <p:nvSpPr>
          <p:cNvPr id="182276" name="Text Box 12"/>
          <p:cNvSpPr txBox="1">
            <a:spLocks noChangeArrowheads="1"/>
          </p:cNvSpPr>
          <p:nvPr/>
        </p:nvSpPr>
        <p:spPr bwMode="auto">
          <a:xfrm>
            <a:off x="7680325" y="2865438"/>
            <a:ext cx="663575" cy="457200"/>
          </a:xfrm>
          <a:prstGeom prst="rect">
            <a:avLst/>
          </a:prstGeom>
          <a:noFill/>
          <a:ln w="25400" algn="ctr">
            <a:noFill/>
            <a:miter lim="800000"/>
            <a:headEnd/>
            <a:tailEnd/>
          </a:ln>
        </p:spPr>
        <p:txBody>
          <a:bodyPr>
            <a:spAutoFit/>
          </a:bodyPr>
          <a:lstStyle/>
          <a:p>
            <a:pPr algn="ctr" eaLnBrk="0" hangingPunct="0">
              <a:spcBef>
                <a:spcPct val="50000"/>
              </a:spcBef>
            </a:pPr>
            <a:r>
              <a:rPr lang="en-US" sz="2400" b="1">
                <a:latin typeface="Times New Roman" pitchFamily="18" charset="0"/>
              </a:rPr>
              <a:t>+</a:t>
            </a:r>
          </a:p>
        </p:txBody>
      </p:sp>
      <p:sp>
        <p:nvSpPr>
          <p:cNvPr id="182277" name="Rectangle 13"/>
          <p:cNvSpPr>
            <a:spLocks noChangeArrowheads="1"/>
          </p:cNvSpPr>
          <p:nvPr/>
        </p:nvSpPr>
        <p:spPr bwMode="auto">
          <a:xfrm>
            <a:off x="7805738" y="3802063"/>
            <a:ext cx="530225" cy="457200"/>
          </a:xfrm>
          <a:prstGeom prst="rect">
            <a:avLst/>
          </a:prstGeom>
          <a:noFill/>
          <a:ln w="25400" algn="ctr">
            <a:noFill/>
            <a:miter lim="800000"/>
            <a:headEnd/>
            <a:tailEnd/>
          </a:ln>
        </p:spPr>
        <p:txBody>
          <a:bodyPr wrap="none">
            <a:spAutoFit/>
          </a:bodyPr>
          <a:lstStyle/>
          <a:p>
            <a:pPr algn="ctr" eaLnBrk="0" hangingPunct="0">
              <a:spcBef>
                <a:spcPct val="50000"/>
              </a:spcBef>
            </a:pPr>
            <a:r>
              <a:rPr lang="en-US" sz="2400" b="1">
                <a:latin typeface="Times New Roman" pitchFamily="18" charset="0"/>
              </a:rPr>
              <a:t>++</a:t>
            </a:r>
          </a:p>
        </p:txBody>
      </p:sp>
      <p:sp>
        <p:nvSpPr>
          <p:cNvPr id="182278" name="Text Box 17"/>
          <p:cNvSpPr txBox="1">
            <a:spLocks noChangeArrowheads="1"/>
          </p:cNvSpPr>
          <p:nvPr/>
        </p:nvSpPr>
        <p:spPr bwMode="auto">
          <a:xfrm>
            <a:off x="266700" y="1438275"/>
            <a:ext cx="3752850" cy="396875"/>
          </a:xfrm>
          <a:prstGeom prst="rect">
            <a:avLst/>
          </a:prstGeom>
          <a:noFill/>
          <a:ln w="12700" algn="ctr">
            <a:noFill/>
            <a:miter lim="800000"/>
            <a:headEnd/>
            <a:tailEnd type="none" w="lg" len="lg"/>
          </a:ln>
        </p:spPr>
        <p:txBody>
          <a:bodyPr>
            <a:spAutoFit/>
          </a:bodyPr>
          <a:lstStyle/>
          <a:p>
            <a:pPr algn="ctr" eaLnBrk="0" hangingPunct="0">
              <a:spcBef>
                <a:spcPct val="50000"/>
              </a:spcBef>
            </a:pPr>
            <a:r>
              <a:rPr lang="en-US" sz="2000" b="1">
                <a:solidFill>
                  <a:srgbClr val="C40000"/>
                </a:solidFill>
              </a:rPr>
              <a:t>L type Ca Channel</a:t>
            </a:r>
          </a:p>
        </p:txBody>
      </p:sp>
      <p:sp>
        <p:nvSpPr>
          <p:cNvPr id="182279" name="Text Box 18"/>
          <p:cNvSpPr txBox="1">
            <a:spLocks noChangeArrowheads="1"/>
          </p:cNvSpPr>
          <p:nvPr/>
        </p:nvSpPr>
        <p:spPr bwMode="auto">
          <a:xfrm>
            <a:off x="5619750" y="5105400"/>
            <a:ext cx="1876425" cy="561975"/>
          </a:xfrm>
          <a:prstGeom prst="rect">
            <a:avLst/>
          </a:prstGeom>
          <a:noFill/>
          <a:ln w="9525" algn="ctr">
            <a:noFill/>
            <a:miter lim="800000"/>
            <a:headEnd/>
            <a:tailEnd/>
          </a:ln>
        </p:spPr>
        <p:txBody>
          <a:bodyPr tIns="137160" bIns="137160">
            <a:spAutoFit/>
          </a:bodyPr>
          <a:lstStyle/>
          <a:p>
            <a:pPr algn="ctr" eaLnBrk="0" hangingPunct="0">
              <a:spcBef>
                <a:spcPct val="50000"/>
              </a:spcBef>
            </a:pPr>
            <a:r>
              <a:rPr lang="en-US" sz="2800" baseline="40000">
                <a:solidFill>
                  <a:srgbClr val="A50021"/>
                </a:solidFill>
              </a:rPr>
              <a:t>“</a:t>
            </a:r>
            <a:r>
              <a:rPr lang="en-US" sz="2800" b="1" baseline="40000">
                <a:solidFill>
                  <a:srgbClr val="A50021"/>
                </a:solidFill>
              </a:rPr>
              <a:t>Side Chains”</a:t>
            </a:r>
          </a:p>
        </p:txBody>
      </p:sp>
      <p:sp>
        <p:nvSpPr>
          <p:cNvPr id="182280" name="Line 19"/>
          <p:cNvSpPr>
            <a:spLocks noChangeShapeType="1"/>
          </p:cNvSpPr>
          <p:nvPr/>
        </p:nvSpPr>
        <p:spPr bwMode="auto">
          <a:xfrm flipH="1" flipV="1">
            <a:off x="4438650" y="5019675"/>
            <a:ext cx="1238250" cy="209550"/>
          </a:xfrm>
          <a:prstGeom prst="line">
            <a:avLst/>
          </a:prstGeom>
          <a:noFill/>
          <a:ln w="34925">
            <a:solidFill>
              <a:srgbClr val="C80000"/>
            </a:solidFill>
            <a:round/>
            <a:headEnd/>
            <a:tailEnd type="triangle" w="med" len="med"/>
          </a:ln>
        </p:spPr>
        <p:txBody>
          <a:bodyPr tIns="137160" bIns="137160">
            <a:spAutoFit/>
          </a:bodyPr>
          <a:lstStyle/>
          <a:p>
            <a:endParaRPr lang="en-US"/>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3298" name="Slide Number Placeholder 5"/>
          <p:cNvSpPr>
            <a:spLocks noGrp="1"/>
          </p:cNvSpPr>
          <p:nvPr>
            <p:ph type="sldNum" sz="quarter" idx="12"/>
          </p:nvPr>
        </p:nvSpPr>
        <p:spPr>
          <a:noFill/>
        </p:spPr>
        <p:txBody>
          <a:bodyPr/>
          <a:lstStyle/>
          <a:p>
            <a:fld id="{DD1A0E4B-392F-4C1C-AD85-451D3A7ECC7F}" type="slidenum">
              <a:rPr lang="en-US" smtClean="0">
                <a:latin typeface="Arial" pitchFamily="34" charset="0"/>
                <a:cs typeface="Arial" pitchFamily="34" charset="0"/>
              </a:rPr>
              <a:pPr/>
              <a:t>48</a:t>
            </a:fld>
            <a:endParaRPr lang="en-US" smtClean="0">
              <a:latin typeface="Arial" pitchFamily="34" charset="0"/>
              <a:cs typeface="Arial" pitchFamily="34" charset="0"/>
            </a:endParaRPr>
          </a:p>
        </p:txBody>
      </p:sp>
      <p:sp>
        <p:nvSpPr>
          <p:cNvPr id="183299" name="Line 5"/>
          <p:cNvSpPr>
            <a:spLocks noChangeShapeType="1"/>
          </p:cNvSpPr>
          <p:nvPr/>
        </p:nvSpPr>
        <p:spPr bwMode="auto">
          <a:xfrm>
            <a:off x="1401763" y="6259513"/>
            <a:ext cx="792162" cy="0"/>
          </a:xfrm>
          <a:prstGeom prst="line">
            <a:avLst/>
          </a:prstGeom>
          <a:noFill/>
          <a:ln w="25400">
            <a:solidFill>
              <a:srgbClr val="000000"/>
            </a:solidFill>
            <a:round/>
            <a:headEnd/>
            <a:tailEnd/>
          </a:ln>
        </p:spPr>
        <p:txBody>
          <a:bodyPr>
            <a:spAutoFit/>
          </a:bodyPr>
          <a:lstStyle/>
          <a:p>
            <a:endParaRPr lang="en-US"/>
          </a:p>
        </p:txBody>
      </p:sp>
      <p:sp>
        <p:nvSpPr>
          <p:cNvPr id="183300" name="Line 6"/>
          <p:cNvSpPr>
            <a:spLocks noChangeShapeType="1"/>
          </p:cNvSpPr>
          <p:nvPr/>
        </p:nvSpPr>
        <p:spPr bwMode="auto">
          <a:xfrm flipV="1">
            <a:off x="2632075" y="6259513"/>
            <a:ext cx="1493838" cy="9525"/>
          </a:xfrm>
          <a:prstGeom prst="line">
            <a:avLst/>
          </a:prstGeom>
          <a:noFill/>
          <a:ln w="25400">
            <a:solidFill>
              <a:srgbClr val="000000"/>
            </a:solidFill>
            <a:round/>
            <a:headEnd/>
            <a:tailEnd/>
          </a:ln>
        </p:spPr>
        <p:txBody>
          <a:bodyPr>
            <a:spAutoFit/>
          </a:bodyPr>
          <a:lstStyle/>
          <a:p>
            <a:endParaRPr lang="en-US"/>
          </a:p>
        </p:txBody>
      </p:sp>
      <p:grpSp>
        <p:nvGrpSpPr>
          <p:cNvPr id="183301" name="Group 8"/>
          <p:cNvGrpSpPr>
            <a:grpSpLocks/>
          </p:cNvGrpSpPr>
          <p:nvPr/>
        </p:nvGrpSpPr>
        <p:grpSpPr bwMode="auto">
          <a:xfrm>
            <a:off x="0" y="0"/>
            <a:ext cx="9144000" cy="6858000"/>
            <a:chOff x="0" y="0"/>
            <a:chExt cx="5760" cy="4320"/>
          </a:xfrm>
        </p:grpSpPr>
        <p:pic>
          <p:nvPicPr>
            <p:cNvPr id="183302" name="Picture 2" descr="Presentation3"/>
            <p:cNvPicPr>
              <a:picLocks noChangeAspect="1" noChangeArrowheads="1"/>
            </p:cNvPicPr>
            <p:nvPr/>
          </p:nvPicPr>
          <p:blipFill>
            <a:blip r:embed="rId3" cstate="print"/>
            <a:srcRect/>
            <a:stretch>
              <a:fillRect/>
            </a:stretch>
          </p:blipFill>
          <p:spPr bwMode="auto">
            <a:xfrm>
              <a:off x="0" y="0"/>
              <a:ext cx="5760" cy="4320"/>
            </a:xfrm>
            <a:prstGeom prst="rect">
              <a:avLst/>
            </a:prstGeom>
            <a:noFill/>
            <a:ln w="9525">
              <a:noFill/>
              <a:miter lim="800000"/>
              <a:headEnd/>
              <a:tailEnd/>
            </a:ln>
          </p:spPr>
        </p:pic>
        <p:sp>
          <p:nvSpPr>
            <p:cNvPr id="183303" name="Text Box 7"/>
            <p:cNvSpPr txBox="1">
              <a:spLocks noChangeArrowheads="1"/>
            </p:cNvSpPr>
            <p:nvPr/>
          </p:nvSpPr>
          <p:spPr bwMode="auto">
            <a:xfrm>
              <a:off x="1518" y="3449"/>
              <a:ext cx="2261" cy="287"/>
            </a:xfrm>
            <a:prstGeom prst="rect">
              <a:avLst/>
            </a:prstGeom>
            <a:noFill/>
            <a:ln w="25400" algn="ctr">
              <a:noFill/>
              <a:miter lim="800000"/>
              <a:headEnd/>
              <a:tailEnd/>
            </a:ln>
          </p:spPr>
          <p:txBody>
            <a:bodyPr tIns="137160" bIns="137160">
              <a:spAutoFit/>
            </a:bodyPr>
            <a:lstStyle/>
            <a:p>
              <a:pPr algn="ctr" eaLnBrk="0" hangingPunct="0">
                <a:spcBef>
                  <a:spcPct val="50000"/>
                </a:spcBef>
              </a:pPr>
              <a:r>
                <a:rPr lang="en-US" sz="1200" i="1"/>
                <a:t>large mechanical forces</a:t>
              </a:r>
            </a:p>
          </p:txBody>
        </p:sp>
      </p:gr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Slide Number Placeholder 1"/>
          <p:cNvSpPr>
            <a:spLocks noGrp="1"/>
          </p:cNvSpPr>
          <p:nvPr>
            <p:ph type="sldNum" sz="quarter" idx="12"/>
          </p:nvPr>
        </p:nvSpPr>
        <p:spPr>
          <a:noFill/>
        </p:spPr>
        <p:txBody>
          <a:bodyPr/>
          <a:lstStyle/>
          <a:p>
            <a:fld id="{E1AB1D5A-4EDF-4A4E-945B-611834AC74DE}" type="slidenum">
              <a:rPr lang="en-US" smtClean="0">
                <a:latin typeface="Arial" pitchFamily="34" charset="0"/>
                <a:cs typeface="Arial" pitchFamily="34" charset="0"/>
              </a:rPr>
              <a:pPr/>
              <a:t>49</a:t>
            </a:fld>
            <a:endParaRPr lang="en-US" smtClean="0">
              <a:latin typeface="Arial" pitchFamily="34" charset="0"/>
              <a:cs typeface="Arial" pitchFamily="34" charset="0"/>
            </a:endParaRPr>
          </a:p>
        </p:txBody>
      </p:sp>
      <p:sp>
        <p:nvSpPr>
          <p:cNvPr id="184323" name="TextBox 3"/>
          <p:cNvSpPr txBox="1">
            <a:spLocks noChangeArrowheads="1"/>
          </p:cNvSpPr>
          <p:nvPr/>
        </p:nvSpPr>
        <p:spPr bwMode="auto">
          <a:xfrm>
            <a:off x="0" y="508000"/>
            <a:ext cx="8850313" cy="3446463"/>
          </a:xfrm>
          <a:prstGeom prst="rect">
            <a:avLst/>
          </a:prstGeom>
          <a:noFill/>
          <a:ln w="9525">
            <a:noFill/>
            <a:miter lim="800000"/>
            <a:headEnd/>
            <a:tailEnd/>
          </a:ln>
        </p:spPr>
        <p:txBody>
          <a:bodyPr>
            <a:spAutoFit/>
          </a:bodyPr>
          <a:lstStyle/>
          <a:p>
            <a:pPr algn="ctr"/>
            <a:r>
              <a:rPr lang="en-US" sz="3200" b="1">
                <a:solidFill>
                  <a:srgbClr val="C00000"/>
                </a:solidFill>
              </a:rPr>
              <a:t>Solved with Metropolis Monte Carlo </a:t>
            </a:r>
            <a:r>
              <a:rPr lang="en-US" sz="3200" b="1"/>
              <a:t/>
            </a:r>
            <a:br>
              <a:rPr lang="en-US" sz="3200" b="1"/>
            </a:br>
            <a:r>
              <a:rPr lang="en-US" sz="2000" b="1">
                <a:solidFill>
                  <a:srgbClr val="001B70"/>
                </a:solidFill>
              </a:rPr>
              <a:t>MMC Simulates Location of Ions</a:t>
            </a:r>
            <a:r>
              <a:rPr lang="en-US" sz="3200" b="1">
                <a:solidFill>
                  <a:srgbClr val="001B70"/>
                </a:solidFill>
              </a:rPr>
              <a:t> </a:t>
            </a:r>
            <a:r>
              <a:rPr lang="en-US" sz="3200">
                <a:solidFill>
                  <a:srgbClr val="001B70"/>
                </a:solidFill>
              </a:rPr>
              <a:t/>
            </a:r>
            <a:br>
              <a:rPr lang="en-US" sz="3200">
                <a:solidFill>
                  <a:srgbClr val="001B70"/>
                </a:solidFill>
              </a:rPr>
            </a:br>
            <a:r>
              <a:rPr lang="en-US" b="1">
                <a:solidFill>
                  <a:srgbClr val="001B70"/>
                </a:solidFill>
              </a:rPr>
              <a:t>both the mean and the variance</a:t>
            </a:r>
          </a:p>
          <a:p>
            <a:pPr algn="ctr"/>
            <a:endParaRPr lang="en-US" b="1"/>
          </a:p>
          <a:p>
            <a:pPr algn="ctr"/>
            <a:endParaRPr lang="en-US" b="1"/>
          </a:p>
          <a:p>
            <a:pPr algn="ctr"/>
            <a:r>
              <a:rPr lang="en-US" sz="2400" b="1">
                <a:solidFill>
                  <a:srgbClr val="001B70"/>
                </a:solidFill>
              </a:rPr>
              <a:t>Produces</a:t>
            </a:r>
            <a:r>
              <a:rPr lang="en-US" sz="2400" b="1"/>
              <a:t> </a:t>
            </a:r>
            <a:r>
              <a:rPr lang="en-US" sz="2400" b="1" u="sng">
                <a:solidFill>
                  <a:srgbClr val="001B70"/>
                </a:solidFill>
              </a:rPr>
              <a:t>Equilibrium Distribution</a:t>
            </a:r>
            <a:r>
              <a:rPr lang="en-US" sz="2400" b="1" u="sng">
                <a:solidFill>
                  <a:srgbClr val="000099"/>
                </a:solidFill>
              </a:rPr>
              <a:t> </a:t>
            </a:r>
          </a:p>
          <a:p>
            <a:pPr algn="ctr"/>
            <a:r>
              <a:rPr lang="en-US" sz="1800" b="1"/>
              <a:t>of location</a:t>
            </a:r>
          </a:p>
          <a:p>
            <a:pPr algn="ctr"/>
            <a:r>
              <a:rPr lang="en-US" sz="2400" b="1">
                <a:solidFill>
                  <a:srgbClr val="001B70"/>
                </a:solidFill>
              </a:rPr>
              <a:t>of Ions and ‘Side Chains’</a:t>
            </a:r>
          </a:p>
          <a:p>
            <a:pPr algn="ctr"/>
            <a:endParaRPr lang="en-US" sz="2400" b="1"/>
          </a:p>
          <a:p>
            <a:pPr algn="ctr"/>
            <a:r>
              <a:rPr lang="en-US" b="1"/>
              <a:t>MMC yields </a:t>
            </a:r>
            <a:r>
              <a:rPr lang="en-US" b="1" u="sng">
                <a:solidFill>
                  <a:srgbClr val="001B70"/>
                </a:solidFill>
              </a:rPr>
              <a:t>Boltzmann Distribution</a:t>
            </a:r>
            <a:r>
              <a:rPr lang="en-US" b="1"/>
              <a:t> with correct Energy, Entropy and Free Energy</a:t>
            </a:r>
          </a:p>
        </p:txBody>
      </p:sp>
      <p:sp>
        <p:nvSpPr>
          <p:cNvPr id="184324" name="TextBox 5"/>
          <p:cNvSpPr txBox="1">
            <a:spLocks noChangeArrowheads="1"/>
          </p:cNvSpPr>
          <p:nvPr/>
        </p:nvSpPr>
        <p:spPr bwMode="auto">
          <a:xfrm>
            <a:off x="368300" y="4043363"/>
            <a:ext cx="8296275" cy="2554287"/>
          </a:xfrm>
          <a:prstGeom prst="rect">
            <a:avLst/>
          </a:prstGeom>
          <a:noFill/>
          <a:ln w="9525">
            <a:noFill/>
            <a:miter lim="800000"/>
            <a:headEnd/>
            <a:tailEnd/>
          </a:ln>
        </p:spPr>
        <p:txBody>
          <a:bodyPr>
            <a:spAutoFit/>
          </a:bodyPr>
          <a:lstStyle/>
          <a:p>
            <a:pPr algn="ctr"/>
            <a:r>
              <a:rPr lang="en-US" sz="2000" b="1" u="sng">
                <a:solidFill>
                  <a:srgbClr val="C00000"/>
                </a:solidFill>
              </a:rPr>
              <a:t>Other methods</a:t>
            </a:r>
            <a:r>
              <a:rPr lang="en-US" sz="2000" b="1">
                <a:solidFill>
                  <a:srgbClr val="C00000"/>
                </a:solidFill>
              </a:rPr>
              <a:t> </a:t>
            </a:r>
            <a:br>
              <a:rPr lang="en-US" sz="2000" b="1">
                <a:solidFill>
                  <a:srgbClr val="C00000"/>
                </a:solidFill>
              </a:rPr>
            </a:br>
            <a:r>
              <a:rPr lang="en-US">
                <a:solidFill>
                  <a:srgbClr val="C00000"/>
                </a:solidFill>
              </a:rPr>
              <a:t>give nearly identical results: </a:t>
            </a:r>
          </a:p>
          <a:p>
            <a:pPr algn="ctr"/>
            <a:r>
              <a:rPr lang="en-US" sz="1200" u="sng"/>
              <a:t>Equilibrium Multiscale</a:t>
            </a:r>
            <a:r>
              <a:rPr lang="en-US" sz="1200"/>
              <a:t/>
            </a:r>
            <a:br>
              <a:rPr lang="en-US" sz="1200"/>
            </a:br>
            <a:r>
              <a:rPr lang="en-US" b="1"/>
              <a:t>MSA</a:t>
            </a:r>
            <a:r>
              <a:rPr lang="en-US"/>
              <a:t> (mean spherical approximation</a:t>
            </a:r>
          </a:p>
          <a:p>
            <a:pPr algn="ctr"/>
            <a:r>
              <a:rPr lang="en-US" b="1"/>
              <a:t>SPM </a:t>
            </a:r>
            <a:r>
              <a:rPr lang="en-US"/>
              <a:t>(primitive solvent model)</a:t>
            </a:r>
          </a:p>
          <a:p>
            <a:pPr algn="ctr"/>
            <a:r>
              <a:rPr lang="en-US" b="1"/>
              <a:t>DFT</a:t>
            </a:r>
            <a:r>
              <a:rPr lang="en-US"/>
              <a:t> (density functional theory of fluids),</a:t>
            </a:r>
          </a:p>
          <a:p>
            <a:pPr algn="ctr"/>
            <a:r>
              <a:rPr lang="en-US" sz="1200" u="sng">
                <a:solidFill>
                  <a:srgbClr val="000000"/>
                </a:solidFill>
              </a:rPr>
              <a:t>Non-equilibrium Multiscale</a:t>
            </a:r>
            <a:r>
              <a:rPr lang="en-US"/>
              <a:t> </a:t>
            </a:r>
          </a:p>
          <a:p>
            <a:pPr algn="ctr"/>
            <a:r>
              <a:rPr lang="en-US" b="1"/>
              <a:t>DFT-PNP </a:t>
            </a:r>
            <a:r>
              <a:rPr lang="en-US"/>
              <a:t>(Poisson Nernst Planck)</a:t>
            </a:r>
          </a:p>
          <a:p>
            <a:pPr algn="ctr"/>
            <a:r>
              <a:rPr lang="en-US" b="1"/>
              <a:t>EnVarA</a:t>
            </a:r>
            <a:r>
              <a:rPr lang="en-US"/>
              <a:t>…. (Energy Variational Approach)</a:t>
            </a:r>
          </a:p>
          <a:p>
            <a:pPr algn="ctr"/>
            <a:r>
              <a:rPr lang="en-US" i="1"/>
              <a:t>etc </a:t>
            </a:r>
          </a:p>
        </p:txBody>
      </p:sp>
      <p:sp>
        <p:nvSpPr>
          <p:cNvPr id="184325" name="TextBox 4"/>
          <p:cNvSpPr txBox="1">
            <a:spLocks noChangeArrowheads="1"/>
          </p:cNvSpPr>
          <p:nvPr/>
        </p:nvSpPr>
        <p:spPr bwMode="auto">
          <a:xfrm>
            <a:off x="2470150" y="249238"/>
            <a:ext cx="3938588" cy="338137"/>
          </a:xfrm>
          <a:prstGeom prst="rect">
            <a:avLst/>
          </a:prstGeom>
          <a:noFill/>
          <a:ln w="9525">
            <a:noFill/>
            <a:miter lim="800000"/>
            <a:headEnd/>
            <a:tailEnd/>
          </a:ln>
        </p:spPr>
        <p:txBody>
          <a:bodyPr>
            <a:spAutoFit/>
          </a:bodyPr>
          <a:lstStyle/>
          <a:p>
            <a:pPr algn="ctr"/>
            <a:r>
              <a:rPr lang="en-US"/>
              <a:t>Multiscale Analysis at Equilibrium</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4457700" cy="2362200"/>
          </a:xfrm>
        </p:spPr>
        <p:txBody>
          <a:bodyPr/>
          <a:lstStyle/>
          <a:p>
            <a:pPr>
              <a:defRPr/>
            </a:pPr>
            <a:r>
              <a:rPr lang="en-US" sz="2000" dirty="0" smtClean="0">
                <a:solidFill>
                  <a:schemeClr val="accent2">
                    <a:lumMod val="75000"/>
                  </a:schemeClr>
                </a:solidFill>
              </a:rPr>
              <a:t>Thousands  </a:t>
            </a:r>
            <a:r>
              <a:rPr lang="en-US" sz="2000" b="0" dirty="0" smtClean="0">
                <a:solidFill>
                  <a:schemeClr val="accent2">
                    <a:lumMod val="75000"/>
                  </a:schemeClr>
                </a:solidFill>
              </a:rPr>
              <a:t>of </a:t>
            </a:r>
            <a:r>
              <a:rPr lang="en-US" sz="2000" dirty="0" smtClean="0">
                <a:solidFill>
                  <a:schemeClr val="accent2">
                    <a:lumMod val="75000"/>
                  </a:schemeClr>
                </a:solidFill>
              </a:rPr>
              <a:t/>
            </a:r>
            <a:br>
              <a:rPr lang="en-US" sz="2000" dirty="0" smtClean="0">
                <a:solidFill>
                  <a:schemeClr val="accent2">
                    <a:lumMod val="75000"/>
                  </a:schemeClr>
                </a:solidFill>
              </a:rPr>
            </a:br>
            <a:r>
              <a:rPr lang="en-US" sz="2000" dirty="0" smtClean="0">
                <a:solidFill>
                  <a:schemeClr val="accent2">
                    <a:lumMod val="75000"/>
                  </a:schemeClr>
                </a:solidFill>
              </a:rPr>
              <a:t>Molecular Biologists </a:t>
            </a:r>
            <a:br>
              <a:rPr lang="en-US" sz="2000" dirty="0" smtClean="0">
                <a:solidFill>
                  <a:schemeClr val="accent2">
                    <a:lumMod val="75000"/>
                  </a:schemeClr>
                </a:solidFill>
              </a:rPr>
            </a:br>
            <a:r>
              <a:rPr lang="en-US" sz="2000" dirty="0" smtClean="0">
                <a:solidFill>
                  <a:schemeClr val="accent2">
                    <a:lumMod val="75000"/>
                  </a:schemeClr>
                </a:solidFill>
              </a:rPr>
              <a:t>Study Channels </a:t>
            </a:r>
            <a:br>
              <a:rPr lang="en-US" sz="2000" dirty="0" smtClean="0">
                <a:solidFill>
                  <a:schemeClr val="accent2">
                    <a:lumMod val="75000"/>
                  </a:schemeClr>
                </a:solidFill>
              </a:rPr>
            </a:br>
            <a:r>
              <a:rPr lang="en-US" sz="2000" dirty="0" smtClean="0">
                <a:solidFill>
                  <a:schemeClr val="accent2">
                    <a:lumMod val="75000"/>
                  </a:schemeClr>
                </a:solidFill>
              </a:rPr>
              <a:t>every day,</a:t>
            </a:r>
            <a:r>
              <a:rPr lang="en-US" sz="2400" dirty="0" smtClean="0">
                <a:solidFill>
                  <a:schemeClr val="accent2">
                    <a:lumMod val="75000"/>
                  </a:schemeClr>
                </a:solidFill>
              </a:rPr>
              <a:t/>
            </a:r>
            <a:br>
              <a:rPr lang="en-US" sz="2400" dirty="0" smtClean="0">
                <a:solidFill>
                  <a:schemeClr val="accent2">
                    <a:lumMod val="75000"/>
                  </a:schemeClr>
                </a:solidFill>
              </a:rPr>
            </a:br>
            <a:r>
              <a:rPr lang="en-US" sz="2400" b="0" i="1" dirty="0" smtClean="0">
                <a:solidFill>
                  <a:schemeClr val="accent2">
                    <a:lumMod val="75000"/>
                  </a:schemeClr>
                </a:solidFill>
              </a:rPr>
              <a:t>One protein molecule at a time</a:t>
            </a:r>
            <a:r>
              <a:rPr lang="en-US" sz="1800" b="0" i="1" dirty="0" smtClean="0">
                <a:solidFill>
                  <a:schemeClr val="accent2">
                    <a:lumMod val="75000"/>
                  </a:schemeClr>
                </a:solidFill>
              </a:rPr>
              <a:t/>
            </a:r>
            <a:br>
              <a:rPr lang="en-US" sz="1800" b="0" i="1" dirty="0" smtClean="0">
                <a:solidFill>
                  <a:schemeClr val="accent2">
                    <a:lumMod val="75000"/>
                  </a:schemeClr>
                </a:solidFill>
              </a:rPr>
            </a:br>
            <a:r>
              <a:rPr lang="en-US" sz="1600" b="0" dirty="0" smtClean="0">
                <a:solidFill>
                  <a:schemeClr val="accent2">
                    <a:lumMod val="75000"/>
                  </a:schemeClr>
                </a:solidFill>
              </a:rPr>
              <a:t>This number is not an exaggeration.</a:t>
            </a:r>
            <a:br>
              <a:rPr lang="en-US" sz="1600" b="0" dirty="0" smtClean="0">
                <a:solidFill>
                  <a:schemeClr val="accent2">
                    <a:lumMod val="75000"/>
                  </a:schemeClr>
                </a:solidFill>
              </a:rPr>
            </a:br>
            <a:r>
              <a:rPr lang="en-US" sz="1600" b="0" dirty="0" smtClean="0">
                <a:solidFill>
                  <a:schemeClr val="accent2">
                    <a:lumMod val="75000"/>
                  </a:schemeClr>
                </a:solidFill>
              </a:rPr>
              <a:t>We have sold &gt;10,000 AxoPatch amplifiers</a:t>
            </a:r>
            <a:r>
              <a:rPr lang="en-US" sz="1800" dirty="0" smtClean="0">
                <a:solidFill>
                  <a:schemeClr val="accent2">
                    <a:lumMod val="75000"/>
                  </a:schemeClr>
                </a:solidFill>
              </a:rPr>
              <a:t/>
            </a:r>
            <a:br>
              <a:rPr lang="en-US" sz="1800" dirty="0" smtClean="0">
                <a:solidFill>
                  <a:schemeClr val="accent2">
                    <a:lumMod val="75000"/>
                  </a:schemeClr>
                </a:solidFill>
              </a:rPr>
            </a:br>
            <a:r>
              <a:rPr lang="en-US" sz="1800" dirty="0" smtClean="0">
                <a:solidFill>
                  <a:schemeClr val="accent2">
                    <a:lumMod val="75000"/>
                  </a:schemeClr>
                </a:solidFill>
              </a:rPr>
              <a:t> </a:t>
            </a:r>
            <a:br>
              <a:rPr lang="en-US" sz="1800" dirty="0" smtClean="0">
                <a:solidFill>
                  <a:schemeClr val="accent2">
                    <a:lumMod val="75000"/>
                  </a:schemeClr>
                </a:solidFill>
              </a:rPr>
            </a:br>
            <a:r>
              <a:rPr lang="en-US" sz="1800" dirty="0" smtClean="0">
                <a:solidFill>
                  <a:schemeClr val="accent2">
                    <a:lumMod val="75000"/>
                  </a:schemeClr>
                </a:solidFill>
              </a:rPr>
              <a:t/>
            </a:r>
            <a:br>
              <a:rPr lang="en-US" sz="1800" dirty="0" smtClean="0">
                <a:solidFill>
                  <a:schemeClr val="accent2">
                    <a:lumMod val="75000"/>
                  </a:schemeClr>
                </a:solidFill>
              </a:rPr>
            </a:br>
            <a:r>
              <a:rPr lang="en-US" dirty="0" smtClean="0"/>
              <a:t> </a:t>
            </a:r>
            <a:endParaRPr lang="en-US" dirty="0"/>
          </a:p>
        </p:txBody>
      </p:sp>
      <p:sp>
        <p:nvSpPr>
          <p:cNvPr id="155651" name="Slide Number Placeholder 3"/>
          <p:cNvSpPr>
            <a:spLocks noGrp="1"/>
          </p:cNvSpPr>
          <p:nvPr>
            <p:ph type="sldNum" sz="quarter" idx="10"/>
          </p:nvPr>
        </p:nvSpPr>
        <p:spPr>
          <a:noFill/>
        </p:spPr>
        <p:txBody>
          <a:bodyPr/>
          <a:lstStyle/>
          <a:p>
            <a:fld id="{4E94A682-1F05-4A5D-A3A0-8FF3BFD3F20B}" type="slidenum">
              <a:rPr lang="en-US" smtClean="0">
                <a:latin typeface="Arial" pitchFamily="34" charset="0"/>
                <a:cs typeface="Arial" pitchFamily="34" charset="0"/>
              </a:rPr>
              <a:pPr/>
              <a:t>5</a:t>
            </a:fld>
            <a:endParaRPr lang="en-US" smtClean="0">
              <a:latin typeface="Arial" pitchFamily="34" charset="0"/>
              <a:cs typeface="Arial" pitchFamily="34" charset="0"/>
            </a:endParaRPr>
          </a:p>
        </p:txBody>
      </p:sp>
      <p:grpSp>
        <p:nvGrpSpPr>
          <p:cNvPr id="155652" name="Group 10"/>
          <p:cNvGrpSpPr>
            <a:grpSpLocks/>
          </p:cNvGrpSpPr>
          <p:nvPr/>
        </p:nvGrpSpPr>
        <p:grpSpPr bwMode="auto">
          <a:xfrm>
            <a:off x="4425950" y="188913"/>
            <a:ext cx="4600575" cy="6191250"/>
            <a:chOff x="4416810" y="389466"/>
            <a:chExt cx="4600188" cy="6190190"/>
          </a:xfrm>
        </p:grpSpPr>
        <p:pic>
          <p:nvPicPr>
            <p:cNvPr id="155666" name="Picture 2"/>
            <p:cNvPicPr>
              <a:picLocks noChangeAspect="1" noChangeArrowheads="1"/>
            </p:cNvPicPr>
            <p:nvPr/>
          </p:nvPicPr>
          <p:blipFill>
            <a:blip r:embed="rId4" cstate="print"/>
            <a:srcRect/>
            <a:stretch>
              <a:fillRect/>
            </a:stretch>
          </p:blipFill>
          <p:spPr bwMode="auto">
            <a:xfrm>
              <a:off x="4416811" y="389466"/>
              <a:ext cx="4600187" cy="6190190"/>
            </a:xfrm>
            <a:prstGeom prst="rect">
              <a:avLst/>
            </a:prstGeom>
            <a:noFill/>
            <a:ln w="9525">
              <a:noFill/>
              <a:miter lim="800000"/>
              <a:headEnd/>
              <a:tailEnd/>
            </a:ln>
          </p:spPr>
        </p:pic>
        <p:sp>
          <p:nvSpPr>
            <p:cNvPr id="155667" name="TextBox 11"/>
            <p:cNvSpPr txBox="1">
              <a:spLocks noChangeArrowheads="1"/>
            </p:cNvSpPr>
            <p:nvPr/>
          </p:nvSpPr>
          <p:spPr bwMode="auto">
            <a:xfrm>
              <a:off x="4416810" y="752941"/>
              <a:ext cx="2703286" cy="399982"/>
            </a:xfrm>
            <a:prstGeom prst="rect">
              <a:avLst/>
            </a:prstGeom>
            <a:solidFill>
              <a:srgbClr val="FFFF5B"/>
            </a:solidFill>
            <a:ln w="9525">
              <a:noFill/>
              <a:miter lim="800000"/>
              <a:headEnd/>
              <a:tailEnd/>
            </a:ln>
          </p:spPr>
          <p:txBody>
            <a:bodyPr>
              <a:spAutoFit/>
            </a:bodyPr>
            <a:lstStyle/>
            <a:p>
              <a:pPr algn="ctr"/>
              <a:r>
                <a:rPr lang="en-US" sz="2000" b="1" u="sng">
                  <a:solidFill>
                    <a:srgbClr val="262699"/>
                  </a:solidFill>
                </a:rPr>
                <a:t>Ion Channel Monthly</a:t>
              </a:r>
              <a:endParaRPr lang="en-US" sz="2400">
                <a:solidFill>
                  <a:srgbClr val="000000"/>
                </a:solidFill>
              </a:endParaRPr>
            </a:p>
          </p:txBody>
        </p:sp>
      </p:grpSp>
      <p:sp>
        <p:nvSpPr>
          <p:cNvPr id="155653" name="Rectangle 12"/>
          <p:cNvSpPr>
            <a:spLocks noChangeArrowheads="1"/>
          </p:cNvSpPr>
          <p:nvPr/>
        </p:nvSpPr>
        <p:spPr bwMode="auto">
          <a:xfrm>
            <a:off x="4503738" y="3695700"/>
            <a:ext cx="3627437" cy="522288"/>
          </a:xfrm>
          <a:prstGeom prst="rect">
            <a:avLst/>
          </a:prstGeom>
          <a:noFill/>
          <a:ln w="25400" algn="ctr">
            <a:noFill/>
            <a:round/>
            <a:headEnd/>
            <a:tailEnd/>
          </a:ln>
        </p:spPr>
        <p:txBody>
          <a:bodyPr tIns="137160" bIns="137160">
            <a:spAutoFit/>
          </a:bodyPr>
          <a:lstStyle/>
          <a:p>
            <a:pPr algn="ctr" eaLnBrk="0" hangingPunct="0">
              <a:spcBef>
                <a:spcPct val="50000"/>
              </a:spcBef>
            </a:pPr>
            <a:endParaRPr lang="en-US"/>
          </a:p>
        </p:txBody>
      </p:sp>
      <p:sp>
        <p:nvSpPr>
          <p:cNvPr id="155654" name="Rectangle 13"/>
          <p:cNvSpPr>
            <a:spLocks noChangeArrowheads="1"/>
          </p:cNvSpPr>
          <p:nvPr/>
        </p:nvSpPr>
        <p:spPr bwMode="auto">
          <a:xfrm>
            <a:off x="3763963" y="4564063"/>
            <a:ext cx="490537" cy="523875"/>
          </a:xfrm>
          <a:prstGeom prst="rect">
            <a:avLst/>
          </a:prstGeom>
          <a:noFill/>
          <a:ln w="25400" algn="ctr">
            <a:noFill/>
            <a:round/>
            <a:headEnd/>
            <a:tailEnd/>
          </a:ln>
        </p:spPr>
        <p:txBody>
          <a:bodyPr tIns="137160" bIns="137160">
            <a:spAutoFit/>
          </a:bodyPr>
          <a:lstStyle/>
          <a:p>
            <a:pPr algn="ctr" eaLnBrk="0" hangingPunct="0">
              <a:spcBef>
                <a:spcPct val="50000"/>
              </a:spcBef>
            </a:pPr>
            <a:endParaRPr lang="en-US"/>
          </a:p>
        </p:txBody>
      </p:sp>
      <p:sp useBgFill="1">
        <p:nvSpPr>
          <p:cNvPr id="155655" name="Rectangle 15"/>
          <p:cNvSpPr>
            <a:spLocks noChangeArrowheads="1"/>
          </p:cNvSpPr>
          <p:nvPr/>
        </p:nvSpPr>
        <p:spPr bwMode="auto">
          <a:xfrm>
            <a:off x="3838575" y="4005263"/>
            <a:ext cx="5132388" cy="2546350"/>
          </a:xfrm>
          <a:prstGeom prst="rect">
            <a:avLst/>
          </a:prstGeom>
          <a:ln w="25400" algn="ctr">
            <a:noFill/>
            <a:round/>
            <a:headEnd/>
            <a:tailEnd/>
          </a:ln>
        </p:spPr>
        <p:txBody>
          <a:bodyPr wrap="none" tIns="137160" bIns="137160"/>
          <a:lstStyle/>
          <a:p>
            <a:pPr algn="ctr" eaLnBrk="0" hangingPunct="0">
              <a:spcBef>
                <a:spcPct val="50000"/>
              </a:spcBef>
            </a:pPr>
            <a:endParaRPr lang="en-US"/>
          </a:p>
        </p:txBody>
      </p:sp>
      <p:grpSp>
        <p:nvGrpSpPr>
          <p:cNvPr id="155656" name="Group 23"/>
          <p:cNvGrpSpPr>
            <a:grpSpLocks/>
          </p:cNvGrpSpPr>
          <p:nvPr/>
        </p:nvGrpSpPr>
        <p:grpSpPr bwMode="auto">
          <a:xfrm>
            <a:off x="935038" y="2584450"/>
            <a:ext cx="7431087" cy="3949700"/>
            <a:chOff x="942661" y="2583872"/>
            <a:chExt cx="7430521" cy="3950671"/>
          </a:xfrm>
        </p:grpSpPr>
        <p:grpSp>
          <p:nvGrpSpPr>
            <p:cNvPr id="155657" name="Group 12"/>
            <p:cNvGrpSpPr>
              <a:grpSpLocks/>
            </p:cNvGrpSpPr>
            <p:nvPr/>
          </p:nvGrpSpPr>
          <p:grpSpPr bwMode="auto">
            <a:xfrm>
              <a:off x="942661" y="2583872"/>
              <a:ext cx="2593975" cy="3950671"/>
              <a:chOff x="904452" y="2667528"/>
              <a:chExt cx="2594610" cy="3950105"/>
            </a:xfrm>
          </p:grpSpPr>
          <p:grpSp>
            <p:nvGrpSpPr>
              <p:cNvPr id="155662" name="Group 7"/>
              <p:cNvGrpSpPr>
                <a:grpSpLocks/>
              </p:cNvGrpSpPr>
              <p:nvPr/>
            </p:nvGrpSpPr>
            <p:grpSpPr bwMode="auto">
              <a:xfrm>
                <a:off x="904452" y="2667528"/>
                <a:ext cx="2594610" cy="1721624"/>
                <a:chOff x="837778" y="4210050"/>
                <a:chExt cx="2594610" cy="1721624"/>
              </a:xfrm>
            </p:grpSpPr>
            <p:pic>
              <p:nvPicPr>
                <p:cNvPr id="15" name="Picture 14" descr="axopatch_200b_270.jpg"/>
                <p:cNvPicPr>
                  <a:picLocks noChangeAspect="1"/>
                </p:cNvPicPr>
                <p:nvPr/>
              </p:nvPicPr>
              <p:blipFill>
                <a:blip r:embed="rId5" cstate="print"/>
                <a:stretch>
                  <a:fillRect/>
                </a:stretch>
              </p:blipFill>
              <p:spPr>
                <a:xfrm>
                  <a:off x="837778" y="4210050"/>
                  <a:ext cx="2594610" cy="1441450"/>
                </a:xfrm>
                <a:prstGeom prst="rect">
                  <a:avLst/>
                </a:prstGeom>
                <a:ln w="25400">
                  <a:solidFill>
                    <a:schemeClr val="tx1"/>
                  </a:solidFill>
                </a:ln>
                <a:scene3d>
                  <a:camera prst="orthographicFront"/>
                  <a:lightRig rig="threePt" dir="t"/>
                </a:scene3d>
                <a:sp3d>
                  <a:bevelT/>
                </a:sp3d>
              </p:spPr>
            </p:pic>
            <p:sp>
              <p:nvSpPr>
                <p:cNvPr id="155665" name="TextBox 15"/>
                <p:cNvSpPr txBox="1">
                  <a:spLocks noChangeArrowheads="1"/>
                </p:cNvSpPr>
                <p:nvPr/>
              </p:nvSpPr>
              <p:spPr bwMode="auto">
                <a:xfrm>
                  <a:off x="1158874" y="5654675"/>
                  <a:ext cx="1981200" cy="276999"/>
                </a:xfrm>
                <a:prstGeom prst="rect">
                  <a:avLst/>
                </a:prstGeom>
                <a:noFill/>
                <a:ln w="25400">
                  <a:noFill/>
                  <a:miter lim="800000"/>
                  <a:headEnd/>
                  <a:tailEnd/>
                </a:ln>
              </p:spPr>
              <p:txBody>
                <a:bodyPr>
                  <a:spAutoFit/>
                </a:bodyPr>
                <a:lstStyle/>
                <a:p>
                  <a:pPr algn="ctr"/>
                  <a:r>
                    <a:rPr lang="en-US" sz="1200">
                      <a:solidFill>
                        <a:srgbClr val="000000"/>
                      </a:solidFill>
                    </a:rPr>
                    <a:t>AxoPatch 200B</a:t>
                  </a:r>
                </a:p>
              </p:txBody>
            </p:sp>
          </p:grpSp>
          <p:pic>
            <p:nvPicPr>
              <p:cNvPr id="155663" name="Picture 9" descr="axopatch noise.gif"/>
              <p:cNvPicPr>
                <a:picLocks noChangeAspect="1"/>
              </p:cNvPicPr>
              <p:nvPr/>
            </p:nvPicPr>
            <p:blipFill>
              <a:blip r:embed="rId6" cstate="print"/>
              <a:srcRect/>
              <a:stretch>
                <a:fillRect/>
              </a:stretch>
            </p:blipFill>
            <p:spPr bwMode="auto">
              <a:xfrm>
                <a:off x="1076019" y="4627821"/>
                <a:ext cx="2324100" cy="1989812"/>
              </a:xfrm>
              <a:prstGeom prst="rect">
                <a:avLst/>
              </a:prstGeom>
              <a:noFill/>
              <a:ln w="25400">
                <a:solidFill>
                  <a:schemeClr val="tx2"/>
                </a:solidFill>
                <a:miter lim="800000"/>
                <a:headEnd/>
                <a:tailEnd/>
              </a:ln>
            </p:spPr>
          </p:pic>
        </p:grpSp>
        <p:pic>
          <p:nvPicPr>
            <p:cNvPr id="155658" name="Picture 11" descr="Small Current 2011-01-17_103823.png"/>
            <p:cNvPicPr>
              <a:picLocks noChangeAspect="1"/>
            </p:cNvPicPr>
            <p:nvPr/>
          </p:nvPicPr>
          <p:blipFill>
            <a:blip r:embed="rId7" cstate="print"/>
            <a:srcRect/>
            <a:stretch>
              <a:fillRect/>
            </a:stretch>
          </p:blipFill>
          <p:spPr bwMode="auto">
            <a:xfrm>
              <a:off x="5069705" y="4179034"/>
              <a:ext cx="3303477" cy="2093579"/>
            </a:xfrm>
            <a:prstGeom prst="rect">
              <a:avLst/>
            </a:prstGeom>
            <a:noFill/>
            <a:ln w="19050">
              <a:solidFill>
                <a:schemeClr val="tx1"/>
              </a:solidFill>
              <a:miter lim="800000"/>
              <a:headEnd/>
              <a:tailEnd/>
            </a:ln>
          </p:spPr>
        </p:pic>
        <p:sp>
          <p:nvSpPr>
            <p:cNvPr id="17" name="TextBox 16"/>
            <p:cNvSpPr txBox="1"/>
            <p:nvPr/>
          </p:nvSpPr>
          <p:spPr>
            <a:xfrm>
              <a:off x="3680889" y="5176897"/>
              <a:ext cx="1382608" cy="416027"/>
            </a:xfrm>
            <a:prstGeom prst="rect">
              <a:avLst/>
            </a:prstGeom>
            <a:noFill/>
          </p:spPr>
          <p:txBody>
            <a:bodyPr>
              <a:spAutoFit/>
            </a:bodyPr>
            <a:lstStyle/>
            <a:p>
              <a:pPr algn="ctr">
                <a:defRPr/>
              </a:pPr>
              <a:r>
                <a:rPr lang="en-US" sz="1050" dirty="0" err="1">
                  <a:latin typeface="Arial Black" pitchFamily="34" charset="0"/>
                </a:rPr>
                <a:t>Femto</a:t>
              </a:r>
              <a:r>
                <a:rPr lang="en-US" sz="1050" dirty="0">
                  <a:latin typeface="Arial Black" pitchFamily="34" charset="0"/>
                </a:rPr>
                <a:t>-amps</a:t>
              </a:r>
            </a:p>
            <a:p>
              <a:pPr algn="ctr">
                <a:defRPr/>
              </a:pPr>
              <a:r>
                <a:rPr lang="en-US" sz="1050" dirty="0"/>
                <a:t>(10</a:t>
              </a:r>
              <a:r>
                <a:rPr lang="en-US" sz="1050" baseline="30000" dirty="0"/>
                <a:t>-15 </a:t>
              </a:r>
              <a:r>
                <a:rPr lang="en-US" sz="1050" dirty="0"/>
                <a:t>A)</a:t>
              </a:r>
            </a:p>
          </p:txBody>
        </p:sp>
        <p:cxnSp>
          <p:nvCxnSpPr>
            <p:cNvPr id="155660" name="Straight Arrow Connector 18"/>
            <p:cNvCxnSpPr>
              <a:cxnSpLocks noChangeShapeType="1"/>
            </p:cNvCxnSpPr>
            <p:nvPr/>
          </p:nvCxnSpPr>
          <p:spPr bwMode="auto">
            <a:xfrm>
              <a:off x="4866724" y="5297474"/>
              <a:ext cx="528992" cy="1"/>
            </a:xfrm>
            <a:prstGeom prst="straightConnector1">
              <a:avLst/>
            </a:prstGeom>
            <a:noFill/>
            <a:ln w="15875" algn="ctr">
              <a:solidFill>
                <a:schemeClr val="tx1"/>
              </a:solidFill>
              <a:round/>
              <a:headEnd/>
              <a:tailEnd type="arrow" w="med" len="med"/>
            </a:ln>
          </p:spPr>
        </p:cxnSp>
        <p:cxnSp>
          <p:nvCxnSpPr>
            <p:cNvPr id="155661" name="Straight Arrow Connector 21"/>
            <p:cNvCxnSpPr>
              <a:cxnSpLocks noChangeShapeType="1"/>
            </p:cNvCxnSpPr>
            <p:nvPr/>
          </p:nvCxnSpPr>
          <p:spPr bwMode="auto">
            <a:xfrm rot="10800000">
              <a:off x="3491346" y="5199234"/>
              <a:ext cx="415641" cy="113359"/>
            </a:xfrm>
            <a:prstGeom prst="straightConnector1">
              <a:avLst/>
            </a:prstGeom>
            <a:noFill/>
            <a:ln w="15875" algn="ctr">
              <a:solidFill>
                <a:schemeClr val="tx1"/>
              </a:solidFill>
              <a:round/>
              <a:headEnd/>
              <a:tailEnd type="arrow" w="med" len="med"/>
            </a:ln>
          </p:spPr>
        </p:cxnSp>
      </p:gr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Slide Number Placeholder 1"/>
          <p:cNvSpPr>
            <a:spLocks noGrp="1"/>
          </p:cNvSpPr>
          <p:nvPr>
            <p:ph type="sldNum" sz="quarter" idx="12"/>
          </p:nvPr>
        </p:nvSpPr>
        <p:spPr>
          <a:noFill/>
        </p:spPr>
        <p:txBody>
          <a:bodyPr/>
          <a:lstStyle/>
          <a:p>
            <a:fld id="{75A82806-632F-4A97-AB4D-00AC8C9E86CB}" type="slidenum">
              <a:rPr lang="en-US" smtClean="0">
                <a:latin typeface="Arial" pitchFamily="34" charset="0"/>
                <a:cs typeface="Arial" pitchFamily="34" charset="0"/>
              </a:rPr>
              <a:pPr/>
              <a:t>50</a:t>
            </a:fld>
            <a:endParaRPr lang="en-US" smtClean="0">
              <a:latin typeface="Arial" pitchFamily="34" charset="0"/>
              <a:cs typeface="Arial" pitchFamily="34" charset="0"/>
            </a:endParaRPr>
          </a:p>
        </p:txBody>
      </p:sp>
      <p:sp>
        <p:nvSpPr>
          <p:cNvPr id="19460" name="Rectangle 2"/>
          <p:cNvSpPr>
            <a:spLocks noChangeArrowheads="1"/>
          </p:cNvSpPr>
          <p:nvPr/>
        </p:nvSpPr>
        <p:spPr bwMode="auto">
          <a:xfrm>
            <a:off x="207963" y="5476875"/>
            <a:ext cx="8620125" cy="1487488"/>
          </a:xfrm>
          <a:prstGeom prst="rect">
            <a:avLst/>
          </a:prstGeom>
          <a:noFill/>
          <a:ln w="9525">
            <a:noFill/>
            <a:miter lim="800000"/>
            <a:headEnd/>
            <a:tailEnd/>
          </a:ln>
        </p:spPr>
        <p:txBody>
          <a:bodyPr>
            <a:spAutoFit/>
          </a:bodyPr>
          <a:lstStyle/>
          <a:p>
            <a:pPr algn="ctr"/>
            <a:r>
              <a:rPr lang="en-US" b="1" u="sng"/>
              <a:t>Key idea</a:t>
            </a:r>
            <a:r>
              <a:rPr lang="en-US"/>
              <a:t> </a:t>
            </a:r>
          </a:p>
          <a:p>
            <a:pPr algn="ctr"/>
            <a:r>
              <a:rPr lang="en-US"/>
              <a:t>MMC chooses configurations with a Boltzmann probability and weights them evenly </a:t>
            </a:r>
            <a:br>
              <a:rPr lang="en-US"/>
            </a:br>
            <a:r>
              <a:rPr lang="en-US"/>
              <a:t>instead of </a:t>
            </a:r>
            <a:br>
              <a:rPr lang="en-US"/>
            </a:br>
            <a:r>
              <a:rPr lang="en-US"/>
              <a:t>choosing them from uniform distribution and then weighting them with exp(−</a:t>
            </a:r>
            <a:r>
              <a:rPr lang="en-US" i="1"/>
              <a:t>E</a:t>
            </a:r>
            <a:r>
              <a:rPr lang="en-US"/>
              <a:t>/</a:t>
            </a:r>
            <a:r>
              <a:rPr lang="en-US" i="1"/>
              <a:t>k </a:t>
            </a:r>
            <a:r>
              <a:rPr lang="en-US" i="1" baseline="-25000"/>
              <a:t>B</a:t>
            </a:r>
            <a:r>
              <a:rPr lang="en-US" i="1"/>
              <a:t>T</a:t>
            </a:r>
            <a:r>
              <a:rPr lang="en-US"/>
              <a:t>)</a:t>
            </a:r>
          </a:p>
          <a:p>
            <a:pPr algn="ctr"/>
            <a:r>
              <a:rPr lang="en-US" baseline="30000"/>
              <a:t/>
            </a:r>
            <a:br>
              <a:rPr lang="en-US" baseline="30000"/>
            </a:br>
            <a:endParaRPr lang="en-US"/>
          </a:p>
        </p:txBody>
      </p:sp>
      <p:sp>
        <p:nvSpPr>
          <p:cNvPr id="19461" name="TextBox 3"/>
          <p:cNvSpPr txBox="1">
            <a:spLocks noChangeArrowheads="1"/>
          </p:cNvSpPr>
          <p:nvPr/>
        </p:nvSpPr>
        <p:spPr bwMode="auto">
          <a:xfrm>
            <a:off x="1128713" y="0"/>
            <a:ext cx="6804025" cy="1323975"/>
          </a:xfrm>
          <a:prstGeom prst="rect">
            <a:avLst/>
          </a:prstGeom>
          <a:noFill/>
          <a:ln w="9525">
            <a:noFill/>
            <a:miter lim="800000"/>
            <a:headEnd/>
            <a:tailEnd/>
          </a:ln>
        </p:spPr>
        <p:txBody>
          <a:bodyPr>
            <a:spAutoFit/>
          </a:bodyPr>
          <a:lstStyle/>
          <a:p>
            <a:pPr algn="ctr"/>
            <a:r>
              <a:rPr lang="en-US" sz="3200" b="1">
                <a:solidFill>
                  <a:srgbClr val="C00000"/>
                </a:solidFill>
              </a:rPr>
              <a:t>Metropolis Monte Carlo </a:t>
            </a:r>
            <a:br>
              <a:rPr lang="en-US" sz="3200" b="1">
                <a:solidFill>
                  <a:srgbClr val="C00000"/>
                </a:solidFill>
              </a:rPr>
            </a:br>
            <a:r>
              <a:rPr lang="en-US" sz="3200" b="1">
                <a:solidFill>
                  <a:srgbClr val="C00000"/>
                </a:solidFill>
              </a:rPr>
              <a:t>Simulates Location of Ions</a:t>
            </a:r>
            <a:r>
              <a:rPr lang="en-US" sz="3200" b="1"/>
              <a:t> </a:t>
            </a:r>
            <a:r>
              <a:rPr lang="en-US" sz="3200"/>
              <a:t/>
            </a:r>
            <a:br>
              <a:rPr lang="en-US" sz="3200"/>
            </a:br>
            <a:r>
              <a:rPr lang="en-US" b="1"/>
              <a:t>both the mean and the variance</a:t>
            </a:r>
          </a:p>
        </p:txBody>
      </p:sp>
      <p:sp>
        <p:nvSpPr>
          <p:cNvPr id="19462" name="TextBox 4"/>
          <p:cNvSpPr txBox="1">
            <a:spLocks noChangeArrowheads="1"/>
          </p:cNvSpPr>
          <p:nvPr/>
        </p:nvSpPr>
        <p:spPr bwMode="auto">
          <a:xfrm>
            <a:off x="203200" y="2095500"/>
            <a:ext cx="8940800" cy="3324225"/>
          </a:xfrm>
          <a:prstGeom prst="rect">
            <a:avLst/>
          </a:prstGeom>
          <a:noFill/>
          <a:ln w="9525">
            <a:noFill/>
            <a:miter lim="800000"/>
            <a:headEnd/>
            <a:tailEnd/>
          </a:ln>
        </p:spPr>
        <p:txBody>
          <a:bodyPr>
            <a:spAutoFit/>
          </a:bodyPr>
          <a:lstStyle/>
          <a:p>
            <a:pPr marL="342900" indent="-342900">
              <a:lnSpc>
                <a:spcPts val="3600"/>
              </a:lnSpc>
              <a:buFontTx/>
              <a:buAutoNum type="arabicParenR"/>
            </a:pPr>
            <a:r>
              <a:rPr lang="en-US" sz="1800"/>
              <a:t>Start with Configuration </a:t>
            </a:r>
            <a:r>
              <a:rPr lang="en-US" sz="1800" i="1"/>
              <a:t>A</a:t>
            </a:r>
            <a:r>
              <a:rPr lang="en-US" sz="1800"/>
              <a:t>, with computed energy</a:t>
            </a:r>
            <a:r>
              <a:rPr lang="en-US" sz="1800" i="1"/>
              <a:t> E</a:t>
            </a:r>
            <a:r>
              <a:rPr lang="en-US" sz="1800" i="1" baseline="-25000"/>
              <a:t>A</a:t>
            </a:r>
            <a:r>
              <a:rPr lang="en-US" sz="1800"/>
              <a:t>   </a:t>
            </a:r>
          </a:p>
          <a:p>
            <a:pPr marL="342900" indent="-342900">
              <a:lnSpc>
                <a:spcPts val="3600"/>
              </a:lnSpc>
              <a:buFontTx/>
              <a:buAutoNum type="arabicParenR"/>
            </a:pPr>
            <a:r>
              <a:rPr lang="en-US" sz="1800"/>
              <a:t> Move an ion to location </a:t>
            </a:r>
            <a:r>
              <a:rPr lang="en-US" sz="1800" i="1"/>
              <a:t>B</a:t>
            </a:r>
            <a:r>
              <a:rPr lang="en-US" sz="1800"/>
              <a:t>, with computed energy </a:t>
            </a:r>
            <a:r>
              <a:rPr lang="en-US" sz="1800" i="1"/>
              <a:t>E</a:t>
            </a:r>
            <a:r>
              <a:rPr lang="en-US" sz="1800" i="1" baseline="-25000"/>
              <a:t>B</a:t>
            </a:r>
            <a:r>
              <a:rPr lang="en-US" sz="1800"/>
              <a:t>  </a:t>
            </a:r>
          </a:p>
          <a:p>
            <a:pPr marL="342900" indent="-342900">
              <a:lnSpc>
                <a:spcPts val="3600"/>
              </a:lnSpc>
              <a:buFontTx/>
              <a:buAutoNum type="arabicParenR"/>
            </a:pPr>
            <a:r>
              <a:rPr lang="en-US" sz="1800"/>
              <a:t> If spheres </a:t>
            </a:r>
            <a:r>
              <a:rPr lang="en-US" sz="1800" u="sng"/>
              <a:t>overlap</a:t>
            </a:r>
            <a:r>
              <a:rPr lang="en-US" sz="1800"/>
              <a:t>, </a:t>
            </a:r>
            <a:r>
              <a:rPr lang="en-US" sz="1800" i="1"/>
              <a:t>E</a:t>
            </a:r>
            <a:r>
              <a:rPr lang="en-US" sz="1800" i="1" baseline="-25000"/>
              <a:t>B</a:t>
            </a:r>
            <a:r>
              <a:rPr lang="en-US" sz="1800" b="1"/>
              <a:t> →</a:t>
            </a:r>
            <a:r>
              <a:rPr lang="en-US" sz="1800"/>
              <a:t> ∞  and configuration is </a:t>
            </a:r>
            <a:r>
              <a:rPr lang="en-US" sz="1800" u="sng"/>
              <a:t>rejected</a:t>
            </a:r>
          </a:p>
          <a:p>
            <a:pPr marL="342900" indent="-342900">
              <a:lnSpc>
                <a:spcPts val="3600"/>
              </a:lnSpc>
              <a:buFontTx/>
              <a:buAutoNum type="arabicParenR"/>
            </a:pPr>
            <a:r>
              <a:rPr lang="en-US" sz="1800"/>
              <a:t>If spheres do </a:t>
            </a:r>
            <a:r>
              <a:rPr lang="en-US" sz="1800" u="sng"/>
              <a:t>not</a:t>
            </a:r>
            <a:r>
              <a:rPr lang="en-US" sz="1800"/>
              <a:t> overlap, </a:t>
            </a:r>
            <a:r>
              <a:rPr lang="en-US" sz="1800" i="1"/>
              <a:t>E</a:t>
            </a:r>
            <a:r>
              <a:rPr lang="en-US" sz="1800" i="1" baseline="-25000"/>
              <a:t>B</a:t>
            </a:r>
            <a:r>
              <a:rPr lang="en-US" sz="1800"/>
              <a:t> </a:t>
            </a:r>
            <a:r>
              <a:rPr lang="en-US" sz="1800" b="1"/>
              <a:t>→</a:t>
            </a:r>
            <a:r>
              <a:rPr lang="en-US" sz="1800"/>
              <a:t> 0 and configuration is </a:t>
            </a:r>
            <a:r>
              <a:rPr lang="en-US" sz="1800" u="sng"/>
              <a:t>accepted</a:t>
            </a:r>
          </a:p>
          <a:p>
            <a:pPr marL="342900" indent="-342900">
              <a:lnSpc>
                <a:spcPts val="3600"/>
              </a:lnSpc>
              <a:buFontTx/>
              <a:buAutoNum type="arabicParenR"/>
            </a:pPr>
            <a:r>
              <a:rPr lang="en-US" sz="1800"/>
              <a:t> If </a:t>
            </a:r>
            <a:r>
              <a:rPr lang="en-US" sz="1800" i="1"/>
              <a:t>E</a:t>
            </a:r>
            <a:r>
              <a:rPr lang="en-US" sz="1800" i="1" baseline="-25000"/>
              <a:t>B </a:t>
            </a:r>
            <a:r>
              <a:rPr lang="en-US" sz="1800" i="1"/>
              <a:t> &lt; E</a:t>
            </a:r>
            <a:r>
              <a:rPr lang="en-US" sz="1800" i="1" baseline="-25000"/>
              <a:t>A</a:t>
            </a:r>
            <a:r>
              <a:rPr lang="en-US" sz="1800" i="1"/>
              <a:t> </a:t>
            </a:r>
            <a:r>
              <a:rPr lang="en-US" sz="1800"/>
              <a:t>:  accept new configuration.</a:t>
            </a:r>
          </a:p>
          <a:p>
            <a:pPr marL="342900" indent="-342900">
              <a:lnSpc>
                <a:spcPts val="3600"/>
              </a:lnSpc>
              <a:buFontTx/>
              <a:buAutoNum type="arabicParenR"/>
            </a:pPr>
            <a:r>
              <a:rPr lang="en-US" sz="1800"/>
              <a:t>  If </a:t>
            </a:r>
            <a:r>
              <a:rPr lang="en-US" sz="1800" i="1"/>
              <a:t>E</a:t>
            </a:r>
            <a:r>
              <a:rPr lang="en-US" sz="1800" i="1" baseline="-25000"/>
              <a:t>B </a:t>
            </a:r>
            <a:r>
              <a:rPr lang="en-US" sz="1800" i="1"/>
              <a:t> &gt; E</a:t>
            </a:r>
            <a:r>
              <a:rPr lang="en-US" sz="1800" i="1" baseline="-25000"/>
              <a:t>A</a:t>
            </a:r>
            <a:r>
              <a:rPr lang="en-US" sz="1800"/>
              <a:t> : accept new configuration with probability</a:t>
            </a:r>
            <a:r>
              <a:rPr lang="en-US"/>
              <a:t>  </a:t>
            </a:r>
          </a:p>
          <a:p>
            <a:pPr marL="342900" indent="-342900">
              <a:lnSpc>
                <a:spcPts val="3600"/>
              </a:lnSpc>
              <a:buFontTx/>
              <a:buAutoNum type="arabicParenR"/>
            </a:pPr>
            <a:endParaRPr lang="en-US"/>
          </a:p>
        </p:txBody>
      </p:sp>
      <p:sp>
        <p:nvSpPr>
          <p:cNvPr id="19463" name="TextBox 5"/>
          <p:cNvSpPr txBox="1">
            <a:spLocks noChangeArrowheads="1"/>
          </p:cNvSpPr>
          <p:nvPr/>
        </p:nvSpPr>
        <p:spPr bwMode="auto">
          <a:xfrm>
            <a:off x="3635375" y="1601788"/>
            <a:ext cx="1738313" cy="523875"/>
          </a:xfrm>
          <a:prstGeom prst="rect">
            <a:avLst/>
          </a:prstGeom>
          <a:noFill/>
          <a:ln w="9525">
            <a:noFill/>
            <a:miter lim="800000"/>
            <a:headEnd/>
            <a:tailEnd/>
          </a:ln>
        </p:spPr>
        <p:txBody>
          <a:bodyPr>
            <a:spAutoFit/>
          </a:bodyPr>
          <a:lstStyle/>
          <a:p>
            <a:pPr algn="ctr"/>
            <a:r>
              <a:rPr lang="en-US" sz="2800"/>
              <a:t>Details:</a:t>
            </a:r>
          </a:p>
        </p:txBody>
      </p:sp>
      <p:graphicFrame>
        <p:nvGraphicFramePr>
          <p:cNvPr id="19458" name="Object 6"/>
          <p:cNvGraphicFramePr>
            <a:graphicFrameLocks noChangeAspect="1"/>
          </p:cNvGraphicFramePr>
          <p:nvPr/>
        </p:nvGraphicFramePr>
        <p:xfrm>
          <a:off x="6122988" y="4540250"/>
          <a:ext cx="2222500" cy="342900"/>
        </p:xfrm>
        <a:graphic>
          <a:graphicData uri="http://schemas.openxmlformats.org/presentationml/2006/ole">
            <p:oleObj spid="_x0000_s19458" name="Equation" r:id="rId4" imgW="2222280" imgH="342720" progId="Equation.DSMT4">
              <p:embed/>
            </p:oleObj>
          </a:graphicData>
        </a:graphic>
      </p:graphicFrame>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effectLst/>
      </p:bgPr>
    </p:bg>
    <p:spTree>
      <p:nvGrpSpPr>
        <p:cNvPr id="1" name=""/>
        <p:cNvGrpSpPr/>
        <p:nvPr/>
      </p:nvGrpSpPr>
      <p:grpSpPr>
        <a:xfrm>
          <a:off x="0" y="0"/>
          <a:ext cx="0" cy="0"/>
          <a:chOff x="0" y="0"/>
          <a:chExt cx="0" cy="0"/>
        </a:xfrm>
      </p:grpSpPr>
      <p:grpSp>
        <p:nvGrpSpPr>
          <p:cNvPr id="185346" name="Group 12"/>
          <p:cNvGrpSpPr>
            <a:grpSpLocks/>
          </p:cNvGrpSpPr>
          <p:nvPr/>
        </p:nvGrpSpPr>
        <p:grpSpPr bwMode="auto">
          <a:xfrm>
            <a:off x="0" y="0"/>
            <a:ext cx="9144000" cy="6897688"/>
            <a:chOff x="0" y="0"/>
            <a:chExt cx="9144000" cy="6897688"/>
          </a:xfrm>
        </p:grpSpPr>
        <p:grpSp>
          <p:nvGrpSpPr>
            <p:cNvPr id="185351" name="Group 4"/>
            <p:cNvGrpSpPr>
              <a:grpSpLocks/>
            </p:cNvGrpSpPr>
            <p:nvPr/>
          </p:nvGrpSpPr>
          <p:grpSpPr bwMode="auto">
            <a:xfrm>
              <a:off x="0" y="0"/>
              <a:ext cx="9144000" cy="6897688"/>
              <a:chOff x="340" y="0"/>
              <a:chExt cx="5080" cy="4345"/>
            </a:xfrm>
          </p:grpSpPr>
          <p:pic>
            <p:nvPicPr>
              <p:cNvPr id="185358" name="Picture 5" descr="Ca MSA Binding Curve pchem_fig2 Color Background"/>
              <p:cNvPicPr>
                <a:picLocks noChangeAspect="1" noChangeArrowheads="1"/>
              </p:cNvPicPr>
              <p:nvPr/>
            </p:nvPicPr>
            <p:blipFill>
              <a:blip r:embed="rId4" cstate="print"/>
              <a:srcRect/>
              <a:stretch>
                <a:fillRect/>
              </a:stretch>
            </p:blipFill>
            <p:spPr bwMode="auto">
              <a:xfrm>
                <a:off x="340" y="0"/>
                <a:ext cx="5080" cy="4345"/>
              </a:xfrm>
              <a:prstGeom prst="rect">
                <a:avLst/>
              </a:prstGeom>
              <a:noFill/>
              <a:ln w="9525">
                <a:noFill/>
                <a:miter lim="800000"/>
                <a:headEnd/>
                <a:tailEnd/>
              </a:ln>
            </p:spPr>
          </p:pic>
          <p:sp>
            <p:nvSpPr>
              <p:cNvPr id="185359" name="Text Box 6"/>
              <p:cNvSpPr txBox="1">
                <a:spLocks noChangeArrowheads="1"/>
              </p:cNvSpPr>
              <p:nvPr/>
            </p:nvSpPr>
            <p:spPr bwMode="auto">
              <a:xfrm>
                <a:off x="2610" y="78"/>
                <a:ext cx="2684" cy="756"/>
              </a:xfrm>
              <a:prstGeom prst="rect">
                <a:avLst/>
              </a:prstGeom>
              <a:noFill/>
              <a:ln w="9525">
                <a:noFill/>
                <a:miter lim="800000"/>
                <a:headEnd/>
                <a:tailEnd/>
              </a:ln>
            </p:spPr>
            <p:txBody>
              <a:bodyPr>
                <a:spAutoFit/>
              </a:bodyPr>
              <a:lstStyle/>
              <a:p>
                <a:pPr>
                  <a:spcBef>
                    <a:spcPct val="50000"/>
                  </a:spcBef>
                </a:pPr>
                <a:r>
                  <a:rPr lang="en-US" sz="3600" b="1">
                    <a:solidFill>
                      <a:srgbClr val="000000"/>
                    </a:solidFill>
                    <a:latin typeface="Calibri" pitchFamily="34" charset="0"/>
                  </a:rPr>
                  <a:t>Selective Binding Curve</a:t>
                </a:r>
                <a:br>
                  <a:rPr lang="en-US" sz="3600" b="1">
                    <a:solidFill>
                      <a:srgbClr val="000000"/>
                    </a:solidFill>
                    <a:latin typeface="Calibri" pitchFamily="34" charset="0"/>
                  </a:rPr>
                </a:br>
                <a:r>
                  <a:rPr lang="en-US" sz="3600" b="1">
                    <a:solidFill>
                      <a:srgbClr val="000000"/>
                    </a:solidFill>
                    <a:latin typeface="Calibri" pitchFamily="34" charset="0"/>
                  </a:rPr>
                  <a:t>L type Ca channel</a:t>
                </a:r>
              </a:p>
            </p:txBody>
          </p:sp>
          <p:sp>
            <p:nvSpPr>
              <p:cNvPr id="185360" name="Text Box 7"/>
              <p:cNvSpPr txBox="1">
                <a:spLocks noChangeArrowheads="1"/>
              </p:cNvSpPr>
              <p:nvPr/>
            </p:nvSpPr>
            <p:spPr bwMode="auto">
              <a:xfrm>
                <a:off x="1469" y="0"/>
                <a:ext cx="1075" cy="491"/>
              </a:xfrm>
              <a:prstGeom prst="rect">
                <a:avLst/>
              </a:prstGeom>
              <a:gradFill rotWithShape="1">
                <a:gsLst>
                  <a:gs pos="0">
                    <a:srgbClr val="F5FBFF"/>
                  </a:gs>
                  <a:gs pos="100000">
                    <a:srgbClr val="F5FBFF"/>
                  </a:gs>
                </a:gsLst>
                <a:lin ang="5400000" scaled="1"/>
              </a:gradFill>
              <a:ln w="9525">
                <a:noFill/>
                <a:miter lim="800000"/>
                <a:headEnd/>
                <a:tailEnd/>
              </a:ln>
            </p:spPr>
            <p:txBody>
              <a:bodyPr>
                <a:spAutoFit/>
              </a:bodyPr>
              <a:lstStyle/>
              <a:p>
                <a:pPr>
                  <a:spcBef>
                    <a:spcPct val="50000"/>
                  </a:spcBef>
                </a:pPr>
                <a:r>
                  <a:rPr lang="en-US" sz="1800">
                    <a:solidFill>
                      <a:srgbClr val="000000"/>
                    </a:solidFill>
                  </a:rPr>
                  <a:t>    </a:t>
                </a:r>
              </a:p>
              <a:p>
                <a:pPr>
                  <a:spcBef>
                    <a:spcPct val="50000"/>
                  </a:spcBef>
                </a:pPr>
                <a:r>
                  <a:rPr lang="en-US" sz="1800">
                    <a:solidFill>
                      <a:srgbClr val="000000"/>
                    </a:solidFill>
                  </a:rPr>
                  <a:t>  </a:t>
                </a:r>
              </a:p>
            </p:txBody>
          </p:sp>
        </p:grpSp>
        <p:sp>
          <p:nvSpPr>
            <p:cNvPr id="11" name="Oval 10"/>
            <p:cNvSpPr/>
            <p:nvPr/>
          </p:nvSpPr>
          <p:spPr>
            <a:xfrm>
              <a:off x="4191000" y="1600199"/>
              <a:ext cx="571500" cy="495301"/>
            </a:xfrm>
            <a:prstGeom prst="ellipse">
              <a:avLst/>
            </a:prstGeom>
            <a:solidFill>
              <a:schemeClr val="accent1">
                <a:lumMod val="20000"/>
                <a:lumOff val="80000"/>
                <a:alpha val="0"/>
              </a:schemeClr>
            </a:solidFill>
            <a:ln>
              <a:gradFill>
                <a:gsLst>
                  <a:gs pos="0">
                    <a:srgbClr val="000000"/>
                  </a:gs>
                  <a:gs pos="39999">
                    <a:srgbClr val="0A128C"/>
                  </a:gs>
                  <a:gs pos="70000">
                    <a:srgbClr val="181CC7"/>
                  </a:gs>
                  <a:gs pos="88000">
                    <a:srgbClr val="7005D4"/>
                  </a:gs>
                  <a:gs pos="100000">
                    <a:srgbClr val="8C3D91"/>
                  </a:gs>
                </a:gsLst>
                <a:lin ang="5400000" scaled="0"/>
              </a:grad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spcBef>
                  <a:spcPct val="50000"/>
                </a:spcBef>
                <a:defRPr/>
              </a:pPr>
              <a:endParaRPr lang="en-US" dirty="0">
                <a:solidFill>
                  <a:srgbClr val="FFFFFF"/>
                </a:solidFill>
              </a:endParaRPr>
            </a:p>
          </p:txBody>
        </p:sp>
        <p:sp>
          <p:nvSpPr>
            <p:cNvPr id="12" name="Oval 11"/>
            <p:cNvSpPr/>
            <p:nvPr/>
          </p:nvSpPr>
          <p:spPr>
            <a:xfrm>
              <a:off x="7496175" y="2876549"/>
              <a:ext cx="571500" cy="495301"/>
            </a:xfrm>
            <a:prstGeom prst="ellipse">
              <a:avLst/>
            </a:prstGeom>
            <a:solidFill>
              <a:schemeClr val="accent1">
                <a:lumMod val="20000"/>
                <a:lumOff val="80000"/>
                <a:alpha val="0"/>
              </a:schemeClr>
            </a:solidFill>
            <a:ln>
              <a:gradFill>
                <a:gsLst>
                  <a:gs pos="0">
                    <a:srgbClr val="000000"/>
                  </a:gs>
                  <a:gs pos="39999">
                    <a:srgbClr val="0A128C"/>
                  </a:gs>
                  <a:gs pos="70000">
                    <a:srgbClr val="181CC7"/>
                  </a:gs>
                  <a:gs pos="88000">
                    <a:srgbClr val="7005D4"/>
                  </a:gs>
                  <a:gs pos="100000">
                    <a:srgbClr val="8C3D91"/>
                  </a:gs>
                </a:gsLst>
                <a:lin ang="5400000" scaled="0"/>
              </a:grad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spcBef>
                  <a:spcPct val="50000"/>
                </a:spcBef>
                <a:defRPr/>
              </a:pPr>
              <a:endParaRPr lang="en-US" dirty="0">
                <a:solidFill>
                  <a:srgbClr val="FFFFFF"/>
                </a:solidFill>
              </a:endParaRPr>
            </a:p>
          </p:txBody>
        </p:sp>
      </p:grpSp>
      <p:sp>
        <p:nvSpPr>
          <p:cNvPr id="185347" name="Slide Number Placeholder 6"/>
          <p:cNvSpPr>
            <a:spLocks noGrp="1"/>
          </p:cNvSpPr>
          <p:nvPr>
            <p:ph type="sldNum" sz="quarter" idx="12"/>
          </p:nvPr>
        </p:nvSpPr>
        <p:spPr>
          <a:noFill/>
        </p:spPr>
        <p:txBody>
          <a:bodyPr/>
          <a:lstStyle/>
          <a:p>
            <a:fld id="{807BBDF5-767B-45F6-A88C-5DFF4751CCBA}" type="slidenum">
              <a:rPr lang="en-US" smtClean="0">
                <a:cs typeface="Arial" pitchFamily="34" charset="0"/>
              </a:rPr>
              <a:pPr/>
              <a:t>51</a:t>
            </a:fld>
            <a:endParaRPr lang="en-US" smtClean="0">
              <a:cs typeface="Arial" pitchFamily="34" charset="0"/>
            </a:endParaRPr>
          </a:p>
        </p:txBody>
      </p:sp>
      <p:sp>
        <p:nvSpPr>
          <p:cNvPr id="185348" name="Text Box 2"/>
          <p:cNvSpPr txBox="1">
            <a:spLocks noChangeArrowheads="1"/>
          </p:cNvSpPr>
          <p:nvPr/>
        </p:nvSpPr>
        <p:spPr bwMode="auto">
          <a:xfrm>
            <a:off x="2590800" y="290513"/>
            <a:ext cx="854075" cy="366712"/>
          </a:xfrm>
          <a:prstGeom prst="rect">
            <a:avLst/>
          </a:prstGeom>
          <a:noFill/>
          <a:ln w="9525">
            <a:noFill/>
            <a:miter lim="800000"/>
            <a:headEnd/>
            <a:tailEnd/>
          </a:ln>
        </p:spPr>
        <p:txBody>
          <a:bodyPr>
            <a:spAutoFit/>
          </a:bodyPr>
          <a:lstStyle/>
          <a:p>
            <a:pPr>
              <a:spcBef>
                <a:spcPct val="50000"/>
              </a:spcBef>
            </a:pPr>
            <a:endParaRPr lang="en-US" sz="1800">
              <a:solidFill>
                <a:srgbClr val="000000"/>
              </a:solidFill>
            </a:endParaRPr>
          </a:p>
        </p:txBody>
      </p:sp>
      <p:sp>
        <p:nvSpPr>
          <p:cNvPr id="185349" name="Text Box 3"/>
          <p:cNvSpPr txBox="1">
            <a:spLocks noChangeArrowheads="1"/>
          </p:cNvSpPr>
          <p:nvPr/>
        </p:nvSpPr>
        <p:spPr bwMode="auto">
          <a:xfrm>
            <a:off x="2484438" y="350838"/>
            <a:ext cx="1263650" cy="366712"/>
          </a:xfrm>
          <a:prstGeom prst="rect">
            <a:avLst/>
          </a:prstGeom>
          <a:noFill/>
          <a:ln w="9525">
            <a:noFill/>
            <a:miter lim="800000"/>
            <a:headEnd/>
            <a:tailEnd/>
          </a:ln>
        </p:spPr>
        <p:txBody>
          <a:bodyPr>
            <a:spAutoFit/>
          </a:bodyPr>
          <a:lstStyle/>
          <a:p>
            <a:pPr>
              <a:spcBef>
                <a:spcPct val="50000"/>
              </a:spcBef>
            </a:pPr>
            <a:r>
              <a:rPr lang="en-US" sz="1800">
                <a:solidFill>
                  <a:srgbClr val="000000"/>
                </a:solidFill>
              </a:rPr>
              <a:t> </a:t>
            </a:r>
          </a:p>
        </p:txBody>
      </p:sp>
      <p:sp>
        <p:nvSpPr>
          <p:cNvPr id="185350" name="Text Box 8"/>
          <p:cNvSpPr txBox="1">
            <a:spLocks noChangeArrowheads="1"/>
          </p:cNvSpPr>
          <p:nvPr/>
        </p:nvSpPr>
        <p:spPr bwMode="auto">
          <a:xfrm>
            <a:off x="550863" y="6521450"/>
            <a:ext cx="1949450" cy="336550"/>
          </a:xfrm>
          <a:prstGeom prst="rect">
            <a:avLst/>
          </a:prstGeom>
          <a:noFill/>
          <a:ln w="9525">
            <a:noFill/>
            <a:miter lim="800000"/>
            <a:headEnd/>
            <a:tailEnd/>
          </a:ln>
        </p:spPr>
        <p:txBody>
          <a:bodyPr>
            <a:spAutoFit/>
          </a:bodyPr>
          <a:lstStyle/>
          <a:p>
            <a:pPr>
              <a:spcBef>
                <a:spcPct val="50000"/>
              </a:spcBef>
            </a:pPr>
            <a:r>
              <a:rPr lang="en-US" b="1">
                <a:solidFill>
                  <a:srgbClr val="000000"/>
                </a:solidFill>
              </a:rPr>
              <a:t>Wolfgang Nonner</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Slide Number Placeholder 4"/>
          <p:cNvSpPr>
            <a:spLocks noGrp="1"/>
          </p:cNvSpPr>
          <p:nvPr>
            <p:ph type="sldNum" sz="quarter" idx="12"/>
          </p:nvPr>
        </p:nvSpPr>
        <p:spPr>
          <a:noFill/>
        </p:spPr>
        <p:txBody>
          <a:bodyPr/>
          <a:lstStyle/>
          <a:p>
            <a:fld id="{051431C4-DC12-4DAF-B994-20BDE69008D9}" type="slidenum">
              <a:rPr lang="en-US" smtClean="0">
                <a:latin typeface="Arial" pitchFamily="34" charset="0"/>
                <a:cs typeface="Arial" pitchFamily="34" charset="0"/>
              </a:rPr>
              <a:pPr/>
              <a:t>52</a:t>
            </a:fld>
            <a:endParaRPr lang="en-US" smtClean="0">
              <a:latin typeface="Arial" pitchFamily="34" charset="0"/>
              <a:cs typeface="Arial" pitchFamily="34" charset="0"/>
            </a:endParaRPr>
          </a:p>
        </p:txBody>
      </p:sp>
      <p:graphicFrame>
        <p:nvGraphicFramePr>
          <p:cNvPr id="1512506" name="Group 58"/>
          <p:cNvGraphicFramePr>
            <a:graphicFrameLocks noGrp="1"/>
          </p:cNvGraphicFramePr>
          <p:nvPr>
            <p:ph/>
          </p:nvPr>
        </p:nvGraphicFramePr>
        <p:xfrm>
          <a:off x="4987925" y="649288"/>
          <a:ext cx="3994150" cy="5012691"/>
        </p:xfrm>
        <a:graphic>
          <a:graphicData uri="http://schemas.openxmlformats.org/drawingml/2006/table">
            <a:tbl>
              <a:tblPr/>
              <a:tblGrid>
                <a:gridCol w="1949450"/>
                <a:gridCol w="2044700"/>
              </a:tblGrid>
              <a:tr h="600075">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1" u="none" strike="noStrike" cap="none" normalizeH="0" baseline="0" dirty="0" smtClean="0">
                          <a:ln>
                            <a:noFill/>
                          </a:ln>
                          <a:solidFill>
                            <a:schemeClr val="tx1"/>
                          </a:solidFill>
                          <a:effectLst/>
                          <a:latin typeface="Arial" charset="0"/>
                          <a:cs typeface="Arial" charset="0"/>
                        </a:rPr>
                        <a:t>Ion Diameters</a:t>
                      </a:r>
                      <a:br>
                        <a:rPr kumimoji="0" lang="en-US" sz="2400" b="1" i="1" u="none" strike="noStrike" cap="none" normalizeH="0" baseline="0" dirty="0" smtClean="0">
                          <a:ln>
                            <a:noFill/>
                          </a:ln>
                          <a:solidFill>
                            <a:schemeClr val="tx1"/>
                          </a:solidFill>
                          <a:effectLst/>
                          <a:latin typeface="Arial" charset="0"/>
                          <a:cs typeface="Arial" charset="0"/>
                        </a:rPr>
                      </a:br>
                      <a:r>
                        <a:rPr kumimoji="0" lang="en-US" sz="1600" b="1" i="1" u="none" strike="noStrike" cap="none" normalizeH="0" baseline="0" dirty="0" smtClean="0">
                          <a:ln>
                            <a:noFill/>
                          </a:ln>
                          <a:solidFill>
                            <a:schemeClr val="tx1"/>
                          </a:solidFill>
                          <a:effectLst/>
                          <a:latin typeface="Arial" charset="0"/>
                          <a:cs typeface="Arial" charset="0"/>
                        </a:rPr>
                        <a:t>‘</a:t>
                      </a:r>
                      <a:r>
                        <a:rPr kumimoji="0" lang="en-US" sz="1400" b="0" i="1" u="none" strike="noStrike" cap="none" normalizeH="0" baseline="0" dirty="0" smtClean="0">
                          <a:ln>
                            <a:noFill/>
                          </a:ln>
                          <a:solidFill>
                            <a:schemeClr val="tx1"/>
                          </a:solidFill>
                          <a:effectLst/>
                          <a:latin typeface="Arial" charset="0"/>
                          <a:cs typeface="Arial" charset="0"/>
                        </a:rPr>
                        <a:t>Pauling</a:t>
                      </a:r>
                      <a:r>
                        <a:rPr kumimoji="0" lang="en-US" sz="1400" b="1" i="1" u="none" strike="noStrike" cap="none" normalizeH="0" baseline="0" dirty="0" smtClean="0">
                          <a:ln>
                            <a:noFill/>
                          </a:ln>
                          <a:solidFill>
                            <a:schemeClr val="tx1"/>
                          </a:solidFill>
                          <a:effectLst/>
                          <a:latin typeface="Arial" charset="0"/>
                          <a:cs typeface="Arial" charset="0"/>
                        </a:rPr>
                        <a:t>’ </a:t>
                      </a:r>
                      <a:r>
                        <a:rPr kumimoji="0" lang="en-US" sz="1400" b="0" i="1" u="none" strike="noStrike" cap="none" normalizeH="0" baseline="0" dirty="0" smtClean="0">
                          <a:ln>
                            <a:noFill/>
                          </a:ln>
                          <a:solidFill>
                            <a:schemeClr val="tx1"/>
                          </a:solidFill>
                          <a:effectLst/>
                          <a:latin typeface="Arial" charset="0"/>
                          <a:cs typeface="Arial" charset="0"/>
                        </a:rPr>
                        <a:t>Diameters</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accent1">
                            <a:gamma/>
                            <a:shade val="74118"/>
                            <a:invGamma/>
                          </a:schemeClr>
                        </a:gs>
                        <a:gs pos="50000">
                          <a:schemeClr val="accent1"/>
                        </a:gs>
                        <a:gs pos="100000">
                          <a:schemeClr val="accent1">
                            <a:gamma/>
                            <a:shade val="74118"/>
                            <a:invGamma/>
                          </a:schemeClr>
                        </a:gs>
                      </a:gsLst>
                      <a:lin ang="0" scaled="1"/>
                    </a:gradFill>
                  </a:tcPr>
                </a:tc>
                <a:tc hMerge="1">
                  <a:txBody>
                    <a:bodyPr/>
                    <a:lstStyle/>
                    <a:p>
                      <a:endParaRPr lang="en-US"/>
                    </a:p>
                  </a:txBody>
                  <a:tcPr/>
                </a:tc>
              </a:tr>
              <a:tr h="615950">
                <a:tc>
                  <a:txBody>
                    <a:bodyPr/>
                    <a:lstStyle/>
                    <a:p>
                      <a:pPr marL="0" marR="0" lvl="0" indent="0" algn="l" defTabSz="914400" rtl="0" eaLnBrk="1" fontAlgn="base" latinLnBrk="0" hangingPunct="1">
                        <a:lnSpc>
                          <a:spcPct val="120000"/>
                        </a:lnSpc>
                        <a:spcBef>
                          <a:spcPct val="3000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charset="0"/>
                          <a:cs typeface="Arial" charset="0"/>
                        </a:rPr>
                        <a:t>   Ca</a:t>
                      </a:r>
                      <a:r>
                        <a:rPr kumimoji="0" lang="en-US" sz="2400" b="1" i="0" u="none" strike="noStrike" cap="none" normalizeH="0" baseline="30000" dirty="0" smtClean="0">
                          <a:ln>
                            <a:noFill/>
                          </a:ln>
                          <a:solidFill>
                            <a:schemeClr val="tx1"/>
                          </a:solidFill>
                          <a:effectLst/>
                          <a:latin typeface="Arial" charset="0"/>
                          <a:cs typeface="Arial" charset="0"/>
                        </a:rPr>
                        <a:t>++</a:t>
                      </a:r>
                      <a:endParaRPr kumimoji="0" lang="en-US" sz="2400" b="1" i="0" u="none" strike="noStrike" cap="none" normalizeH="0" baseline="0" dirty="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accent1">
                            <a:gamma/>
                            <a:shade val="74118"/>
                            <a:invGamma/>
                          </a:schemeClr>
                        </a:gs>
                        <a:gs pos="50000">
                          <a:schemeClr val="accent1"/>
                        </a:gs>
                        <a:gs pos="100000">
                          <a:schemeClr val="accent1">
                            <a:gamma/>
                            <a:shade val="74118"/>
                            <a:invGamma/>
                          </a:schemeClr>
                        </a:gs>
                      </a:gsLst>
                      <a:lin ang="0" scaled="1"/>
                    </a:gradFill>
                  </a:tcPr>
                </a:tc>
                <a:tc>
                  <a:txBody>
                    <a:bodyPr/>
                    <a:lstStyle/>
                    <a:p>
                      <a:pPr marL="0" marR="0" lvl="0" indent="0" algn="l" defTabSz="914400" rtl="0" eaLnBrk="1" fontAlgn="base" latinLnBrk="0" hangingPunct="1">
                        <a:lnSpc>
                          <a:spcPct val="130000"/>
                        </a:lnSpc>
                        <a:spcBef>
                          <a:spcPct val="2000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charset="0"/>
                          <a:cs typeface="Arial" charset="0"/>
                        </a:rPr>
                        <a:t> 1.98 Å</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accent1">
                            <a:gamma/>
                            <a:shade val="74118"/>
                            <a:invGamma/>
                          </a:schemeClr>
                        </a:gs>
                        <a:gs pos="50000">
                          <a:schemeClr val="accent1"/>
                        </a:gs>
                        <a:gs pos="100000">
                          <a:schemeClr val="accent1">
                            <a:gamma/>
                            <a:shade val="74118"/>
                            <a:invGamma/>
                          </a:schemeClr>
                        </a:gs>
                      </a:gsLst>
                      <a:lin ang="0" scaled="1"/>
                    </a:gradFill>
                  </a:tcPr>
                </a:tc>
              </a:tr>
              <a:tr h="615950">
                <a:tc>
                  <a:txBody>
                    <a:bodyPr/>
                    <a:lstStyle/>
                    <a:p>
                      <a:pPr marL="0" marR="0" lvl="0" indent="0" algn="l" defTabSz="914400" rtl="0" eaLnBrk="1" fontAlgn="base" latinLnBrk="0" hangingPunct="1">
                        <a:lnSpc>
                          <a:spcPct val="130000"/>
                        </a:lnSpc>
                        <a:spcBef>
                          <a:spcPct val="20000"/>
                        </a:spcBef>
                        <a:spcAft>
                          <a:spcPct val="0"/>
                        </a:spcAft>
                        <a:buClrTx/>
                        <a:buSzTx/>
                        <a:buFontTx/>
                        <a:buNone/>
                        <a:tabLst/>
                      </a:pPr>
                      <a:r>
                        <a:rPr kumimoji="0" lang="en-US" sz="2400" b="1" i="0" u="none" strike="noStrike" cap="none" normalizeH="0" baseline="0" dirty="0" smtClean="0">
                          <a:ln>
                            <a:noFill/>
                          </a:ln>
                          <a:solidFill>
                            <a:srgbClr val="007600"/>
                          </a:solidFill>
                          <a:effectLst/>
                          <a:latin typeface="Arial" charset="0"/>
                          <a:cs typeface="Arial" charset="0"/>
                        </a:rPr>
                        <a:t>    Na</a:t>
                      </a:r>
                      <a:r>
                        <a:rPr kumimoji="0" lang="en-US" sz="2400" b="1" i="0" u="none" strike="noStrike" cap="none" normalizeH="0" baseline="30000" dirty="0" smtClean="0">
                          <a:ln>
                            <a:noFill/>
                          </a:ln>
                          <a:solidFill>
                            <a:srgbClr val="007600"/>
                          </a:solidFill>
                          <a:effectLst/>
                          <a:latin typeface="Arial" charset="0"/>
                          <a:cs typeface="Arial" charset="0"/>
                        </a:rPr>
                        <a:t>+</a:t>
                      </a:r>
                      <a:endParaRPr kumimoji="0" lang="en-US" sz="2400" b="1" i="0" u="none" strike="noStrike" cap="none" normalizeH="0" baseline="0" dirty="0" smtClean="0">
                        <a:ln>
                          <a:noFill/>
                        </a:ln>
                        <a:solidFill>
                          <a:srgbClr val="007600"/>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accent1">
                            <a:gamma/>
                            <a:shade val="74118"/>
                            <a:invGamma/>
                          </a:schemeClr>
                        </a:gs>
                        <a:gs pos="50000">
                          <a:schemeClr val="accent1"/>
                        </a:gs>
                        <a:gs pos="100000">
                          <a:schemeClr val="accent1">
                            <a:gamma/>
                            <a:shade val="74118"/>
                            <a:invGamma/>
                          </a:schemeClr>
                        </a:gs>
                      </a:gsLst>
                      <a:lin ang="0" scaled="1"/>
                    </a:gradFill>
                  </a:tcPr>
                </a:tc>
                <a:tc>
                  <a:txBody>
                    <a:bodyPr/>
                    <a:lstStyle/>
                    <a:p>
                      <a:pPr marL="0" marR="0" lvl="0" indent="0" algn="l" defTabSz="914400" rtl="0" eaLnBrk="1" fontAlgn="base" latinLnBrk="0" hangingPunct="1">
                        <a:lnSpc>
                          <a:spcPct val="130000"/>
                        </a:lnSpc>
                        <a:spcBef>
                          <a:spcPct val="20000"/>
                        </a:spcBef>
                        <a:spcAft>
                          <a:spcPct val="0"/>
                        </a:spcAft>
                        <a:buClrTx/>
                        <a:buSzTx/>
                        <a:buFontTx/>
                        <a:buNone/>
                        <a:tabLst/>
                      </a:pPr>
                      <a:r>
                        <a:rPr kumimoji="0" lang="en-US" sz="2400" b="1" i="0" u="none" strike="noStrike" cap="none" normalizeH="0" baseline="0" dirty="0" smtClean="0">
                          <a:ln>
                            <a:noFill/>
                          </a:ln>
                          <a:solidFill>
                            <a:srgbClr val="007600"/>
                          </a:solidFill>
                          <a:effectLst/>
                          <a:latin typeface="Arial" charset="0"/>
                          <a:cs typeface="Arial" charset="0"/>
                        </a:rPr>
                        <a:t>  2.00 Å</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accent1">
                            <a:gamma/>
                            <a:shade val="74118"/>
                            <a:invGamma/>
                          </a:schemeClr>
                        </a:gs>
                        <a:gs pos="50000">
                          <a:schemeClr val="accent1"/>
                        </a:gs>
                        <a:gs pos="100000">
                          <a:schemeClr val="accent1">
                            <a:gamma/>
                            <a:shade val="74118"/>
                            <a:invGamma/>
                          </a:schemeClr>
                        </a:gs>
                      </a:gsLst>
                      <a:lin ang="0" scaled="1"/>
                    </a:gradFill>
                  </a:tcPr>
                </a:tc>
              </a:tr>
              <a:tr h="615950">
                <a:tc>
                  <a:txBody>
                    <a:bodyPr/>
                    <a:lstStyle/>
                    <a:p>
                      <a:pPr marL="0" marR="0" lvl="0" indent="0" algn="l" defTabSz="914400" rtl="0" eaLnBrk="1" fontAlgn="base" latinLnBrk="0" hangingPunct="1">
                        <a:lnSpc>
                          <a:spcPct val="130000"/>
                        </a:lnSpc>
                        <a:spcBef>
                          <a:spcPct val="20000"/>
                        </a:spcBef>
                        <a:spcAft>
                          <a:spcPct val="0"/>
                        </a:spcAft>
                        <a:buClrTx/>
                        <a:buSzTx/>
                        <a:buFontTx/>
                        <a:buNone/>
                        <a:tabLst/>
                      </a:pPr>
                      <a:r>
                        <a:rPr kumimoji="0" lang="en-US" sz="2400" b="1" i="0" u="none" strike="noStrike" cap="none" normalizeH="0" baseline="0" dirty="0" smtClean="0">
                          <a:ln>
                            <a:noFill/>
                          </a:ln>
                          <a:solidFill>
                            <a:schemeClr val="accent2"/>
                          </a:solidFill>
                          <a:effectLst/>
                          <a:latin typeface="Arial" charset="0"/>
                          <a:cs typeface="Arial" charset="0"/>
                        </a:rPr>
                        <a:t>    </a:t>
                      </a:r>
                      <a:r>
                        <a:rPr kumimoji="0" lang="en-US" sz="2400" b="1" i="0" u="none" strike="noStrike" cap="none" normalizeH="0" baseline="0" dirty="0" smtClean="0">
                          <a:ln>
                            <a:noFill/>
                          </a:ln>
                          <a:solidFill>
                            <a:srgbClr val="CC3399"/>
                          </a:solidFill>
                          <a:effectLst/>
                          <a:latin typeface="Arial" charset="0"/>
                          <a:cs typeface="Arial" charset="0"/>
                        </a:rPr>
                        <a:t>K</a:t>
                      </a:r>
                      <a:r>
                        <a:rPr kumimoji="0" lang="en-US" sz="2400" b="1" i="0" u="none" strike="noStrike" cap="none" normalizeH="0" baseline="30000" dirty="0" smtClean="0">
                          <a:ln>
                            <a:noFill/>
                          </a:ln>
                          <a:solidFill>
                            <a:srgbClr val="CC3399"/>
                          </a:solidFill>
                          <a:effectLst/>
                          <a:latin typeface="Arial" charset="0"/>
                          <a:cs typeface="Arial" charset="0"/>
                        </a:rPr>
                        <a:t>+</a:t>
                      </a:r>
                      <a:endParaRPr kumimoji="0" lang="en-US" sz="2400" b="1" i="0" u="none" strike="noStrike" cap="none" normalizeH="0" baseline="0" dirty="0" smtClean="0">
                        <a:ln>
                          <a:noFill/>
                        </a:ln>
                        <a:solidFill>
                          <a:srgbClr val="CC3399"/>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accent1">
                            <a:gamma/>
                            <a:shade val="74118"/>
                            <a:invGamma/>
                          </a:schemeClr>
                        </a:gs>
                        <a:gs pos="50000">
                          <a:schemeClr val="accent1"/>
                        </a:gs>
                        <a:gs pos="100000">
                          <a:schemeClr val="accent1">
                            <a:gamma/>
                            <a:shade val="74118"/>
                            <a:invGamma/>
                          </a:schemeClr>
                        </a:gs>
                      </a:gsLst>
                      <a:lin ang="0" scaled="1"/>
                    </a:gradFill>
                  </a:tcPr>
                </a:tc>
                <a:tc>
                  <a:txBody>
                    <a:bodyPr/>
                    <a:lstStyle/>
                    <a:p>
                      <a:pPr marL="0" marR="0" lvl="0" indent="0" algn="l" defTabSz="914400" rtl="0" eaLnBrk="1" fontAlgn="base" latinLnBrk="0" hangingPunct="1">
                        <a:lnSpc>
                          <a:spcPct val="130000"/>
                        </a:lnSpc>
                        <a:spcBef>
                          <a:spcPct val="20000"/>
                        </a:spcBef>
                        <a:spcAft>
                          <a:spcPct val="0"/>
                        </a:spcAft>
                        <a:buClrTx/>
                        <a:buSzTx/>
                        <a:buFontTx/>
                        <a:buNone/>
                        <a:tabLst/>
                      </a:pPr>
                      <a:r>
                        <a:rPr kumimoji="0" lang="en-US" sz="2400" b="1" i="0" u="none" strike="noStrike" cap="none" normalizeH="0" baseline="0" dirty="0" smtClean="0">
                          <a:ln>
                            <a:noFill/>
                          </a:ln>
                          <a:solidFill>
                            <a:srgbClr val="CC3399"/>
                          </a:solidFill>
                          <a:effectLst/>
                          <a:latin typeface="Arial" charset="0"/>
                          <a:cs typeface="Arial" charset="0"/>
                        </a:rPr>
                        <a:t>  2.66 Å</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accent1">
                            <a:gamma/>
                            <a:shade val="74118"/>
                            <a:invGamma/>
                          </a:schemeClr>
                        </a:gs>
                        <a:gs pos="50000">
                          <a:schemeClr val="accent1"/>
                        </a:gs>
                        <a:gs pos="100000">
                          <a:schemeClr val="accent1">
                            <a:gamma/>
                            <a:shade val="74118"/>
                            <a:invGamma/>
                          </a:schemeClr>
                        </a:gs>
                      </a:gsLst>
                      <a:lin ang="0" scaled="1"/>
                    </a:gradFill>
                  </a:tcPr>
                </a:tc>
              </a:tr>
              <a:tr h="615950">
                <a:tc gridSpan="2">
                  <a:txBody>
                    <a:bodyPr/>
                    <a:lstStyle/>
                    <a:p>
                      <a:pPr marL="0" marR="0" lvl="0" indent="0" algn="l" defTabSz="914400" rtl="0" eaLnBrk="1" fontAlgn="base" latinLnBrk="0" hangingPunct="1">
                        <a:lnSpc>
                          <a:spcPct val="130000"/>
                        </a:lnSpc>
                        <a:spcBef>
                          <a:spcPct val="2000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charset="0"/>
                          <a:cs typeface="Arial" charset="0"/>
                        </a:rPr>
                        <a:t> ‘</a:t>
                      </a:r>
                      <a:r>
                        <a:rPr kumimoji="0" lang="en-US" sz="2400" b="1" i="1" u="none" strike="noStrike" cap="none" normalizeH="0" baseline="0" dirty="0" smtClean="0">
                          <a:ln>
                            <a:noFill/>
                          </a:ln>
                          <a:solidFill>
                            <a:schemeClr val="tx1"/>
                          </a:solidFill>
                          <a:effectLst/>
                          <a:latin typeface="Arial" charset="0"/>
                          <a:cs typeface="Arial" charset="0"/>
                        </a:rPr>
                        <a:t>Side Chain’ Diameter</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accent1">
                            <a:gamma/>
                            <a:shade val="74118"/>
                            <a:invGamma/>
                          </a:schemeClr>
                        </a:gs>
                        <a:gs pos="50000">
                          <a:schemeClr val="accent1"/>
                        </a:gs>
                        <a:gs pos="100000">
                          <a:schemeClr val="accent1">
                            <a:gamma/>
                            <a:shade val="74118"/>
                            <a:invGamma/>
                          </a:schemeClr>
                        </a:gs>
                      </a:gsLst>
                      <a:lin ang="0" scaled="1"/>
                    </a:gradFill>
                  </a:tcPr>
                </a:tc>
                <a:tc hMerge="1">
                  <a:txBody>
                    <a:bodyPr/>
                    <a:lstStyle/>
                    <a:p>
                      <a:endParaRPr lang="en-US"/>
                    </a:p>
                  </a:txBody>
                  <a:tcPr/>
                </a:tc>
              </a:tr>
              <a:tr h="614363">
                <a:tc>
                  <a:txBody>
                    <a:bodyPr/>
                    <a:lstStyle/>
                    <a:p>
                      <a:pPr marL="0" marR="0" lvl="0" indent="0" algn="l" defTabSz="914400" rtl="0" eaLnBrk="1" fontAlgn="base" latinLnBrk="0" hangingPunct="1">
                        <a:lnSpc>
                          <a:spcPct val="130000"/>
                        </a:lnSpc>
                        <a:spcBef>
                          <a:spcPct val="20000"/>
                        </a:spcBef>
                        <a:spcAft>
                          <a:spcPct val="0"/>
                        </a:spcAft>
                        <a:buClrTx/>
                        <a:buSzTx/>
                        <a:buFontTx/>
                        <a:buNone/>
                        <a:tabLst/>
                      </a:pPr>
                      <a:r>
                        <a:rPr kumimoji="0" lang="en-US" sz="2400" b="1" i="0" u="none" strike="noStrike" cap="none" normalizeH="0" baseline="0" dirty="0" smtClean="0">
                          <a:ln>
                            <a:noFill/>
                          </a:ln>
                          <a:solidFill>
                            <a:srgbClr val="1147B3"/>
                          </a:solidFill>
                          <a:effectLst/>
                          <a:latin typeface="Arial" charset="0"/>
                          <a:cs typeface="Arial" charset="0"/>
                        </a:rPr>
                        <a:t>Lysine K</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accent1">
                            <a:gamma/>
                            <a:shade val="74118"/>
                            <a:invGamma/>
                          </a:schemeClr>
                        </a:gs>
                        <a:gs pos="50000">
                          <a:schemeClr val="accent1"/>
                        </a:gs>
                        <a:gs pos="100000">
                          <a:schemeClr val="accent1">
                            <a:gamma/>
                            <a:shade val="74118"/>
                            <a:invGamma/>
                          </a:schemeClr>
                        </a:gs>
                      </a:gsLst>
                      <a:lin ang="0" scaled="1"/>
                    </a:gradFill>
                  </a:tcPr>
                </a:tc>
                <a:tc>
                  <a:txBody>
                    <a:bodyPr/>
                    <a:lstStyle/>
                    <a:p>
                      <a:pPr marL="0" marR="0" lvl="0" indent="0" algn="l" defTabSz="914400" rtl="0" eaLnBrk="1" fontAlgn="base" latinLnBrk="0" hangingPunct="1">
                        <a:lnSpc>
                          <a:spcPct val="130000"/>
                        </a:lnSpc>
                        <a:spcBef>
                          <a:spcPct val="2000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charset="0"/>
                          <a:cs typeface="Arial" charset="0"/>
                        </a:rPr>
                        <a:t>  </a:t>
                      </a:r>
                      <a:r>
                        <a:rPr kumimoji="0" lang="en-US" sz="2400" b="1" i="0" u="none" strike="noStrike" cap="none" normalizeH="0" baseline="0" dirty="0" smtClean="0">
                          <a:ln>
                            <a:noFill/>
                          </a:ln>
                          <a:solidFill>
                            <a:srgbClr val="1147B3"/>
                          </a:solidFill>
                          <a:effectLst/>
                          <a:latin typeface="Arial" charset="0"/>
                          <a:cs typeface="Arial" charset="0"/>
                        </a:rPr>
                        <a:t>3.00 Å</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accent1">
                            <a:gamma/>
                            <a:shade val="74118"/>
                            <a:invGamma/>
                          </a:schemeClr>
                        </a:gs>
                        <a:gs pos="50000">
                          <a:schemeClr val="accent1"/>
                        </a:gs>
                        <a:gs pos="100000">
                          <a:schemeClr val="accent1">
                            <a:gamma/>
                            <a:shade val="74118"/>
                            <a:invGamma/>
                          </a:schemeClr>
                        </a:gs>
                      </a:gsLst>
                      <a:lin ang="0" scaled="1"/>
                    </a:gradFill>
                  </a:tcPr>
                </a:tc>
              </a:tr>
              <a:tr h="617538">
                <a:tc>
                  <a:txBody>
                    <a:bodyPr/>
                    <a:lstStyle/>
                    <a:p>
                      <a:pPr marL="0" marR="0" lvl="0" indent="0" algn="l" defTabSz="914400" rtl="0" eaLnBrk="1" fontAlgn="base" latinLnBrk="0" hangingPunct="1">
                        <a:lnSpc>
                          <a:spcPct val="130000"/>
                        </a:lnSpc>
                        <a:spcBef>
                          <a:spcPct val="20000"/>
                        </a:spcBef>
                        <a:spcAft>
                          <a:spcPct val="0"/>
                        </a:spcAft>
                        <a:buClrTx/>
                        <a:buSzTx/>
                        <a:buFontTx/>
                        <a:buNone/>
                        <a:tabLst/>
                      </a:pPr>
                      <a:r>
                        <a:rPr kumimoji="0" lang="en-US" sz="2400" b="1" i="0" u="none" strike="noStrike" cap="none" normalizeH="0" baseline="0" dirty="0" smtClean="0">
                          <a:ln>
                            <a:noFill/>
                          </a:ln>
                          <a:solidFill>
                            <a:srgbClr val="FF0000"/>
                          </a:solidFill>
                          <a:effectLst/>
                          <a:latin typeface="Arial" charset="0"/>
                          <a:cs typeface="Arial" charset="0"/>
                        </a:rPr>
                        <a:t> D or 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lg" len="lg"/>
                    </a:lnB>
                    <a:lnTlToBr>
                      <a:noFill/>
                    </a:lnTlToBr>
                    <a:lnBlToTr>
                      <a:noFill/>
                    </a:lnBlToTr>
                    <a:gradFill rotWithShape="0">
                      <a:gsLst>
                        <a:gs pos="0">
                          <a:schemeClr val="accent1">
                            <a:gamma/>
                            <a:shade val="74118"/>
                            <a:invGamma/>
                          </a:schemeClr>
                        </a:gs>
                        <a:gs pos="50000">
                          <a:schemeClr val="accent1"/>
                        </a:gs>
                        <a:gs pos="100000">
                          <a:schemeClr val="accent1">
                            <a:gamma/>
                            <a:shade val="74118"/>
                            <a:invGamma/>
                          </a:schemeClr>
                        </a:gs>
                      </a:gsLst>
                      <a:lin ang="0" scaled="1"/>
                    </a:gradFill>
                  </a:tcPr>
                </a:tc>
                <a:tc>
                  <a:txBody>
                    <a:bodyPr/>
                    <a:lstStyle/>
                    <a:p>
                      <a:pPr marL="0" marR="0" lvl="0" indent="0" algn="l" defTabSz="914400" rtl="0" eaLnBrk="1" fontAlgn="base" latinLnBrk="0" hangingPunct="1">
                        <a:lnSpc>
                          <a:spcPct val="130000"/>
                        </a:lnSpc>
                        <a:spcBef>
                          <a:spcPct val="20000"/>
                        </a:spcBef>
                        <a:spcAft>
                          <a:spcPct val="0"/>
                        </a:spcAft>
                        <a:buClrTx/>
                        <a:buSzTx/>
                        <a:buFontTx/>
                        <a:buNone/>
                        <a:tabLst/>
                      </a:pPr>
                      <a:r>
                        <a:rPr kumimoji="0" lang="en-US" sz="2400" b="1" i="0" u="none" strike="noStrike" cap="none" normalizeH="0" baseline="0" dirty="0" smtClean="0">
                          <a:ln>
                            <a:noFill/>
                          </a:ln>
                          <a:solidFill>
                            <a:srgbClr val="FF0000"/>
                          </a:solidFill>
                          <a:effectLst/>
                          <a:latin typeface="Arial" charset="0"/>
                          <a:cs typeface="Arial" charset="0"/>
                        </a:rPr>
                        <a:t>  2.80 Å</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lg" len="lg"/>
                    </a:lnB>
                    <a:lnTlToBr>
                      <a:noFill/>
                    </a:lnTlToBr>
                    <a:lnBlToTr>
                      <a:noFill/>
                    </a:lnBlToTr>
                    <a:gradFill rotWithShape="0">
                      <a:gsLst>
                        <a:gs pos="0">
                          <a:schemeClr val="accent1">
                            <a:gamma/>
                            <a:shade val="74118"/>
                            <a:invGamma/>
                          </a:schemeClr>
                        </a:gs>
                        <a:gs pos="50000">
                          <a:schemeClr val="accent1"/>
                        </a:gs>
                        <a:gs pos="100000">
                          <a:schemeClr val="accent1">
                            <a:gamma/>
                            <a:shade val="74118"/>
                            <a:invGamma/>
                          </a:schemeClr>
                        </a:gs>
                      </a:gsLst>
                      <a:lin ang="0" scaled="1"/>
                    </a:gradFill>
                  </a:tcPr>
                </a:tc>
              </a:tr>
              <a:tr h="615950">
                <a:tc gridSpan="2">
                  <a:txBody>
                    <a:bodyPr/>
                    <a:lstStyle/>
                    <a:p>
                      <a:pPr marL="0" marR="0" lvl="0" indent="0" algn="l" defTabSz="914400" rtl="0" eaLnBrk="1" fontAlgn="base" latinLnBrk="0" hangingPunct="1">
                        <a:lnSpc>
                          <a:spcPct val="130000"/>
                        </a:lnSpc>
                        <a:spcBef>
                          <a:spcPct val="20000"/>
                        </a:spcBef>
                        <a:spcAft>
                          <a:spcPct val="0"/>
                        </a:spcAft>
                        <a:buClrTx/>
                        <a:buSzTx/>
                        <a:buFontTx/>
                        <a:buNone/>
                        <a:tabLst/>
                      </a:pPr>
                      <a:r>
                        <a:rPr kumimoji="0" lang="en-US" sz="2400" b="1" i="0" u="none" strike="noStrike" cap="none" normalizeH="0" baseline="0" dirty="0" smtClean="0">
                          <a:ln>
                            <a:noFill/>
                          </a:ln>
                          <a:solidFill>
                            <a:srgbClr val="FF0000"/>
                          </a:solidFill>
                          <a:effectLst/>
                          <a:latin typeface="Arial" charset="0"/>
                          <a:cs typeface="Arial" charset="0"/>
                        </a:rPr>
                        <a:t>   </a:t>
                      </a:r>
                      <a:r>
                        <a:rPr kumimoji="0" lang="en-US" sz="2400" b="1" i="0" u="none" strike="noStrike" cap="none" normalizeH="0" baseline="0" dirty="0" smtClean="0">
                          <a:ln>
                            <a:noFill/>
                          </a:ln>
                          <a:solidFill>
                            <a:srgbClr val="222268"/>
                          </a:solidFill>
                          <a:effectLst/>
                          <a:latin typeface="Arial" charset="0"/>
                          <a:cs typeface="Arial" charset="0"/>
                        </a:rPr>
                        <a:t>Channel Diameter 6 Å</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lg" len="lg"/>
                    </a:lnT>
                    <a:lnB w="28575" cap="flat" cmpd="sng" algn="ctr">
                      <a:solidFill>
                        <a:schemeClr val="tx1"/>
                      </a:solidFill>
                      <a:prstDash val="solid"/>
                      <a:round/>
                      <a:headEnd type="none" w="med" len="med"/>
                      <a:tailEnd type="none" w="med" len="med"/>
                    </a:lnB>
                    <a:lnTlToBr>
                      <a:noFill/>
                    </a:lnTlToBr>
                    <a:lnBlToTr>
                      <a:noFill/>
                    </a:lnBlToTr>
                    <a:gradFill rotWithShape="0">
                      <a:gsLst>
                        <a:gs pos="0">
                          <a:schemeClr val="accent1">
                            <a:gamma/>
                            <a:shade val="74118"/>
                            <a:invGamma/>
                          </a:schemeClr>
                        </a:gs>
                        <a:gs pos="50000">
                          <a:schemeClr val="accent1"/>
                        </a:gs>
                        <a:gs pos="100000">
                          <a:schemeClr val="accent1">
                            <a:gamma/>
                            <a:shade val="74118"/>
                            <a:invGamma/>
                          </a:schemeClr>
                        </a:gs>
                      </a:gsLst>
                      <a:lin ang="0" scaled="1"/>
                    </a:gradFill>
                  </a:tcPr>
                </a:tc>
                <a:tc hMerge="1">
                  <a:txBody>
                    <a:bodyPr/>
                    <a:lstStyle/>
                    <a:p>
                      <a:endParaRPr lang="en-US"/>
                    </a:p>
                  </a:txBody>
                  <a:tcPr/>
                </a:tc>
              </a:tr>
            </a:tbl>
          </a:graphicData>
        </a:graphic>
      </p:graphicFrame>
      <p:sp>
        <p:nvSpPr>
          <p:cNvPr id="186398" name="Line 34"/>
          <p:cNvSpPr>
            <a:spLocks noChangeShapeType="1"/>
          </p:cNvSpPr>
          <p:nvPr/>
        </p:nvSpPr>
        <p:spPr bwMode="auto">
          <a:xfrm>
            <a:off x="1881188" y="4033838"/>
            <a:ext cx="706437" cy="1587"/>
          </a:xfrm>
          <a:prstGeom prst="line">
            <a:avLst/>
          </a:prstGeom>
          <a:noFill/>
          <a:ln w="12700">
            <a:solidFill>
              <a:schemeClr val="tx1"/>
            </a:solidFill>
            <a:round/>
            <a:headEnd/>
            <a:tailEnd/>
          </a:ln>
        </p:spPr>
        <p:txBody>
          <a:bodyPr/>
          <a:lstStyle/>
          <a:p>
            <a:endParaRPr lang="en-US"/>
          </a:p>
        </p:txBody>
      </p:sp>
      <p:sp>
        <p:nvSpPr>
          <p:cNvPr id="186399" name="Text Box 35"/>
          <p:cNvSpPr txBox="1">
            <a:spLocks noChangeArrowheads="1"/>
          </p:cNvSpPr>
          <p:nvPr/>
        </p:nvSpPr>
        <p:spPr bwMode="auto">
          <a:xfrm>
            <a:off x="4889500" y="5730875"/>
            <a:ext cx="4046538" cy="517525"/>
          </a:xfrm>
          <a:prstGeom prst="rect">
            <a:avLst/>
          </a:prstGeom>
          <a:noFill/>
          <a:ln w="25400" algn="ctr">
            <a:noFill/>
            <a:miter lim="800000"/>
            <a:headEnd/>
            <a:tailEnd/>
          </a:ln>
        </p:spPr>
        <p:txBody>
          <a:bodyPr>
            <a:spAutoFit/>
          </a:bodyPr>
          <a:lstStyle/>
          <a:p>
            <a:pPr algn="ctr" eaLnBrk="0" hangingPunct="0">
              <a:spcBef>
                <a:spcPct val="50000"/>
              </a:spcBef>
            </a:pPr>
            <a:r>
              <a:rPr lang="en-US" sz="1400" b="1" i="1"/>
              <a:t>Parameters are Fixed in </a:t>
            </a:r>
            <a:r>
              <a:rPr lang="en-US" sz="1400" b="1" i="1" u="sng"/>
              <a:t>all </a:t>
            </a:r>
            <a:r>
              <a:rPr lang="en-US" sz="1400" b="1" i="1"/>
              <a:t>calculations </a:t>
            </a:r>
            <a:br>
              <a:rPr lang="en-US" sz="1400" b="1" i="1"/>
            </a:br>
            <a:r>
              <a:rPr lang="en-US" sz="1400" b="1" i="1"/>
              <a:t>in </a:t>
            </a:r>
            <a:r>
              <a:rPr lang="en-US" sz="1400" b="1" i="1" u="sng"/>
              <a:t>all </a:t>
            </a:r>
            <a:r>
              <a:rPr lang="en-US" sz="1400" b="1" i="1"/>
              <a:t>solutions for </a:t>
            </a:r>
            <a:r>
              <a:rPr lang="en-US" sz="1400" b="1" i="1" u="sng"/>
              <a:t>all</a:t>
            </a:r>
            <a:r>
              <a:rPr lang="en-US" sz="1400" b="1" i="1"/>
              <a:t> mutants</a:t>
            </a:r>
          </a:p>
        </p:txBody>
      </p:sp>
      <p:sp>
        <p:nvSpPr>
          <p:cNvPr id="186400" name="Text Box 36"/>
          <p:cNvSpPr txBox="1">
            <a:spLocks noChangeArrowheads="1"/>
          </p:cNvSpPr>
          <p:nvPr/>
        </p:nvSpPr>
        <p:spPr bwMode="auto">
          <a:xfrm>
            <a:off x="4987925" y="6597650"/>
            <a:ext cx="3867150" cy="244475"/>
          </a:xfrm>
          <a:prstGeom prst="rect">
            <a:avLst/>
          </a:prstGeom>
          <a:noFill/>
          <a:ln w="25400" algn="ctr">
            <a:noFill/>
            <a:miter lim="800000"/>
            <a:headEnd/>
            <a:tailEnd/>
          </a:ln>
        </p:spPr>
        <p:txBody>
          <a:bodyPr>
            <a:spAutoFit/>
          </a:bodyPr>
          <a:lstStyle/>
          <a:p>
            <a:pPr algn="ctr" eaLnBrk="0" hangingPunct="0">
              <a:spcBef>
                <a:spcPct val="50000"/>
              </a:spcBef>
            </a:pPr>
            <a:r>
              <a:rPr lang="en-US" sz="1000" b="1"/>
              <a:t>Boda, Nonner, Valisko, Henderson, Eisenberg &amp; Gillespie</a:t>
            </a:r>
          </a:p>
        </p:txBody>
      </p:sp>
      <p:grpSp>
        <p:nvGrpSpPr>
          <p:cNvPr id="186401" name="Group 60"/>
          <p:cNvGrpSpPr>
            <a:grpSpLocks/>
          </p:cNvGrpSpPr>
          <p:nvPr/>
        </p:nvGrpSpPr>
        <p:grpSpPr bwMode="auto">
          <a:xfrm>
            <a:off x="152400" y="3627438"/>
            <a:ext cx="4598988" cy="3214687"/>
            <a:chOff x="96" y="2285"/>
            <a:chExt cx="2897" cy="2025"/>
          </a:xfrm>
        </p:grpSpPr>
        <p:grpSp>
          <p:nvGrpSpPr>
            <p:cNvPr id="186416" name="Group 59"/>
            <p:cNvGrpSpPr>
              <a:grpSpLocks/>
            </p:cNvGrpSpPr>
            <p:nvPr/>
          </p:nvGrpSpPr>
          <p:grpSpPr bwMode="auto">
            <a:xfrm>
              <a:off x="96" y="2296"/>
              <a:ext cx="2897" cy="2014"/>
              <a:chOff x="96" y="2296"/>
              <a:chExt cx="2897" cy="2014"/>
            </a:xfrm>
          </p:grpSpPr>
          <p:pic>
            <p:nvPicPr>
              <p:cNvPr id="186418" name="Picture 39" descr="Fig1b"/>
              <p:cNvPicPr>
                <a:picLocks noChangeAspect="1" noChangeArrowheads="1"/>
              </p:cNvPicPr>
              <p:nvPr/>
            </p:nvPicPr>
            <p:blipFill>
              <a:blip r:embed="rId3" cstate="print"/>
              <a:srcRect/>
              <a:stretch>
                <a:fillRect/>
              </a:stretch>
            </p:blipFill>
            <p:spPr bwMode="auto">
              <a:xfrm>
                <a:off x="253" y="2296"/>
                <a:ext cx="2714" cy="2014"/>
              </a:xfrm>
              <a:prstGeom prst="rect">
                <a:avLst/>
              </a:prstGeom>
              <a:noFill/>
              <a:ln w="9525">
                <a:noFill/>
                <a:miter lim="800000"/>
                <a:headEnd/>
                <a:tailEnd/>
              </a:ln>
            </p:spPr>
          </p:pic>
          <p:sp>
            <p:nvSpPr>
              <p:cNvPr id="186419" name="Oval 40"/>
              <p:cNvSpPr>
                <a:spLocks noChangeArrowheads="1"/>
              </p:cNvSpPr>
              <p:nvPr/>
            </p:nvSpPr>
            <p:spPr bwMode="auto">
              <a:xfrm>
                <a:off x="321" y="3824"/>
                <a:ext cx="2645" cy="461"/>
              </a:xfrm>
              <a:prstGeom prst="ellipse">
                <a:avLst/>
              </a:prstGeom>
              <a:gradFill rotWithShape="1">
                <a:gsLst>
                  <a:gs pos="0">
                    <a:srgbClr val="A92727"/>
                  </a:gs>
                  <a:gs pos="50000">
                    <a:srgbClr val="FFC9C9"/>
                  </a:gs>
                  <a:gs pos="100000">
                    <a:srgbClr val="A92727"/>
                  </a:gs>
                </a:gsLst>
                <a:lin ang="0" scaled="1"/>
              </a:gradFill>
              <a:ln w="25400" algn="ctr">
                <a:solidFill>
                  <a:schemeClr val="tx1"/>
                </a:solidFill>
                <a:round/>
                <a:headEnd/>
                <a:tailEnd/>
              </a:ln>
            </p:spPr>
            <p:txBody>
              <a:bodyPr wrap="none" anchor="ctr"/>
              <a:lstStyle/>
              <a:p>
                <a:pPr algn="ctr" eaLnBrk="0" hangingPunct="0">
                  <a:spcBef>
                    <a:spcPct val="50000"/>
                  </a:spcBef>
                </a:pPr>
                <a:endParaRPr lang="en-US"/>
              </a:p>
            </p:txBody>
          </p:sp>
          <p:sp>
            <p:nvSpPr>
              <p:cNvPr id="186420" name="Text Box 41"/>
              <p:cNvSpPr txBox="1">
                <a:spLocks noChangeArrowheads="1"/>
              </p:cNvSpPr>
              <p:nvPr/>
            </p:nvSpPr>
            <p:spPr bwMode="auto">
              <a:xfrm>
                <a:off x="96" y="3865"/>
                <a:ext cx="2897" cy="381"/>
              </a:xfrm>
              <a:prstGeom prst="rect">
                <a:avLst/>
              </a:prstGeom>
              <a:noFill/>
              <a:ln w="25400" algn="ctr">
                <a:noFill/>
                <a:miter lim="800000"/>
                <a:headEnd/>
                <a:tailEnd/>
              </a:ln>
            </p:spPr>
            <p:txBody>
              <a:bodyPr>
                <a:spAutoFit/>
              </a:bodyPr>
              <a:lstStyle/>
              <a:p>
                <a:pPr eaLnBrk="0" hangingPunct="0">
                  <a:lnSpc>
                    <a:spcPts val="2000"/>
                  </a:lnSpc>
                  <a:spcBef>
                    <a:spcPct val="50000"/>
                  </a:spcBef>
                </a:pPr>
                <a:r>
                  <a:rPr lang="en-US" sz="1800" b="1"/>
                  <a:t>            ‘Side Chains’</a:t>
                </a:r>
                <a:r>
                  <a:rPr lang="en-US" sz="1800"/>
                  <a:t> </a:t>
                </a:r>
                <a:r>
                  <a:rPr lang="en-US"/>
                  <a:t>are Spheres</a:t>
                </a:r>
                <a:br>
                  <a:rPr lang="en-US"/>
                </a:br>
                <a:r>
                  <a:rPr lang="en-US"/>
                  <a:t>                   </a:t>
                </a:r>
                <a:r>
                  <a:rPr lang="en-US" sz="1800" b="1" u="sng"/>
                  <a:t>Free</a:t>
                </a:r>
                <a:r>
                  <a:rPr lang="en-US" b="1" u="sng"/>
                  <a:t> to move</a:t>
                </a:r>
                <a:r>
                  <a:rPr lang="en-US"/>
                  <a:t> inside channel</a:t>
                </a:r>
              </a:p>
            </p:txBody>
          </p:sp>
        </p:grpSp>
        <p:sp>
          <p:nvSpPr>
            <p:cNvPr id="186417" name="Text Box 42"/>
            <p:cNvSpPr txBox="1">
              <a:spLocks noChangeArrowheads="1"/>
            </p:cNvSpPr>
            <p:nvPr/>
          </p:nvSpPr>
          <p:spPr bwMode="auto">
            <a:xfrm>
              <a:off x="381" y="2285"/>
              <a:ext cx="2327" cy="288"/>
            </a:xfrm>
            <a:prstGeom prst="rect">
              <a:avLst/>
            </a:prstGeom>
            <a:noFill/>
            <a:ln w="25400" algn="ctr">
              <a:noFill/>
              <a:miter lim="800000"/>
              <a:headEnd/>
              <a:tailEnd/>
            </a:ln>
          </p:spPr>
          <p:txBody>
            <a:bodyPr>
              <a:spAutoFit/>
            </a:bodyPr>
            <a:lstStyle/>
            <a:p>
              <a:pPr algn="ctr" eaLnBrk="0" hangingPunct="0">
                <a:spcBef>
                  <a:spcPct val="50000"/>
                </a:spcBef>
              </a:pPr>
              <a:r>
                <a:rPr lang="en-US" sz="2400" b="1" u="sng"/>
                <a:t>Snap Shots of Contents</a:t>
              </a:r>
            </a:p>
          </p:txBody>
        </p:sp>
      </p:grpSp>
      <p:sp>
        <p:nvSpPr>
          <p:cNvPr id="186402" name="Text Box 43"/>
          <p:cNvSpPr txBox="1">
            <a:spLocks noChangeArrowheads="1"/>
          </p:cNvSpPr>
          <p:nvPr/>
        </p:nvSpPr>
        <p:spPr bwMode="auto">
          <a:xfrm>
            <a:off x="4978400" y="0"/>
            <a:ext cx="3648075" cy="549275"/>
          </a:xfrm>
          <a:prstGeom prst="rect">
            <a:avLst/>
          </a:prstGeom>
          <a:noFill/>
          <a:ln w="25400" algn="ctr">
            <a:noFill/>
            <a:prstDash val="sysDot"/>
            <a:miter lim="800000"/>
            <a:headEnd/>
            <a:tailEnd type="none" w="lg" len="lg"/>
          </a:ln>
        </p:spPr>
        <p:txBody>
          <a:bodyPr tIns="0" bIns="0">
            <a:spAutoFit/>
          </a:bodyPr>
          <a:lstStyle/>
          <a:p>
            <a:pPr algn="ctr" eaLnBrk="0" hangingPunct="0">
              <a:spcBef>
                <a:spcPct val="50000"/>
              </a:spcBef>
            </a:pPr>
            <a:r>
              <a:rPr lang="en-US" sz="3600" b="1" u="sng"/>
              <a:t>Crowded Ions</a:t>
            </a:r>
          </a:p>
        </p:txBody>
      </p:sp>
      <p:grpSp>
        <p:nvGrpSpPr>
          <p:cNvPr id="186403" name="Group 44"/>
          <p:cNvGrpSpPr>
            <a:grpSpLocks/>
          </p:cNvGrpSpPr>
          <p:nvPr/>
        </p:nvGrpSpPr>
        <p:grpSpPr bwMode="auto">
          <a:xfrm>
            <a:off x="806450" y="296863"/>
            <a:ext cx="3252788" cy="3219450"/>
            <a:chOff x="476" y="-217"/>
            <a:chExt cx="2049" cy="2028"/>
          </a:xfrm>
        </p:grpSpPr>
        <p:grpSp>
          <p:nvGrpSpPr>
            <p:cNvPr id="186408" name="Group 45"/>
            <p:cNvGrpSpPr>
              <a:grpSpLocks/>
            </p:cNvGrpSpPr>
            <p:nvPr/>
          </p:nvGrpSpPr>
          <p:grpSpPr bwMode="auto">
            <a:xfrm>
              <a:off x="1114" y="1583"/>
              <a:ext cx="759" cy="228"/>
              <a:chOff x="1191" y="4137"/>
              <a:chExt cx="759" cy="228"/>
            </a:xfrm>
          </p:grpSpPr>
          <p:cxnSp>
            <p:nvCxnSpPr>
              <p:cNvPr id="186414" name="AutoShape 46"/>
              <p:cNvCxnSpPr>
                <a:cxnSpLocks noChangeShapeType="1"/>
              </p:cNvCxnSpPr>
              <p:nvPr/>
            </p:nvCxnSpPr>
            <p:spPr bwMode="auto">
              <a:xfrm flipV="1">
                <a:off x="1191" y="4137"/>
                <a:ext cx="759" cy="6"/>
              </a:xfrm>
              <a:prstGeom prst="straightConnector1">
                <a:avLst/>
              </a:prstGeom>
              <a:noFill/>
              <a:ln w="25400">
                <a:solidFill>
                  <a:schemeClr val="tx1"/>
                </a:solidFill>
                <a:round/>
                <a:headEnd type="arrow" w="lg" len="lg"/>
                <a:tailEnd type="arrow" w="lg" len="lg"/>
              </a:ln>
            </p:spPr>
          </p:cxnSp>
          <p:sp>
            <p:nvSpPr>
              <p:cNvPr id="186415" name="Text Box 47"/>
              <p:cNvSpPr txBox="1">
                <a:spLocks noChangeArrowheads="1"/>
              </p:cNvSpPr>
              <p:nvPr/>
            </p:nvSpPr>
            <p:spPr bwMode="auto">
              <a:xfrm>
                <a:off x="1355" y="4153"/>
                <a:ext cx="353" cy="212"/>
              </a:xfrm>
              <a:prstGeom prst="rect">
                <a:avLst/>
              </a:prstGeom>
              <a:noFill/>
              <a:ln w="25400" algn="ctr">
                <a:noFill/>
                <a:miter lim="800000"/>
                <a:headEnd/>
                <a:tailEnd type="none" w="lg" len="lg"/>
              </a:ln>
            </p:spPr>
            <p:txBody>
              <a:bodyPr>
                <a:spAutoFit/>
              </a:bodyPr>
              <a:lstStyle/>
              <a:p>
                <a:pPr algn="ctr" eaLnBrk="0" hangingPunct="0">
                  <a:spcBef>
                    <a:spcPct val="50000"/>
                  </a:spcBef>
                </a:pPr>
                <a:r>
                  <a:rPr lang="en-US" b="1"/>
                  <a:t>6Å</a:t>
                </a:r>
              </a:p>
            </p:txBody>
          </p:sp>
        </p:grpSp>
        <p:grpSp>
          <p:nvGrpSpPr>
            <p:cNvPr id="186409" name="Group 48"/>
            <p:cNvGrpSpPr>
              <a:grpSpLocks/>
            </p:cNvGrpSpPr>
            <p:nvPr/>
          </p:nvGrpSpPr>
          <p:grpSpPr bwMode="auto">
            <a:xfrm>
              <a:off x="476" y="-217"/>
              <a:ext cx="2049" cy="1704"/>
              <a:chOff x="528" y="2340"/>
              <a:chExt cx="2049" cy="1704"/>
            </a:xfrm>
          </p:grpSpPr>
          <p:grpSp>
            <p:nvGrpSpPr>
              <p:cNvPr id="186410" name="Group 49"/>
              <p:cNvGrpSpPr>
                <a:grpSpLocks/>
              </p:cNvGrpSpPr>
              <p:nvPr/>
            </p:nvGrpSpPr>
            <p:grpSpPr bwMode="auto">
              <a:xfrm>
                <a:off x="528" y="2340"/>
                <a:ext cx="2046" cy="1704"/>
                <a:chOff x="703" y="2507"/>
                <a:chExt cx="2046" cy="1704"/>
              </a:xfrm>
            </p:grpSpPr>
            <p:pic>
              <p:nvPicPr>
                <p:cNvPr id="186412" name="Picture 50" descr="Fig1c"/>
                <p:cNvPicPr>
                  <a:picLocks noChangeAspect="1" noChangeArrowheads="1"/>
                </p:cNvPicPr>
                <p:nvPr/>
              </p:nvPicPr>
              <p:blipFill>
                <a:blip r:embed="rId4" cstate="print"/>
                <a:srcRect/>
                <a:stretch>
                  <a:fillRect/>
                </a:stretch>
              </p:blipFill>
              <p:spPr bwMode="auto">
                <a:xfrm>
                  <a:off x="703" y="2693"/>
                  <a:ext cx="2046" cy="1518"/>
                </a:xfrm>
                <a:prstGeom prst="rect">
                  <a:avLst/>
                </a:prstGeom>
                <a:noFill/>
                <a:ln w="9525">
                  <a:noFill/>
                  <a:miter lim="800000"/>
                  <a:headEnd/>
                  <a:tailEnd/>
                </a:ln>
              </p:spPr>
            </p:pic>
            <p:sp>
              <p:nvSpPr>
                <p:cNvPr id="186413" name="Text Box 51"/>
                <p:cNvSpPr txBox="1">
                  <a:spLocks noChangeArrowheads="1"/>
                </p:cNvSpPr>
                <p:nvPr/>
              </p:nvSpPr>
              <p:spPr bwMode="auto">
                <a:xfrm>
                  <a:off x="703" y="2507"/>
                  <a:ext cx="2044" cy="189"/>
                </a:xfrm>
                <a:prstGeom prst="rect">
                  <a:avLst/>
                </a:prstGeom>
                <a:solidFill>
                  <a:schemeClr val="bg1"/>
                </a:solidFill>
                <a:ln w="25400" algn="ctr">
                  <a:solidFill>
                    <a:schemeClr val="tx1"/>
                  </a:solidFill>
                  <a:miter lim="800000"/>
                  <a:headEnd/>
                  <a:tailEnd type="none" w="lg" len="lg"/>
                </a:ln>
              </p:spPr>
              <p:txBody>
                <a:bodyPr tIns="0" bIns="0">
                  <a:spAutoFit/>
                </a:bodyPr>
                <a:lstStyle/>
                <a:p>
                  <a:pPr algn="ctr" eaLnBrk="0" hangingPunct="0">
                    <a:spcBef>
                      <a:spcPct val="50000"/>
                    </a:spcBef>
                  </a:pPr>
                  <a:r>
                    <a:rPr lang="en-US" sz="1800" b="1"/>
                    <a:t>Radial Crowding is Severe</a:t>
                  </a:r>
                </a:p>
              </p:txBody>
            </p:sp>
          </p:grpSp>
          <p:sp>
            <p:nvSpPr>
              <p:cNvPr id="186411" name="Rectangle 52"/>
              <p:cNvSpPr>
                <a:spLocks noChangeArrowheads="1"/>
              </p:cNvSpPr>
              <p:nvPr/>
            </p:nvSpPr>
            <p:spPr bwMode="auto">
              <a:xfrm>
                <a:off x="529" y="2521"/>
                <a:ext cx="2048" cy="1523"/>
              </a:xfrm>
              <a:prstGeom prst="rect">
                <a:avLst/>
              </a:prstGeom>
              <a:noFill/>
              <a:ln w="25400" algn="ctr">
                <a:solidFill>
                  <a:schemeClr val="tx1"/>
                </a:solidFill>
                <a:miter lim="800000"/>
                <a:headEnd/>
                <a:tailEnd type="none" w="lg" len="lg"/>
              </a:ln>
            </p:spPr>
            <p:txBody>
              <a:bodyPr tIns="0" bIns="0" anchor="ctr">
                <a:spAutoFit/>
              </a:bodyPr>
              <a:lstStyle/>
              <a:p>
                <a:pPr algn="ctr" eaLnBrk="0" hangingPunct="0">
                  <a:spcBef>
                    <a:spcPct val="50000"/>
                  </a:spcBef>
                </a:pPr>
                <a:endParaRPr lang="en-US"/>
              </a:p>
            </p:txBody>
          </p:sp>
        </p:grpSp>
      </p:grpSp>
      <p:sp>
        <p:nvSpPr>
          <p:cNvPr id="186404" name="Line 61"/>
          <p:cNvSpPr>
            <a:spLocks noChangeShapeType="1"/>
          </p:cNvSpPr>
          <p:nvPr/>
        </p:nvSpPr>
        <p:spPr bwMode="auto">
          <a:xfrm flipV="1">
            <a:off x="1457325" y="5543550"/>
            <a:ext cx="133350" cy="676275"/>
          </a:xfrm>
          <a:prstGeom prst="line">
            <a:avLst/>
          </a:prstGeom>
          <a:noFill/>
          <a:ln w="38100">
            <a:solidFill>
              <a:srgbClr val="9E0000"/>
            </a:solidFill>
            <a:round/>
            <a:headEnd/>
            <a:tailEnd type="arrow" w="med" len="lg"/>
          </a:ln>
        </p:spPr>
        <p:txBody>
          <a:bodyPr tIns="137160" bIns="137160">
            <a:spAutoFit/>
          </a:bodyPr>
          <a:lstStyle/>
          <a:p>
            <a:endParaRPr lang="en-US"/>
          </a:p>
        </p:txBody>
      </p:sp>
      <p:sp>
        <p:nvSpPr>
          <p:cNvPr id="186405" name="Line 62"/>
          <p:cNvSpPr>
            <a:spLocks noChangeShapeType="1"/>
          </p:cNvSpPr>
          <p:nvPr/>
        </p:nvSpPr>
        <p:spPr bwMode="auto">
          <a:xfrm flipV="1">
            <a:off x="2278063" y="5802313"/>
            <a:ext cx="819150" cy="409575"/>
          </a:xfrm>
          <a:prstGeom prst="line">
            <a:avLst/>
          </a:prstGeom>
          <a:noFill/>
          <a:ln w="38100">
            <a:solidFill>
              <a:srgbClr val="9E0000"/>
            </a:solidFill>
            <a:round/>
            <a:headEnd/>
            <a:tailEnd type="arrow" w="med" len="lg"/>
          </a:ln>
        </p:spPr>
        <p:txBody>
          <a:bodyPr tIns="137160" bIns="137160">
            <a:spAutoFit/>
          </a:bodyPr>
          <a:lstStyle/>
          <a:p>
            <a:endParaRPr lang="en-US"/>
          </a:p>
        </p:txBody>
      </p:sp>
      <p:sp>
        <p:nvSpPr>
          <p:cNvPr id="186406" name="Line 63"/>
          <p:cNvSpPr>
            <a:spLocks noChangeShapeType="1"/>
          </p:cNvSpPr>
          <p:nvPr/>
        </p:nvSpPr>
        <p:spPr bwMode="auto">
          <a:xfrm flipV="1">
            <a:off x="1925638" y="5792788"/>
            <a:ext cx="76200" cy="423862"/>
          </a:xfrm>
          <a:prstGeom prst="line">
            <a:avLst/>
          </a:prstGeom>
          <a:noFill/>
          <a:ln w="38100">
            <a:solidFill>
              <a:srgbClr val="9E0000"/>
            </a:solidFill>
            <a:round/>
            <a:headEnd/>
            <a:tailEnd type="arrow" w="med" len="lg"/>
          </a:ln>
        </p:spPr>
        <p:txBody>
          <a:bodyPr tIns="137160" bIns="137160">
            <a:spAutoFit/>
          </a:bodyPr>
          <a:lstStyle/>
          <a:p>
            <a:endParaRPr lang="en-US"/>
          </a:p>
        </p:txBody>
      </p:sp>
      <p:sp>
        <p:nvSpPr>
          <p:cNvPr id="186407" name="Text Box 64"/>
          <p:cNvSpPr txBox="1">
            <a:spLocks noChangeArrowheads="1"/>
          </p:cNvSpPr>
          <p:nvPr/>
        </p:nvSpPr>
        <p:spPr bwMode="auto">
          <a:xfrm>
            <a:off x="4751388" y="6135688"/>
            <a:ext cx="3917950" cy="485775"/>
          </a:xfrm>
          <a:prstGeom prst="rect">
            <a:avLst/>
          </a:prstGeom>
          <a:noFill/>
          <a:ln w="25400" algn="ctr">
            <a:noFill/>
            <a:miter lim="800000"/>
            <a:headEnd/>
            <a:tailEnd type="none" w="med" len="lg"/>
          </a:ln>
        </p:spPr>
        <p:txBody>
          <a:bodyPr tIns="137160" bIns="137160">
            <a:spAutoFit/>
          </a:bodyPr>
          <a:lstStyle/>
          <a:p>
            <a:pPr algn="ctr" eaLnBrk="0" hangingPunct="0">
              <a:spcBef>
                <a:spcPct val="50000"/>
              </a:spcBef>
            </a:pPr>
            <a:r>
              <a:rPr lang="en-US" sz="1400" b="1"/>
              <a:t>Experiments and Calculations done at pH 8</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Slide Number Placeholder 5"/>
          <p:cNvSpPr>
            <a:spLocks noGrp="1"/>
          </p:cNvSpPr>
          <p:nvPr>
            <p:ph type="sldNum" sz="quarter" idx="12"/>
          </p:nvPr>
        </p:nvSpPr>
        <p:spPr>
          <a:noFill/>
        </p:spPr>
        <p:txBody>
          <a:bodyPr/>
          <a:lstStyle/>
          <a:p>
            <a:fld id="{D326AF6B-1779-4A43-960C-5C6630C82E64}" type="slidenum">
              <a:rPr lang="en-US" smtClean="0">
                <a:latin typeface="Arial" pitchFamily="34" charset="0"/>
                <a:cs typeface="Arial" pitchFamily="34" charset="0"/>
              </a:rPr>
              <a:pPr/>
              <a:t>53</a:t>
            </a:fld>
            <a:endParaRPr lang="en-US" smtClean="0">
              <a:latin typeface="Arial" pitchFamily="34" charset="0"/>
              <a:cs typeface="Arial" pitchFamily="34" charset="0"/>
            </a:endParaRPr>
          </a:p>
        </p:txBody>
      </p:sp>
      <p:grpSp>
        <p:nvGrpSpPr>
          <p:cNvPr id="187395" name="Group 70"/>
          <p:cNvGrpSpPr>
            <a:grpSpLocks/>
          </p:cNvGrpSpPr>
          <p:nvPr/>
        </p:nvGrpSpPr>
        <p:grpSpPr bwMode="auto">
          <a:xfrm>
            <a:off x="5791200" y="103188"/>
            <a:ext cx="2873375" cy="5916612"/>
            <a:chOff x="3552" y="65"/>
            <a:chExt cx="1810" cy="3727"/>
          </a:xfrm>
        </p:grpSpPr>
        <p:sp>
          <p:nvSpPr>
            <p:cNvPr id="187488" name="Rectangle 71"/>
            <p:cNvSpPr>
              <a:spLocks noChangeArrowheads="1"/>
            </p:cNvSpPr>
            <p:nvPr/>
          </p:nvSpPr>
          <p:spPr bwMode="auto">
            <a:xfrm>
              <a:off x="3552" y="65"/>
              <a:ext cx="1810" cy="365"/>
            </a:xfrm>
            <a:prstGeom prst="rect">
              <a:avLst/>
            </a:prstGeom>
            <a:noFill/>
            <a:ln w="9525">
              <a:noFill/>
              <a:miter lim="800000"/>
              <a:headEnd/>
              <a:tailEnd/>
            </a:ln>
          </p:spPr>
          <p:txBody>
            <a:bodyPr wrap="none">
              <a:spAutoFit/>
            </a:bodyPr>
            <a:lstStyle/>
            <a:p>
              <a:pPr lvl="1" eaLnBrk="0" hangingPunct="0">
                <a:spcBef>
                  <a:spcPct val="50000"/>
                </a:spcBef>
              </a:pPr>
              <a:r>
                <a:rPr lang="en-US" sz="3200" b="1" u="sng">
                  <a:solidFill>
                    <a:srgbClr val="C80000"/>
                  </a:solidFill>
                </a:rPr>
                <a:t>Na Channel</a:t>
              </a:r>
            </a:p>
          </p:txBody>
        </p:sp>
        <p:grpSp>
          <p:nvGrpSpPr>
            <p:cNvPr id="187489" name="Group 72"/>
            <p:cNvGrpSpPr>
              <a:grpSpLocks/>
            </p:cNvGrpSpPr>
            <p:nvPr/>
          </p:nvGrpSpPr>
          <p:grpSpPr bwMode="auto">
            <a:xfrm>
              <a:off x="3552" y="1536"/>
              <a:ext cx="1762" cy="2256"/>
              <a:chOff x="2818" y="1584"/>
              <a:chExt cx="1762" cy="2256"/>
            </a:xfrm>
          </p:grpSpPr>
          <p:sp>
            <p:nvSpPr>
              <p:cNvPr id="187491" name="Text Box 73"/>
              <p:cNvSpPr txBox="1">
                <a:spLocks noChangeArrowheads="1"/>
              </p:cNvSpPr>
              <p:nvPr/>
            </p:nvSpPr>
            <p:spPr bwMode="auto">
              <a:xfrm>
                <a:off x="3264" y="3552"/>
                <a:ext cx="1296" cy="288"/>
              </a:xfrm>
              <a:prstGeom prst="rect">
                <a:avLst/>
              </a:prstGeom>
              <a:noFill/>
              <a:ln w="9525" algn="ctr">
                <a:noFill/>
                <a:miter lim="800000"/>
                <a:headEnd/>
                <a:tailEnd/>
              </a:ln>
            </p:spPr>
            <p:txBody>
              <a:bodyPr/>
              <a:lstStyle/>
              <a:p>
                <a:pPr eaLnBrk="0" hangingPunct="0">
                  <a:spcBef>
                    <a:spcPct val="50000"/>
                  </a:spcBef>
                </a:pPr>
                <a:r>
                  <a:rPr lang="en-US"/>
                  <a:t>Concentration/M</a:t>
                </a:r>
                <a:endParaRPr lang="en-US" sz="2800" b="1"/>
              </a:p>
            </p:txBody>
          </p:sp>
          <p:sp>
            <p:nvSpPr>
              <p:cNvPr id="187492" name="Freeform 74"/>
              <p:cNvSpPr>
                <a:spLocks/>
              </p:cNvSpPr>
              <p:nvPr/>
            </p:nvSpPr>
            <p:spPr bwMode="auto">
              <a:xfrm>
                <a:off x="3143" y="3152"/>
                <a:ext cx="1251" cy="167"/>
              </a:xfrm>
              <a:custGeom>
                <a:avLst/>
                <a:gdLst>
                  <a:gd name="T0" fmla="*/ 0 w 1904"/>
                  <a:gd name="T1" fmla="*/ 2 h 204"/>
                  <a:gd name="T2" fmla="*/ 1 w 1904"/>
                  <a:gd name="T3" fmla="*/ 2 h 204"/>
                  <a:gd name="T4" fmla="*/ 1 w 1904"/>
                  <a:gd name="T5" fmla="*/ 2 h 204"/>
                  <a:gd name="T6" fmla="*/ 1 w 1904"/>
                  <a:gd name="T7" fmla="*/ 2 h 204"/>
                  <a:gd name="T8" fmla="*/ 1 w 1904"/>
                  <a:gd name="T9" fmla="*/ 2 h 204"/>
                  <a:gd name="T10" fmla="*/ 1 w 1904"/>
                  <a:gd name="T11" fmla="*/ 2 h 204"/>
                  <a:gd name="T12" fmla="*/ 1 w 1904"/>
                  <a:gd name="T13" fmla="*/ 2 h 204"/>
                  <a:gd name="T14" fmla="*/ 1 w 1904"/>
                  <a:gd name="T15" fmla="*/ 2 h 204"/>
                  <a:gd name="T16" fmla="*/ 1 w 1904"/>
                  <a:gd name="T17" fmla="*/ 2 h 204"/>
                  <a:gd name="T18" fmla="*/ 1 w 1904"/>
                  <a:gd name="T19" fmla="*/ 2 h 204"/>
                  <a:gd name="T20" fmla="*/ 1 w 1904"/>
                  <a:gd name="T21" fmla="*/ 2 h 204"/>
                  <a:gd name="T22" fmla="*/ 1 w 1904"/>
                  <a:gd name="T23" fmla="*/ 2 h 204"/>
                  <a:gd name="T24" fmla="*/ 1 w 1904"/>
                  <a:gd name="T25" fmla="*/ 0 h 204"/>
                  <a:gd name="T26" fmla="*/ 1 w 1904"/>
                  <a:gd name="T27" fmla="*/ 2 h 204"/>
                  <a:gd name="T28" fmla="*/ 1 w 1904"/>
                  <a:gd name="T29" fmla="*/ 2 h 204"/>
                  <a:gd name="T30" fmla="*/ 1 w 1904"/>
                  <a:gd name="T31" fmla="*/ 2 h 204"/>
                  <a:gd name="T32" fmla="*/ 1 w 1904"/>
                  <a:gd name="T33" fmla="*/ 2 h 204"/>
                  <a:gd name="T34" fmla="*/ 1 w 1904"/>
                  <a:gd name="T35" fmla="*/ 2 h 204"/>
                  <a:gd name="T36" fmla="*/ 1 w 1904"/>
                  <a:gd name="T37" fmla="*/ 2 h 204"/>
                  <a:gd name="T38" fmla="*/ 1 w 1904"/>
                  <a:gd name="T39" fmla="*/ 2 h 204"/>
                  <a:gd name="T40" fmla="*/ 1 w 1904"/>
                  <a:gd name="T41" fmla="*/ 2 h 204"/>
                  <a:gd name="T42" fmla="*/ 1 w 1904"/>
                  <a:gd name="T43" fmla="*/ 2 h 204"/>
                  <a:gd name="T44" fmla="*/ 0 w 1904"/>
                  <a:gd name="T45" fmla="*/ 2 h 20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904"/>
                  <a:gd name="T70" fmla="*/ 0 h 204"/>
                  <a:gd name="T71" fmla="*/ 1904 w 1904"/>
                  <a:gd name="T72" fmla="*/ 204 h 20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904" h="204">
                    <a:moveTo>
                      <a:pt x="0" y="191"/>
                    </a:moveTo>
                    <a:lnTo>
                      <a:pt x="3" y="204"/>
                    </a:lnTo>
                    <a:lnTo>
                      <a:pt x="322" y="149"/>
                    </a:lnTo>
                    <a:lnTo>
                      <a:pt x="637" y="104"/>
                    </a:lnTo>
                    <a:lnTo>
                      <a:pt x="635" y="97"/>
                    </a:lnTo>
                    <a:lnTo>
                      <a:pt x="637" y="105"/>
                    </a:lnTo>
                    <a:lnTo>
                      <a:pt x="950" y="69"/>
                    </a:lnTo>
                    <a:lnTo>
                      <a:pt x="1263" y="42"/>
                    </a:lnTo>
                    <a:lnTo>
                      <a:pt x="1592" y="23"/>
                    </a:lnTo>
                    <a:lnTo>
                      <a:pt x="1591" y="15"/>
                    </a:lnTo>
                    <a:lnTo>
                      <a:pt x="1591" y="23"/>
                    </a:lnTo>
                    <a:lnTo>
                      <a:pt x="1904" y="15"/>
                    </a:lnTo>
                    <a:lnTo>
                      <a:pt x="1904" y="0"/>
                    </a:lnTo>
                    <a:lnTo>
                      <a:pt x="1591" y="8"/>
                    </a:lnTo>
                    <a:lnTo>
                      <a:pt x="1589" y="8"/>
                    </a:lnTo>
                    <a:lnTo>
                      <a:pt x="1591" y="8"/>
                    </a:lnTo>
                    <a:lnTo>
                      <a:pt x="1261" y="27"/>
                    </a:lnTo>
                    <a:lnTo>
                      <a:pt x="949" y="54"/>
                    </a:lnTo>
                    <a:lnTo>
                      <a:pt x="635" y="90"/>
                    </a:lnTo>
                    <a:lnTo>
                      <a:pt x="653" y="88"/>
                    </a:lnTo>
                    <a:lnTo>
                      <a:pt x="634" y="90"/>
                    </a:lnTo>
                    <a:lnTo>
                      <a:pt x="318" y="136"/>
                    </a:lnTo>
                    <a:lnTo>
                      <a:pt x="0" y="191"/>
                    </a:lnTo>
                    <a:close/>
                  </a:path>
                </a:pathLst>
              </a:custGeom>
              <a:solidFill>
                <a:srgbClr val="FF0000"/>
              </a:solidFill>
              <a:ln w="0">
                <a:solidFill>
                  <a:srgbClr val="FF0000"/>
                </a:solidFill>
                <a:round/>
                <a:headEnd/>
                <a:tailEnd/>
              </a:ln>
            </p:spPr>
            <p:txBody>
              <a:bodyPr/>
              <a:lstStyle/>
              <a:p>
                <a:endParaRPr lang="en-US"/>
              </a:p>
            </p:txBody>
          </p:sp>
          <p:sp>
            <p:nvSpPr>
              <p:cNvPr id="187493" name="Line 75"/>
              <p:cNvSpPr>
                <a:spLocks noChangeShapeType="1"/>
              </p:cNvSpPr>
              <p:nvPr/>
            </p:nvSpPr>
            <p:spPr bwMode="auto">
              <a:xfrm>
                <a:off x="3084" y="3317"/>
                <a:ext cx="1370" cy="0"/>
              </a:xfrm>
              <a:prstGeom prst="line">
                <a:avLst/>
              </a:prstGeom>
              <a:noFill/>
              <a:ln w="5080">
                <a:solidFill>
                  <a:srgbClr val="000000"/>
                </a:solidFill>
                <a:round/>
                <a:headEnd/>
                <a:tailEnd/>
              </a:ln>
            </p:spPr>
            <p:txBody>
              <a:bodyPr/>
              <a:lstStyle/>
              <a:p>
                <a:endParaRPr lang="en-US"/>
              </a:p>
            </p:txBody>
          </p:sp>
          <p:sp>
            <p:nvSpPr>
              <p:cNvPr id="187494" name="Line 76"/>
              <p:cNvSpPr>
                <a:spLocks noChangeShapeType="1"/>
              </p:cNvSpPr>
              <p:nvPr/>
            </p:nvSpPr>
            <p:spPr bwMode="auto">
              <a:xfrm>
                <a:off x="3084" y="1794"/>
                <a:ext cx="1370" cy="0"/>
              </a:xfrm>
              <a:prstGeom prst="line">
                <a:avLst/>
              </a:prstGeom>
              <a:noFill/>
              <a:ln w="5080">
                <a:solidFill>
                  <a:srgbClr val="000000"/>
                </a:solidFill>
                <a:round/>
                <a:headEnd/>
                <a:tailEnd/>
              </a:ln>
            </p:spPr>
            <p:txBody>
              <a:bodyPr/>
              <a:lstStyle/>
              <a:p>
                <a:endParaRPr lang="en-US"/>
              </a:p>
            </p:txBody>
          </p:sp>
          <p:sp>
            <p:nvSpPr>
              <p:cNvPr id="187495" name="Line 77"/>
              <p:cNvSpPr>
                <a:spLocks noChangeShapeType="1"/>
              </p:cNvSpPr>
              <p:nvPr/>
            </p:nvSpPr>
            <p:spPr bwMode="auto">
              <a:xfrm flipV="1">
                <a:off x="3441" y="3277"/>
                <a:ext cx="0" cy="40"/>
              </a:xfrm>
              <a:prstGeom prst="line">
                <a:avLst/>
              </a:prstGeom>
              <a:noFill/>
              <a:ln w="5080">
                <a:solidFill>
                  <a:srgbClr val="000000"/>
                </a:solidFill>
                <a:round/>
                <a:headEnd/>
                <a:tailEnd/>
              </a:ln>
            </p:spPr>
            <p:txBody>
              <a:bodyPr/>
              <a:lstStyle/>
              <a:p>
                <a:endParaRPr lang="en-US"/>
              </a:p>
            </p:txBody>
          </p:sp>
          <p:sp>
            <p:nvSpPr>
              <p:cNvPr id="187496" name="Line 78"/>
              <p:cNvSpPr>
                <a:spLocks noChangeShapeType="1"/>
              </p:cNvSpPr>
              <p:nvPr/>
            </p:nvSpPr>
            <p:spPr bwMode="auto">
              <a:xfrm>
                <a:off x="3441" y="1794"/>
                <a:ext cx="0" cy="39"/>
              </a:xfrm>
              <a:prstGeom prst="line">
                <a:avLst/>
              </a:prstGeom>
              <a:noFill/>
              <a:ln w="5080">
                <a:solidFill>
                  <a:srgbClr val="000000"/>
                </a:solidFill>
                <a:round/>
                <a:headEnd/>
                <a:tailEnd/>
              </a:ln>
            </p:spPr>
            <p:txBody>
              <a:bodyPr/>
              <a:lstStyle/>
              <a:p>
                <a:endParaRPr lang="en-US"/>
              </a:p>
            </p:txBody>
          </p:sp>
          <p:sp>
            <p:nvSpPr>
              <p:cNvPr id="187497" name="Line 79"/>
              <p:cNvSpPr>
                <a:spLocks noChangeShapeType="1"/>
              </p:cNvSpPr>
              <p:nvPr/>
            </p:nvSpPr>
            <p:spPr bwMode="auto">
              <a:xfrm flipV="1">
                <a:off x="4037" y="3277"/>
                <a:ext cx="0" cy="40"/>
              </a:xfrm>
              <a:prstGeom prst="line">
                <a:avLst/>
              </a:prstGeom>
              <a:noFill/>
              <a:ln w="5080">
                <a:solidFill>
                  <a:srgbClr val="000000"/>
                </a:solidFill>
                <a:round/>
                <a:headEnd/>
                <a:tailEnd/>
              </a:ln>
            </p:spPr>
            <p:txBody>
              <a:bodyPr/>
              <a:lstStyle/>
              <a:p>
                <a:endParaRPr lang="en-US"/>
              </a:p>
            </p:txBody>
          </p:sp>
          <p:sp>
            <p:nvSpPr>
              <p:cNvPr id="187498" name="Line 80"/>
              <p:cNvSpPr>
                <a:spLocks noChangeShapeType="1"/>
              </p:cNvSpPr>
              <p:nvPr/>
            </p:nvSpPr>
            <p:spPr bwMode="auto">
              <a:xfrm>
                <a:off x="4037" y="1794"/>
                <a:ext cx="0" cy="39"/>
              </a:xfrm>
              <a:prstGeom prst="line">
                <a:avLst/>
              </a:prstGeom>
              <a:noFill/>
              <a:ln w="5080">
                <a:solidFill>
                  <a:srgbClr val="000000"/>
                </a:solidFill>
                <a:round/>
                <a:headEnd/>
                <a:tailEnd/>
              </a:ln>
            </p:spPr>
            <p:txBody>
              <a:bodyPr/>
              <a:lstStyle/>
              <a:p>
                <a:endParaRPr lang="en-US"/>
              </a:p>
            </p:txBody>
          </p:sp>
          <p:sp>
            <p:nvSpPr>
              <p:cNvPr id="187499" name="Line 81"/>
              <p:cNvSpPr>
                <a:spLocks noChangeShapeType="1"/>
              </p:cNvSpPr>
              <p:nvPr/>
            </p:nvSpPr>
            <p:spPr bwMode="auto">
              <a:xfrm flipV="1">
                <a:off x="3144" y="3239"/>
                <a:ext cx="0" cy="78"/>
              </a:xfrm>
              <a:prstGeom prst="line">
                <a:avLst/>
              </a:prstGeom>
              <a:noFill/>
              <a:ln w="5080">
                <a:solidFill>
                  <a:srgbClr val="000000"/>
                </a:solidFill>
                <a:round/>
                <a:headEnd/>
                <a:tailEnd/>
              </a:ln>
            </p:spPr>
            <p:txBody>
              <a:bodyPr/>
              <a:lstStyle/>
              <a:p>
                <a:endParaRPr lang="en-US"/>
              </a:p>
            </p:txBody>
          </p:sp>
          <p:sp>
            <p:nvSpPr>
              <p:cNvPr id="187500" name="Line 82"/>
              <p:cNvSpPr>
                <a:spLocks noChangeShapeType="1"/>
              </p:cNvSpPr>
              <p:nvPr/>
            </p:nvSpPr>
            <p:spPr bwMode="auto">
              <a:xfrm>
                <a:off x="3144" y="1794"/>
                <a:ext cx="0" cy="77"/>
              </a:xfrm>
              <a:prstGeom prst="line">
                <a:avLst/>
              </a:prstGeom>
              <a:noFill/>
              <a:ln w="5080">
                <a:solidFill>
                  <a:srgbClr val="000000"/>
                </a:solidFill>
                <a:round/>
                <a:headEnd/>
                <a:tailEnd/>
              </a:ln>
            </p:spPr>
            <p:txBody>
              <a:bodyPr/>
              <a:lstStyle/>
              <a:p>
                <a:endParaRPr lang="en-US"/>
              </a:p>
            </p:txBody>
          </p:sp>
          <p:sp>
            <p:nvSpPr>
              <p:cNvPr id="187501" name="Line 83"/>
              <p:cNvSpPr>
                <a:spLocks noChangeShapeType="1"/>
              </p:cNvSpPr>
              <p:nvPr/>
            </p:nvSpPr>
            <p:spPr bwMode="auto">
              <a:xfrm flipV="1">
                <a:off x="3739" y="3239"/>
                <a:ext cx="0" cy="78"/>
              </a:xfrm>
              <a:prstGeom prst="line">
                <a:avLst/>
              </a:prstGeom>
              <a:noFill/>
              <a:ln w="5080">
                <a:solidFill>
                  <a:srgbClr val="000000"/>
                </a:solidFill>
                <a:round/>
                <a:headEnd/>
                <a:tailEnd/>
              </a:ln>
            </p:spPr>
            <p:txBody>
              <a:bodyPr/>
              <a:lstStyle/>
              <a:p>
                <a:endParaRPr lang="en-US"/>
              </a:p>
            </p:txBody>
          </p:sp>
          <p:sp>
            <p:nvSpPr>
              <p:cNvPr id="187502" name="Line 84"/>
              <p:cNvSpPr>
                <a:spLocks noChangeShapeType="1"/>
              </p:cNvSpPr>
              <p:nvPr/>
            </p:nvSpPr>
            <p:spPr bwMode="auto">
              <a:xfrm>
                <a:off x="3739" y="1794"/>
                <a:ext cx="0" cy="77"/>
              </a:xfrm>
              <a:prstGeom prst="line">
                <a:avLst/>
              </a:prstGeom>
              <a:noFill/>
              <a:ln w="5080">
                <a:solidFill>
                  <a:srgbClr val="000000"/>
                </a:solidFill>
                <a:round/>
                <a:headEnd/>
                <a:tailEnd/>
              </a:ln>
            </p:spPr>
            <p:txBody>
              <a:bodyPr/>
              <a:lstStyle/>
              <a:p>
                <a:endParaRPr lang="en-US"/>
              </a:p>
            </p:txBody>
          </p:sp>
          <p:sp>
            <p:nvSpPr>
              <p:cNvPr id="187503" name="Line 85"/>
              <p:cNvSpPr>
                <a:spLocks noChangeShapeType="1"/>
              </p:cNvSpPr>
              <p:nvPr/>
            </p:nvSpPr>
            <p:spPr bwMode="auto">
              <a:xfrm flipV="1">
                <a:off x="4335" y="3239"/>
                <a:ext cx="0" cy="78"/>
              </a:xfrm>
              <a:prstGeom prst="line">
                <a:avLst/>
              </a:prstGeom>
              <a:noFill/>
              <a:ln w="5080">
                <a:solidFill>
                  <a:srgbClr val="000000"/>
                </a:solidFill>
                <a:round/>
                <a:headEnd/>
                <a:tailEnd/>
              </a:ln>
            </p:spPr>
            <p:txBody>
              <a:bodyPr/>
              <a:lstStyle/>
              <a:p>
                <a:endParaRPr lang="en-US"/>
              </a:p>
            </p:txBody>
          </p:sp>
          <p:sp>
            <p:nvSpPr>
              <p:cNvPr id="187504" name="Line 86"/>
              <p:cNvSpPr>
                <a:spLocks noChangeShapeType="1"/>
              </p:cNvSpPr>
              <p:nvPr/>
            </p:nvSpPr>
            <p:spPr bwMode="auto">
              <a:xfrm>
                <a:off x="4335" y="1794"/>
                <a:ext cx="0" cy="77"/>
              </a:xfrm>
              <a:prstGeom prst="line">
                <a:avLst/>
              </a:prstGeom>
              <a:noFill/>
              <a:ln w="5080">
                <a:solidFill>
                  <a:srgbClr val="000000"/>
                </a:solidFill>
                <a:round/>
                <a:headEnd/>
                <a:tailEnd/>
              </a:ln>
            </p:spPr>
            <p:txBody>
              <a:bodyPr/>
              <a:lstStyle/>
              <a:p>
                <a:endParaRPr lang="en-US"/>
              </a:p>
            </p:txBody>
          </p:sp>
          <p:sp>
            <p:nvSpPr>
              <p:cNvPr id="187505" name="Line 87"/>
              <p:cNvSpPr>
                <a:spLocks noChangeShapeType="1"/>
              </p:cNvSpPr>
              <p:nvPr/>
            </p:nvSpPr>
            <p:spPr bwMode="auto">
              <a:xfrm flipV="1">
                <a:off x="3084" y="1794"/>
                <a:ext cx="0" cy="1523"/>
              </a:xfrm>
              <a:prstGeom prst="line">
                <a:avLst/>
              </a:prstGeom>
              <a:noFill/>
              <a:ln w="5080">
                <a:solidFill>
                  <a:srgbClr val="000000"/>
                </a:solidFill>
                <a:round/>
                <a:headEnd/>
                <a:tailEnd/>
              </a:ln>
            </p:spPr>
            <p:txBody>
              <a:bodyPr/>
              <a:lstStyle/>
              <a:p>
                <a:endParaRPr lang="en-US"/>
              </a:p>
            </p:txBody>
          </p:sp>
          <p:sp>
            <p:nvSpPr>
              <p:cNvPr id="187506" name="Line 88"/>
              <p:cNvSpPr>
                <a:spLocks noChangeShapeType="1"/>
              </p:cNvSpPr>
              <p:nvPr/>
            </p:nvSpPr>
            <p:spPr bwMode="auto">
              <a:xfrm flipV="1">
                <a:off x="4454" y="1794"/>
                <a:ext cx="0" cy="1523"/>
              </a:xfrm>
              <a:prstGeom prst="line">
                <a:avLst/>
              </a:prstGeom>
              <a:noFill/>
              <a:ln w="5080">
                <a:solidFill>
                  <a:srgbClr val="000000"/>
                </a:solidFill>
                <a:round/>
                <a:headEnd/>
                <a:tailEnd/>
              </a:ln>
            </p:spPr>
            <p:txBody>
              <a:bodyPr/>
              <a:lstStyle/>
              <a:p>
                <a:endParaRPr lang="en-US"/>
              </a:p>
            </p:txBody>
          </p:sp>
          <p:sp>
            <p:nvSpPr>
              <p:cNvPr id="187507" name="Line 89"/>
              <p:cNvSpPr>
                <a:spLocks noChangeShapeType="1"/>
              </p:cNvSpPr>
              <p:nvPr/>
            </p:nvSpPr>
            <p:spPr bwMode="auto">
              <a:xfrm>
                <a:off x="3084" y="3138"/>
                <a:ext cx="36" cy="0"/>
              </a:xfrm>
              <a:prstGeom prst="line">
                <a:avLst/>
              </a:prstGeom>
              <a:noFill/>
              <a:ln w="5080">
                <a:solidFill>
                  <a:srgbClr val="000000"/>
                </a:solidFill>
                <a:round/>
                <a:headEnd/>
                <a:tailEnd/>
              </a:ln>
            </p:spPr>
            <p:txBody>
              <a:bodyPr/>
              <a:lstStyle/>
              <a:p>
                <a:endParaRPr lang="en-US"/>
              </a:p>
            </p:txBody>
          </p:sp>
          <p:sp>
            <p:nvSpPr>
              <p:cNvPr id="187508" name="Line 90"/>
              <p:cNvSpPr>
                <a:spLocks noChangeShapeType="1"/>
              </p:cNvSpPr>
              <p:nvPr/>
            </p:nvSpPr>
            <p:spPr bwMode="auto">
              <a:xfrm flipH="1">
                <a:off x="4417" y="3138"/>
                <a:ext cx="37" cy="0"/>
              </a:xfrm>
              <a:prstGeom prst="line">
                <a:avLst/>
              </a:prstGeom>
              <a:noFill/>
              <a:ln w="5080">
                <a:solidFill>
                  <a:srgbClr val="000000"/>
                </a:solidFill>
                <a:round/>
                <a:headEnd/>
                <a:tailEnd/>
              </a:ln>
            </p:spPr>
            <p:txBody>
              <a:bodyPr/>
              <a:lstStyle/>
              <a:p>
                <a:endParaRPr lang="en-US"/>
              </a:p>
            </p:txBody>
          </p:sp>
          <p:sp>
            <p:nvSpPr>
              <p:cNvPr id="187509" name="Line 91"/>
              <p:cNvSpPr>
                <a:spLocks noChangeShapeType="1"/>
              </p:cNvSpPr>
              <p:nvPr/>
            </p:nvSpPr>
            <p:spPr bwMode="auto">
              <a:xfrm>
                <a:off x="3084" y="2785"/>
                <a:ext cx="36" cy="0"/>
              </a:xfrm>
              <a:prstGeom prst="line">
                <a:avLst/>
              </a:prstGeom>
              <a:noFill/>
              <a:ln w="5080">
                <a:solidFill>
                  <a:srgbClr val="000000"/>
                </a:solidFill>
                <a:round/>
                <a:headEnd/>
                <a:tailEnd/>
              </a:ln>
            </p:spPr>
            <p:txBody>
              <a:bodyPr/>
              <a:lstStyle/>
              <a:p>
                <a:endParaRPr lang="en-US"/>
              </a:p>
            </p:txBody>
          </p:sp>
          <p:sp>
            <p:nvSpPr>
              <p:cNvPr id="187510" name="Line 92"/>
              <p:cNvSpPr>
                <a:spLocks noChangeShapeType="1"/>
              </p:cNvSpPr>
              <p:nvPr/>
            </p:nvSpPr>
            <p:spPr bwMode="auto">
              <a:xfrm flipH="1">
                <a:off x="4417" y="2785"/>
                <a:ext cx="37" cy="0"/>
              </a:xfrm>
              <a:prstGeom prst="line">
                <a:avLst/>
              </a:prstGeom>
              <a:noFill/>
              <a:ln w="5080">
                <a:solidFill>
                  <a:srgbClr val="000000"/>
                </a:solidFill>
                <a:round/>
                <a:headEnd/>
                <a:tailEnd/>
              </a:ln>
            </p:spPr>
            <p:txBody>
              <a:bodyPr/>
              <a:lstStyle/>
              <a:p>
                <a:endParaRPr lang="en-US"/>
              </a:p>
            </p:txBody>
          </p:sp>
          <p:sp>
            <p:nvSpPr>
              <p:cNvPr id="187511" name="Line 93"/>
              <p:cNvSpPr>
                <a:spLocks noChangeShapeType="1"/>
              </p:cNvSpPr>
              <p:nvPr/>
            </p:nvSpPr>
            <p:spPr bwMode="auto">
              <a:xfrm>
                <a:off x="3084" y="2431"/>
                <a:ext cx="36" cy="0"/>
              </a:xfrm>
              <a:prstGeom prst="line">
                <a:avLst/>
              </a:prstGeom>
              <a:noFill/>
              <a:ln w="5080">
                <a:solidFill>
                  <a:srgbClr val="000000"/>
                </a:solidFill>
                <a:round/>
                <a:headEnd/>
                <a:tailEnd/>
              </a:ln>
            </p:spPr>
            <p:txBody>
              <a:bodyPr/>
              <a:lstStyle/>
              <a:p>
                <a:endParaRPr lang="en-US"/>
              </a:p>
            </p:txBody>
          </p:sp>
          <p:sp>
            <p:nvSpPr>
              <p:cNvPr id="187512" name="Line 94"/>
              <p:cNvSpPr>
                <a:spLocks noChangeShapeType="1"/>
              </p:cNvSpPr>
              <p:nvPr/>
            </p:nvSpPr>
            <p:spPr bwMode="auto">
              <a:xfrm flipH="1">
                <a:off x="4417" y="2431"/>
                <a:ext cx="37" cy="0"/>
              </a:xfrm>
              <a:prstGeom prst="line">
                <a:avLst/>
              </a:prstGeom>
              <a:noFill/>
              <a:ln w="5080">
                <a:solidFill>
                  <a:srgbClr val="000000"/>
                </a:solidFill>
                <a:round/>
                <a:headEnd/>
                <a:tailEnd/>
              </a:ln>
            </p:spPr>
            <p:txBody>
              <a:bodyPr/>
              <a:lstStyle/>
              <a:p>
                <a:endParaRPr lang="en-US"/>
              </a:p>
            </p:txBody>
          </p:sp>
          <p:sp>
            <p:nvSpPr>
              <p:cNvPr id="187513" name="Line 95"/>
              <p:cNvSpPr>
                <a:spLocks noChangeShapeType="1"/>
              </p:cNvSpPr>
              <p:nvPr/>
            </p:nvSpPr>
            <p:spPr bwMode="auto">
              <a:xfrm>
                <a:off x="3084" y="2077"/>
                <a:ext cx="36" cy="0"/>
              </a:xfrm>
              <a:prstGeom prst="line">
                <a:avLst/>
              </a:prstGeom>
              <a:noFill/>
              <a:ln w="5080">
                <a:solidFill>
                  <a:srgbClr val="000000"/>
                </a:solidFill>
                <a:round/>
                <a:headEnd/>
                <a:tailEnd/>
              </a:ln>
            </p:spPr>
            <p:txBody>
              <a:bodyPr/>
              <a:lstStyle/>
              <a:p>
                <a:endParaRPr lang="en-US"/>
              </a:p>
            </p:txBody>
          </p:sp>
          <p:sp>
            <p:nvSpPr>
              <p:cNvPr id="187514" name="Line 96"/>
              <p:cNvSpPr>
                <a:spLocks noChangeShapeType="1"/>
              </p:cNvSpPr>
              <p:nvPr/>
            </p:nvSpPr>
            <p:spPr bwMode="auto">
              <a:xfrm flipH="1">
                <a:off x="4417" y="2077"/>
                <a:ext cx="37" cy="0"/>
              </a:xfrm>
              <a:prstGeom prst="line">
                <a:avLst/>
              </a:prstGeom>
              <a:noFill/>
              <a:ln w="5080">
                <a:solidFill>
                  <a:srgbClr val="000000"/>
                </a:solidFill>
                <a:round/>
                <a:headEnd/>
                <a:tailEnd/>
              </a:ln>
            </p:spPr>
            <p:txBody>
              <a:bodyPr/>
              <a:lstStyle/>
              <a:p>
                <a:endParaRPr lang="en-US"/>
              </a:p>
            </p:txBody>
          </p:sp>
          <p:sp>
            <p:nvSpPr>
              <p:cNvPr id="187515" name="Line 97"/>
              <p:cNvSpPr>
                <a:spLocks noChangeShapeType="1"/>
              </p:cNvSpPr>
              <p:nvPr/>
            </p:nvSpPr>
            <p:spPr bwMode="auto">
              <a:xfrm>
                <a:off x="3084" y="3317"/>
                <a:ext cx="75" cy="0"/>
              </a:xfrm>
              <a:prstGeom prst="line">
                <a:avLst/>
              </a:prstGeom>
              <a:noFill/>
              <a:ln w="5080">
                <a:solidFill>
                  <a:srgbClr val="000000"/>
                </a:solidFill>
                <a:round/>
                <a:headEnd/>
                <a:tailEnd/>
              </a:ln>
            </p:spPr>
            <p:txBody>
              <a:bodyPr/>
              <a:lstStyle/>
              <a:p>
                <a:endParaRPr lang="en-US"/>
              </a:p>
            </p:txBody>
          </p:sp>
          <p:sp>
            <p:nvSpPr>
              <p:cNvPr id="187516" name="Line 98"/>
              <p:cNvSpPr>
                <a:spLocks noChangeShapeType="1"/>
              </p:cNvSpPr>
              <p:nvPr/>
            </p:nvSpPr>
            <p:spPr bwMode="auto">
              <a:xfrm flipH="1">
                <a:off x="4380" y="3317"/>
                <a:ext cx="74" cy="0"/>
              </a:xfrm>
              <a:prstGeom prst="line">
                <a:avLst/>
              </a:prstGeom>
              <a:noFill/>
              <a:ln w="5080">
                <a:solidFill>
                  <a:srgbClr val="000000"/>
                </a:solidFill>
                <a:round/>
                <a:headEnd/>
                <a:tailEnd/>
              </a:ln>
            </p:spPr>
            <p:txBody>
              <a:bodyPr/>
              <a:lstStyle/>
              <a:p>
                <a:endParaRPr lang="en-US"/>
              </a:p>
            </p:txBody>
          </p:sp>
          <p:sp>
            <p:nvSpPr>
              <p:cNvPr id="187517" name="Line 99"/>
              <p:cNvSpPr>
                <a:spLocks noChangeShapeType="1"/>
              </p:cNvSpPr>
              <p:nvPr/>
            </p:nvSpPr>
            <p:spPr bwMode="auto">
              <a:xfrm>
                <a:off x="3084" y="2962"/>
                <a:ext cx="75" cy="0"/>
              </a:xfrm>
              <a:prstGeom prst="line">
                <a:avLst/>
              </a:prstGeom>
              <a:noFill/>
              <a:ln w="5080">
                <a:solidFill>
                  <a:srgbClr val="000000"/>
                </a:solidFill>
                <a:round/>
                <a:headEnd/>
                <a:tailEnd/>
              </a:ln>
            </p:spPr>
            <p:txBody>
              <a:bodyPr/>
              <a:lstStyle/>
              <a:p>
                <a:endParaRPr lang="en-US"/>
              </a:p>
            </p:txBody>
          </p:sp>
          <p:sp>
            <p:nvSpPr>
              <p:cNvPr id="187518" name="Line 100"/>
              <p:cNvSpPr>
                <a:spLocks noChangeShapeType="1"/>
              </p:cNvSpPr>
              <p:nvPr/>
            </p:nvSpPr>
            <p:spPr bwMode="auto">
              <a:xfrm flipH="1">
                <a:off x="4380" y="2962"/>
                <a:ext cx="74" cy="0"/>
              </a:xfrm>
              <a:prstGeom prst="line">
                <a:avLst/>
              </a:prstGeom>
              <a:noFill/>
              <a:ln w="5080">
                <a:solidFill>
                  <a:srgbClr val="000000"/>
                </a:solidFill>
                <a:round/>
                <a:headEnd/>
                <a:tailEnd/>
              </a:ln>
            </p:spPr>
            <p:txBody>
              <a:bodyPr/>
              <a:lstStyle/>
              <a:p>
                <a:endParaRPr lang="en-US"/>
              </a:p>
            </p:txBody>
          </p:sp>
          <p:sp>
            <p:nvSpPr>
              <p:cNvPr id="187519" name="Line 101"/>
              <p:cNvSpPr>
                <a:spLocks noChangeShapeType="1"/>
              </p:cNvSpPr>
              <p:nvPr/>
            </p:nvSpPr>
            <p:spPr bwMode="auto">
              <a:xfrm>
                <a:off x="3084" y="2608"/>
                <a:ext cx="75" cy="0"/>
              </a:xfrm>
              <a:prstGeom prst="line">
                <a:avLst/>
              </a:prstGeom>
              <a:noFill/>
              <a:ln w="5080">
                <a:solidFill>
                  <a:srgbClr val="000000"/>
                </a:solidFill>
                <a:round/>
                <a:headEnd/>
                <a:tailEnd/>
              </a:ln>
            </p:spPr>
            <p:txBody>
              <a:bodyPr/>
              <a:lstStyle/>
              <a:p>
                <a:endParaRPr lang="en-US"/>
              </a:p>
            </p:txBody>
          </p:sp>
          <p:sp>
            <p:nvSpPr>
              <p:cNvPr id="187520" name="Line 102"/>
              <p:cNvSpPr>
                <a:spLocks noChangeShapeType="1"/>
              </p:cNvSpPr>
              <p:nvPr/>
            </p:nvSpPr>
            <p:spPr bwMode="auto">
              <a:xfrm flipH="1">
                <a:off x="4380" y="2608"/>
                <a:ext cx="74" cy="0"/>
              </a:xfrm>
              <a:prstGeom prst="line">
                <a:avLst/>
              </a:prstGeom>
              <a:noFill/>
              <a:ln w="5080">
                <a:solidFill>
                  <a:srgbClr val="000000"/>
                </a:solidFill>
                <a:round/>
                <a:headEnd/>
                <a:tailEnd/>
              </a:ln>
            </p:spPr>
            <p:txBody>
              <a:bodyPr/>
              <a:lstStyle/>
              <a:p>
                <a:endParaRPr lang="en-US"/>
              </a:p>
            </p:txBody>
          </p:sp>
          <p:sp>
            <p:nvSpPr>
              <p:cNvPr id="187521" name="Line 103"/>
              <p:cNvSpPr>
                <a:spLocks noChangeShapeType="1"/>
              </p:cNvSpPr>
              <p:nvPr/>
            </p:nvSpPr>
            <p:spPr bwMode="auto">
              <a:xfrm>
                <a:off x="3084" y="2254"/>
                <a:ext cx="75" cy="0"/>
              </a:xfrm>
              <a:prstGeom prst="line">
                <a:avLst/>
              </a:prstGeom>
              <a:noFill/>
              <a:ln w="5080">
                <a:solidFill>
                  <a:srgbClr val="000000"/>
                </a:solidFill>
                <a:round/>
                <a:headEnd/>
                <a:tailEnd/>
              </a:ln>
            </p:spPr>
            <p:txBody>
              <a:bodyPr/>
              <a:lstStyle/>
              <a:p>
                <a:endParaRPr lang="en-US"/>
              </a:p>
            </p:txBody>
          </p:sp>
          <p:sp>
            <p:nvSpPr>
              <p:cNvPr id="187522" name="Line 104"/>
              <p:cNvSpPr>
                <a:spLocks noChangeShapeType="1"/>
              </p:cNvSpPr>
              <p:nvPr/>
            </p:nvSpPr>
            <p:spPr bwMode="auto">
              <a:xfrm flipH="1">
                <a:off x="4380" y="2254"/>
                <a:ext cx="74" cy="0"/>
              </a:xfrm>
              <a:prstGeom prst="line">
                <a:avLst/>
              </a:prstGeom>
              <a:noFill/>
              <a:ln w="5080">
                <a:solidFill>
                  <a:srgbClr val="000000"/>
                </a:solidFill>
                <a:round/>
                <a:headEnd/>
                <a:tailEnd/>
              </a:ln>
            </p:spPr>
            <p:txBody>
              <a:bodyPr/>
              <a:lstStyle/>
              <a:p>
                <a:endParaRPr lang="en-US"/>
              </a:p>
            </p:txBody>
          </p:sp>
          <p:sp>
            <p:nvSpPr>
              <p:cNvPr id="187523" name="Line 105"/>
              <p:cNvSpPr>
                <a:spLocks noChangeShapeType="1"/>
              </p:cNvSpPr>
              <p:nvPr/>
            </p:nvSpPr>
            <p:spPr bwMode="auto">
              <a:xfrm>
                <a:off x="3084" y="1900"/>
                <a:ext cx="75" cy="0"/>
              </a:xfrm>
              <a:prstGeom prst="line">
                <a:avLst/>
              </a:prstGeom>
              <a:noFill/>
              <a:ln w="5080">
                <a:solidFill>
                  <a:srgbClr val="000000"/>
                </a:solidFill>
                <a:round/>
                <a:headEnd/>
                <a:tailEnd/>
              </a:ln>
            </p:spPr>
            <p:txBody>
              <a:bodyPr/>
              <a:lstStyle/>
              <a:p>
                <a:endParaRPr lang="en-US"/>
              </a:p>
            </p:txBody>
          </p:sp>
          <p:sp>
            <p:nvSpPr>
              <p:cNvPr id="187524" name="Line 106"/>
              <p:cNvSpPr>
                <a:spLocks noChangeShapeType="1"/>
              </p:cNvSpPr>
              <p:nvPr/>
            </p:nvSpPr>
            <p:spPr bwMode="auto">
              <a:xfrm flipH="1">
                <a:off x="4380" y="1900"/>
                <a:ext cx="74" cy="0"/>
              </a:xfrm>
              <a:prstGeom prst="line">
                <a:avLst/>
              </a:prstGeom>
              <a:noFill/>
              <a:ln w="5080">
                <a:solidFill>
                  <a:srgbClr val="000000"/>
                </a:solidFill>
                <a:round/>
                <a:headEnd/>
                <a:tailEnd/>
              </a:ln>
            </p:spPr>
            <p:txBody>
              <a:bodyPr/>
              <a:lstStyle/>
              <a:p>
                <a:endParaRPr lang="en-US"/>
              </a:p>
            </p:txBody>
          </p:sp>
          <p:sp>
            <p:nvSpPr>
              <p:cNvPr id="187525" name="Rectangle 107"/>
              <p:cNvSpPr>
                <a:spLocks noChangeArrowheads="1"/>
              </p:cNvSpPr>
              <p:nvPr/>
            </p:nvSpPr>
            <p:spPr bwMode="auto">
              <a:xfrm>
                <a:off x="3084" y="1794"/>
                <a:ext cx="1370" cy="1523"/>
              </a:xfrm>
              <a:prstGeom prst="rect">
                <a:avLst/>
              </a:prstGeom>
              <a:noFill/>
              <a:ln w="5080">
                <a:solidFill>
                  <a:srgbClr val="000000"/>
                </a:solidFill>
                <a:miter lim="800000"/>
                <a:headEnd/>
                <a:tailEnd/>
              </a:ln>
            </p:spPr>
            <p:txBody>
              <a:bodyPr/>
              <a:lstStyle/>
              <a:p>
                <a:pPr algn="ctr" eaLnBrk="0" hangingPunct="0">
                  <a:spcBef>
                    <a:spcPct val="50000"/>
                  </a:spcBef>
                </a:pPr>
                <a:endParaRPr lang="en-US"/>
              </a:p>
            </p:txBody>
          </p:sp>
          <p:sp>
            <p:nvSpPr>
              <p:cNvPr id="187526" name="Text Box 108"/>
              <p:cNvSpPr txBox="1">
                <a:spLocks noChangeArrowheads="1"/>
              </p:cNvSpPr>
              <p:nvPr/>
            </p:nvSpPr>
            <p:spPr bwMode="auto">
              <a:xfrm>
                <a:off x="3696" y="2218"/>
                <a:ext cx="526" cy="212"/>
              </a:xfrm>
              <a:prstGeom prst="rect">
                <a:avLst/>
              </a:prstGeom>
              <a:noFill/>
              <a:ln w="9525" algn="ctr">
                <a:noFill/>
                <a:miter lim="800000"/>
                <a:headEnd/>
                <a:tailEnd/>
              </a:ln>
            </p:spPr>
            <p:txBody>
              <a:bodyPr/>
              <a:lstStyle/>
              <a:p>
                <a:pPr eaLnBrk="0" hangingPunct="0">
                  <a:spcBef>
                    <a:spcPct val="50000"/>
                  </a:spcBef>
                </a:pPr>
                <a:r>
                  <a:rPr lang="en-US">
                    <a:solidFill>
                      <a:srgbClr val="0000FF"/>
                    </a:solidFill>
                  </a:rPr>
                  <a:t>Na</a:t>
                </a:r>
                <a:r>
                  <a:rPr lang="en-US" baseline="30000">
                    <a:solidFill>
                      <a:srgbClr val="0000FF"/>
                    </a:solidFill>
                  </a:rPr>
                  <a:t>+</a:t>
                </a:r>
                <a:r>
                  <a:rPr lang="en-US" sz="1000" baseline="30000">
                    <a:solidFill>
                      <a:srgbClr val="0000FF"/>
                    </a:solidFill>
                  </a:rPr>
                  <a:t> </a:t>
                </a:r>
                <a:r>
                  <a:rPr lang="en-US">
                    <a:solidFill>
                      <a:srgbClr val="0000FF"/>
                    </a:solidFill>
                  </a:rPr>
                  <a:t> </a:t>
                </a:r>
                <a:endParaRPr lang="en-US" sz="2800" b="1"/>
              </a:p>
            </p:txBody>
          </p:sp>
          <p:sp>
            <p:nvSpPr>
              <p:cNvPr id="187527" name="Text Box 109"/>
              <p:cNvSpPr txBox="1">
                <a:spLocks noChangeArrowheads="1"/>
              </p:cNvSpPr>
              <p:nvPr/>
            </p:nvSpPr>
            <p:spPr bwMode="auto">
              <a:xfrm>
                <a:off x="3783" y="2870"/>
                <a:ext cx="526" cy="212"/>
              </a:xfrm>
              <a:prstGeom prst="rect">
                <a:avLst/>
              </a:prstGeom>
              <a:noFill/>
              <a:ln w="9525" algn="ctr">
                <a:noFill/>
                <a:miter lim="800000"/>
                <a:headEnd/>
                <a:tailEnd/>
              </a:ln>
            </p:spPr>
            <p:txBody>
              <a:bodyPr/>
              <a:lstStyle/>
              <a:p>
                <a:pPr eaLnBrk="0" hangingPunct="0">
                  <a:spcBef>
                    <a:spcPct val="50000"/>
                  </a:spcBef>
                </a:pPr>
                <a:r>
                  <a:rPr lang="en-US">
                    <a:solidFill>
                      <a:srgbClr val="FF0000"/>
                    </a:solidFill>
                  </a:rPr>
                  <a:t>Ca</a:t>
                </a:r>
                <a:r>
                  <a:rPr lang="en-US" baseline="30000">
                    <a:solidFill>
                      <a:srgbClr val="FF0000"/>
                    </a:solidFill>
                  </a:rPr>
                  <a:t>2+</a:t>
                </a:r>
                <a:r>
                  <a:rPr lang="en-US" sz="1000" baseline="30000">
                    <a:solidFill>
                      <a:srgbClr val="FF0000"/>
                    </a:solidFill>
                  </a:rPr>
                  <a:t> </a:t>
                </a:r>
                <a:r>
                  <a:rPr lang="en-US">
                    <a:solidFill>
                      <a:srgbClr val="FF0000"/>
                    </a:solidFill>
                  </a:rPr>
                  <a:t>  </a:t>
                </a:r>
                <a:endParaRPr lang="en-US" sz="2800" b="1"/>
              </a:p>
            </p:txBody>
          </p:sp>
          <p:sp>
            <p:nvSpPr>
              <p:cNvPr id="187528" name="Text Box 110"/>
              <p:cNvSpPr txBox="1">
                <a:spLocks noChangeArrowheads="1"/>
              </p:cNvSpPr>
              <p:nvPr/>
            </p:nvSpPr>
            <p:spPr bwMode="auto">
              <a:xfrm>
                <a:off x="2818" y="1803"/>
                <a:ext cx="307" cy="140"/>
              </a:xfrm>
              <a:prstGeom prst="rect">
                <a:avLst/>
              </a:prstGeom>
              <a:noFill/>
              <a:ln w="9525" algn="ctr">
                <a:noFill/>
                <a:miter lim="800000"/>
                <a:headEnd/>
                <a:tailEnd/>
              </a:ln>
            </p:spPr>
            <p:txBody>
              <a:bodyPr/>
              <a:lstStyle/>
              <a:p>
                <a:pPr eaLnBrk="0" hangingPunct="0">
                  <a:spcBef>
                    <a:spcPct val="50000"/>
                  </a:spcBef>
                </a:pPr>
                <a:r>
                  <a:rPr lang="en-US" sz="900"/>
                  <a:t>0.004 </a:t>
                </a:r>
                <a:endParaRPr lang="en-US" sz="2800" b="1"/>
              </a:p>
            </p:txBody>
          </p:sp>
          <p:sp>
            <p:nvSpPr>
              <p:cNvPr id="187529" name="Text Box 111"/>
              <p:cNvSpPr txBox="1">
                <a:spLocks noChangeArrowheads="1"/>
              </p:cNvSpPr>
              <p:nvPr/>
            </p:nvSpPr>
            <p:spPr bwMode="auto">
              <a:xfrm>
                <a:off x="2920" y="3237"/>
                <a:ext cx="219" cy="158"/>
              </a:xfrm>
              <a:prstGeom prst="rect">
                <a:avLst/>
              </a:prstGeom>
              <a:noFill/>
              <a:ln w="9525" algn="ctr">
                <a:noFill/>
                <a:miter lim="800000"/>
                <a:headEnd/>
                <a:tailEnd/>
              </a:ln>
            </p:spPr>
            <p:txBody>
              <a:bodyPr/>
              <a:lstStyle/>
              <a:p>
                <a:pPr eaLnBrk="0" hangingPunct="0">
                  <a:spcBef>
                    <a:spcPct val="50000"/>
                  </a:spcBef>
                </a:pPr>
                <a:r>
                  <a:rPr lang="en-US" sz="1100"/>
                  <a:t>0</a:t>
                </a:r>
                <a:endParaRPr lang="en-US" sz="2800" b="1"/>
              </a:p>
            </p:txBody>
          </p:sp>
          <p:sp>
            <p:nvSpPr>
              <p:cNvPr id="187530" name="Text Box 112"/>
              <p:cNvSpPr txBox="1">
                <a:spLocks noChangeArrowheads="1"/>
              </p:cNvSpPr>
              <p:nvPr/>
            </p:nvSpPr>
            <p:spPr bwMode="auto">
              <a:xfrm>
                <a:off x="2824" y="2521"/>
                <a:ext cx="352" cy="140"/>
              </a:xfrm>
              <a:prstGeom prst="rect">
                <a:avLst/>
              </a:prstGeom>
              <a:noFill/>
              <a:ln w="9525" algn="ctr">
                <a:noFill/>
                <a:miter lim="800000"/>
                <a:headEnd/>
                <a:tailEnd/>
              </a:ln>
            </p:spPr>
            <p:txBody>
              <a:bodyPr/>
              <a:lstStyle/>
              <a:p>
                <a:pPr eaLnBrk="0" hangingPunct="0">
                  <a:spcBef>
                    <a:spcPct val="50000"/>
                  </a:spcBef>
                </a:pPr>
                <a:r>
                  <a:rPr lang="en-US" sz="900"/>
                  <a:t>0.002</a:t>
                </a:r>
                <a:endParaRPr lang="en-US" sz="2800" b="1"/>
              </a:p>
            </p:txBody>
          </p:sp>
          <p:sp>
            <p:nvSpPr>
              <p:cNvPr id="187531" name="Text Box 113"/>
              <p:cNvSpPr txBox="1">
                <a:spLocks noChangeArrowheads="1"/>
              </p:cNvSpPr>
              <p:nvPr/>
            </p:nvSpPr>
            <p:spPr bwMode="auto">
              <a:xfrm>
                <a:off x="3601" y="3344"/>
                <a:ext cx="392" cy="167"/>
              </a:xfrm>
              <a:prstGeom prst="rect">
                <a:avLst/>
              </a:prstGeom>
              <a:noFill/>
              <a:ln w="9525" algn="ctr">
                <a:noFill/>
                <a:miter lim="800000"/>
                <a:headEnd/>
                <a:tailEnd/>
              </a:ln>
            </p:spPr>
            <p:txBody>
              <a:bodyPr/>
              <a:lstStyle/>
              <a:p>
                <a:pPr eaLnBrk="0" hangingPunct="0">
                  <a:spcBef>
                    <a:spcPct val="50000"/>
                  </a:spcBef>
                </a:pPr>
                <a:r>
                  <a:rPr lang="en-US" sz="1200"/>
                  <a:t>0.05</a:t>
                </a:r>
                <a:endParaRPr lang="en-US" sz="2800" b="1"/>
              </a:p>
            </p:txBody>
          </p:sp>
          <p:sp>
            <p:nvSpPr>
              <p:cNvPr id="187532" name="Text Box 114"/>
              <p:cNvSpPr txBox="1">
                <a:spLocks noChangeArrowheads="1"/>
              </p:cNvSpPr>
              <p:nvPr/>
            </p:nvSpPr>
            <p:spPr bwMode="auto">
              <a:xfrm>
                <a:off x="4188" y="3344"/>
                <a:ext cx="392" cy="167"/>
              </a:xfrm>
              <a:prstGeom prst="rect">
                <a:avLst/>
              </a:prstGeom>
              <a:noFill/>
              <a:ln w="9525" algn="ctr">
                <a:noFill/>
                <a:miter lim="800000"/>
                <a:headEnd/>
                <a:tailEnd/>
              </a:ln>
            </p:spPr>
            <p:txBody>
              <a:bodyPr/>
              <a:lstStyle/>
              <a:p>
                <a:pPr eaLnBrk="0" hangingPunct="0">
                  <a:spcBef>
                    <a:spcPct val="50000"/>
                  </a:spcBef>
                </a:pPr>
                <a:r>
                  <a:rPr lang="en-US" sz="1200"/>
                  <a:t>0.1</a:t>
                </a:r>
                <a:endParaRPr lang="en-US" sz="2800" b="1"/>
              </a:p>
            </p:txBody>
          </p:sp>
          <p:sp>
            <p:nvSpPr>
              <p:cNvPr id="187533" name="Text Box 115"/>
              <p:cNvSpPr txBox="1">
                <a:spLocks noChangeArrowheads="1"/>
              </p:cNvSpPr>
              <p:nvPr/>
            </p:nvSpPr>
            <p:spPr bwMode="auto">
              <a:xfrm>
                <a:off x="3053" y="3344"/>
                <a:ext cx="211" cy="167"/>
              </a:xfrm>
              <a:prstGeom prst="rect">
                <a:avLst/>
              </a:prstGeom>
              <a:noFill/>
              <a:ln w="9525" algn="ctr">
                <a:noFill/>
                <a:miter lim="800000"/>
                <a:headEnd/>
                <a:tailEnd/>
              </a:ln>
            </p:spPr>
            <p:txBody>
              <a:bodyPr/>
              <a:lstStyle/>
              <a:p>
                <a:pPr eaLnBrk="0" hangingPunct="0">
                  <a:spcBef>
                    <a:spcPct val="50000"/>
                  </a:spcBef>
                </a:pPr>
                <a:r>
                  <a:rPr lang="en-US" sz="1200"/>
                  <a:t>0</a:t>
                </a:r>
                <a:endParaRPr lang="en-US" sz="2800" b="1"/>
              </a:p>
            </p:txBody>
          </p:sp>
          <p:sp>
            <p:nvSpPr>
              <p:cNvPr id="187534" name="Freeform 116"/>
              <p:cNvSpPr>
                <a:spLocks/>
              </p:cNvSpPr>
              <p:nvPr/>
            </p:nvSpPr>
            <p:spPr bwMode="auto">
              <a:xfrm>
                <a:off x="3144" y="2106"/>
                <a:ext cx="1252" cy="119"/>
              </a:xfrm>
              <a:custGeom>
                <a:avLst/>
                <a:gdLst>
                  <a:gd name="T0" fmla="*/ 0 w 1904"/>
                  <a:gd name="T1" fmla="*/ 0 h 145"/>
                  <a:gd name="T2" fmla="*/ 0 w 1904"/>
                  <a:gd name="T3" fmla="*/ 2 h 145"/>
                  <a:gd name="T4" fmla="*/ 1 w 1904"/>
                  <a:gd name="T5" fmla="*/ 2 h 145"/>
                  <a:gd name="T6" fmla="*/ 1 w 1904"/>
                  <a:gd name="T7" fmla="*/ 2 h 145"/>
                  <a:gd name="T8" fmla="*/ 1 w 1904"/>
                  <a:gd name="T9" fmla="*/ 2 h 145"/>
                  <a:gd name="T10" fmla="*/ 1 w 1904"/>
                  <a:gd name="T11" fmla="*/ 2 h 145"/>
                  <a:gd name="T12" fmla="*/ 1 w 1904"/>
                  <a:gd name="T13" fmla="*/ 2 h 145"/>
                  <a:gd name="T14" fmla="*/ 1 w 1904"/>
                  <a:gd name="T15" fmla="*/ 2 h 145"/>
                  <a:gd name="T16" fmla="*/ 1 w 1904"/>
                  <a:gd name="T17" fmla="*/ 2 h 145"/>
                  <a:gd name="T18" fmla="*/ 1 w 1904"/>
                  <a:gd name="T19" fmla="*/ 2 h 145"/>
                  <a:gd name="T20" fmla="*/ 1 w 1904"/>
                  <a:gd name="T21" fmla="*/ 2 h 145"/>
                  <a:gd name="T22" fmla="*/ 1 w 1904"/>
                  <a:gd name="T23" fmla="*/ 2 h 145"/>
                  <a:gd name="T24" fmla="*/ 1 w 1904"/>
                  <a:gd name="T25" fmla="*/ 2 h 145"/>
                  <a:gd name="T26" fmla="*/ 1 w 1904"/>
                  <a:gd name="T27" fmla="*/ 2 h 145"/>
                  <a:gd name="T28" fmla="*/ 1 w 1904"/>
                  <a:gd name="T29" fmla="*/ 2 h 145"/>
                  <a:gd name="T30" fmla="*/ 1 w 1904"/>
                  <a:gd name="T31" fmla="*/ 2 h 145"/>
                  <a:gd name="T32" fmla="*/ 1 w 1904"/>
                  <a:gd name="T33" fmla="*/ 2 h 145"/>
                  <a:gd name="T34" fmla="*/ 1 w 1904"/>
                  <a:gd name="T35" fmla="*/ 2 h 145"/>
                  <a:gd name="T36" fmla="*/ 0 w 1904"/>
                  <a:gd name="T37" fmla="*/ 0 h 14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904"/>
                  <a:gd name="T58" fmla="*/ 0 h 145"/>
                  <a:gd name="T59" fmla="*/ 1904 w 1904"/>
                  <a:gd name="T60" fmla="*/ 145 h 14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904" h="145">
                    <a:moveTo>
                      <a:pt x="0" y="0"/>
                    </a:moveTo>
                    <a:lnTo>
                      <a:pt x="0" y="15"/>
                    </a:lnTo>
                    <a:lnTo>
                      <a:pt x="318" y="31"/>
                    </a:lnTo>
                    <a:lnTo>
                      <a:pt x="318" y="23"/>
                    </a:lnTo>
                    <a:lnTo>
                      <a:pt x="318" y="31"/>
                    </a:lnTo>
                    <a:lnTo>
                      <a:pt x="633" y="51"/>
                    </a:lnTo>
                    <a:lnTo>
                      <a:pt x="947" y="71"/>
                    </a:lnTo>
                    <a:lnTo>
                      <a:pt x="1259" y="94"/>
                    </a:lnTo>
                    <a:lnTo>
                      <a:pt x="1589" y="119"/>
                    </a:lnTo>
                    <a:lnTo>
                      <a:pt x="1902" y="145"/>
                    </a:lnTo>
                    <a:lnTo>
                      <a:pt x="1904" y="130"/>
                    </a:lnTo>
                    <a:lnTo>
                      <a:pt x="1590" y="105"/>
                    </a:lnTo>
                    <a:lnTo>
                      <a:pt x="1261" y="79"/>
                    </a:lnTo>
                    <a:lnTo>
                      <a:pt x="948" y="56"/>
                    </a:lnTo>
                    <a:lnTo>
                      <a:pt x="635" y="36"/>
                    </a:lnTo>
                    <a:lnTo>
                      <a:pt x="320" y="16"/>
                    </a:lnTo>
                    <a:lnTo>
                      <a:pt x="321" y="16"/>
                    </a:lnTo>
                    <a:lnTo>
                      <a:pt x="318" y="16"/>
                    </a:lnTo>
                    <a:lnTo>
                      <a:pt x="0" y="0"/>
                    </a:lnTo>
                    <a:close/>
                  </a:path>
                </a:pathLst>
              </a:custGeom>
              <a:solidFill>
                <a:srgbClr val="0000FF"/>
              </a:solidFill>
              <a:ln w="0">
                <a:solidFill>
                  <a:srgbClr val="0000FF"/>
                </a:solidFill>
                <a:round/>
                <a:headEnd/>
                <a:tailEnd/>
              </a:ln>
            </p:spPr>
            <p:txBody>
              <a:bodyPr/>
              <a:lstStyle/>
              <a:p>
                <a:endParaRPr lang="en-US"/>
              </a:p>
            </p:txBody>
          </p:sp>
          <p:pic>
            <p:nvPicPr>
              <p:cNvPr id="187535" name="Picture 117"/>
              <p:cNvPicPr>
                <a:picLocks noChangeArrowheads="1"/>
              </p:cNvPicPr>
              <p:nvPr/>
            </p:nvPicPr>
            <p:blipFill>
              <a:blip r:embed="rId3" cstate="print"/>
              <a:srcRect/>
              <a:stretch>
                <a:fillRect/>
              </a:stretch>
            </p:blipFill>
            <p:spPr bwMode="auto">
              <a:xfrm>
                <a:off x="3039" y="3303"/>
                <a:ext cx="95" cy="99"/>
              </a:xfrm>
              <a:prstGeom prst="rect">
                <a:avLst/>
              </a:prstGeom>
              <a:noFill/>
              <a:ln w="9525">
                <a:noFill/>
                <a:miter lim="800000"/>
                <a:headEnd/>
                <a:tailEnd/>
              </a:ln>
            </p:spPr>
          </p:pic>
          <p:sp>
            <p:nvSpPr>
              <p:cNvPr id="187536" name="Text Box 118"/>
              <p:cNvSpPr txBox="1">
                <a:spLocks noChangeArrowheads="1"/>
              </p:cNvSpPr>
              <p:nvPr/>
            </p:nvSpPr>
            <p:spPr bwMode="auto">
              <a:xfrm>
                <a:off x="3304" y="1584"/>
                <a:ext cx="816" cy="191"/>
              </a:xfrm>
              <a:prstGeom prst="rect">
                <a:avLst/>
              </a:prstGeom>
              <a:noFill/>
              <a:ln w="9525" algn="ctr">
                <a:noFill/>
                <a:miter lim="800000"/>
                <a:headEnd/>
                <a:tailEnd/>
              </a:ln>
            </p:spPr>
            <p:txBody>
              <a:bodyPr/>
              <a:lstStyle/>
              <a:p>
                <a:pPr eaLnBrk="0" hangingPunct="0">
                  <a:spcBef>
                    <a:spcPct val="50000"/>
                  </a:spcBef>
                </a:pPr>
                <a:r>
                  <a:rPr lang="en-US" sz="1400" b="1">
                    <a:solidFill>
                      <a:srgbClr val="0000FF"/>
                    </a:solidFill>
                  </a:rPr>
                  <a:t>Charge </a:t>
                </a:r>
                <a:r>
                  <a:rPr lang="en-US" sz="1800" b="1">
                    <a:solidFill>
                      <a:srgbClr val="0000FF"/>
                    </a:solidFill>
                    <a:latin typeface="Times New Roman" pitchFamily="18" charset="0"/>
                  </a:rPr>
                  <a:t>-1e</a:t>
                </a:r>
                <a:endParaRPr lang="en-US" sz="2800" b="1">
                  <a:solidFill>
                    <a:srgbClr val="0000FF"/>
                  </a:solidFill>
                </a:endParaRPr>
              </a:p>
            </p:txBody>
          </p:sp>
          <p:sp>
            <p:nvSpPr>
              <p:cNvPr id="187537" name="Freeform 119"/>
              <p:cNvSpPr>
                <a:spLocks/>
              </p:cNvSpPr>
              <p:nvPr/>
            </p:nvSpPr>
            <p:spPr bwMode="auto">
              <a:xfrm>
                <a:off x="3072" y="2061"/>
                <a:ext cx="72" cy="76"/>
              </a:xfrm>
              <a:custGeom>
                <a:avLst/>
                <a:gdLst>
                  <a:gd name="T0" fmla="*/ 1 w 110"/>
                  <a:gd name="T1" fmla="*/ 2 h 93"/>
                  <a:gd name="T2" fmla="*/ 1 w 110"/>
                  <a:gd name="T3" fmla="*/ 2 h 93"/>
                  <a:gd name="T4" fmla="*/ 1 w 110"/>
                  <a:gd name="T5" fmla="*/ 2 h 93"/>
                  <a:gd name="T6" fmla="*/ 1 w 110"/>
                  <a:gd name="T7" fmla="*/ 2 h 93"/>
                  <a:gd name="T8" fmla="*/ 1 w 110"/>
                  <a:gd name="T9" fmla="*/ 0 h 93"/>
                  <a:gd name="T10" fmla="*/ 1 w 110"/>
                  <a:gd name="T11" fmla="*/ 2 h 93"/>
                  <a:gd name="T12" fmla="*/ 1 w 110"/>
                  <a:gd name="T13" fmla="*/ 2 h 93"/>
                  <a:gd name="T14" fmla="*/ 1 w 110"/>
                  <a:gd name="T15" fmla="*/ 2 h 93"/>
                  <a:gd name="T16" fmla="*/ 0 w 110"/>
                  <a:gd name="T17" fmla="*/ 2 h 93"/>
                  <a:gd name="T18" fmla="*/ 1 w 110"/>
                  <a:gd name="T19" fmla="*/ 2 h 93"/>
                  <a:gd name="T20" fmla="*/ 1 w 110"/>
                  <a:gd name="T21" fmla="*/ 2 h 93"/>
                  <a:gd name="T22" fmla="*/ 1 w 110"/>
                  <a:gd name="T23" fmla="*/ 2 h 93"/>
                  <a:gd name="T24" fmla="*/ 1 w 110"/>
                  <a:gd name="T25" fmla="*/ 2 h 93"/>
                  <a:gd name="T26" fmla="*/ 1 w 110"/>
                  <a:gd name="T27" fmla="*/ 2 h 93"/>
                  <a:gd name="T28" fmla="*/ 1 w 110"/>
                  <a:gd name="T29" fmla="*/ 2 h 93"/>
                  <a:gd name="T30" fmla="*/ 1 w 110"/>
                  <a:gd name="T31" fmla="*/ 2 h 93"/>
                  <a:gd name="T32" fmla="*/ 1 w 110"/>
                  <a:gd name="T33" fmla="*/ 2 h 9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0"/>
                  <a:gd name="T52" fmla="*/ 0 h 93"/>
                  <a:gd name="T53" fmla="*/ 110 w 110"/>
                  <a:gd name="T54" fmla="*/ 93 h 9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0" h="93">
                    <a:moveTo>
                      <a:pt x="110" y="46"/>
                    </a:moveTo>
                    <a:lnTo>
                      <a:pt x="106" y="28"/>
                    </a:lnTo>
                    <a:lnTo>
                      <a:pt x="94" y="14"/>
                    </a:lnTo>
                    <a:lnTo>
                      <a:pt x="77" y="4"/>
                    </a:lnTo>
                    <a:lnTo>
                      <a:pt x="56" y="0"/>
                    </a:lnTo>
                    <a:lnTo>
                      <a:pt x="35" y="4"/>
                    </a:lnTo>
                    <a:lnTo>
                      <a:pt x="16" y="14"/>
                    </a:lnTo>
                    <a:lnTo>
                      <a:pt x="5" y="28"/>
                    </a:lnTo>
                    <a:lnTo>
                      <a:pt x="0" y="46"/>
                    </a:lnTo>
                    <a:lnTo>
                      <a:pt x="5" y="63"/>
                    </a:lnTo>
                    <a:lnTo>
                      <a:pt x="16" y="79"/>
                    </a:lnTo>
                    <a:lnTo>
                      <a:pt x="35" y="89"/>
                    </a:lnTo>
                    <a:lnTo>
                      <a:pt x="56" y="93"/>
                    </a:lnTo>
                    <a:lnTo>
                      <a:pt x="77" y="89"/>
                    </a:lnTo>
                    <a:lnTo>
                      <a:pt x="94" y="79"/>
                    </a:lnTo>
                    <a:lnTo>
                      <a:pt x="106" y="63"/>
                    </a:lnTo>
                    <a:lnTo>
                      <a:pt x="110" y="46"/>
                    </a:lnTo>
                    <a:close/>
                  </a:path>
                </a:pathLst>
              </a:custGeom>
              <a:solidFill>
                <a:srgbClr val="0000FF"/>
              </a:solidFill>
              <a:ln w="0">
                <a:noFill/>
                <a:round/>
                <a:headEnd/>
                <a:tailEnd/>
              </a:ln>
            </p:spPr>
            <p:txBody>
              <a:bodyPr/>
              <a:lstStyle/>
              <a:p>
                <a:endParaRPr lang="en-US"/>
              </a:p>
            </p:txBody>
          </p:sp>
          <p:sp>
            <p:nvSpPr>
              <p:cNvPr id="187538" name="Freeform 120"/>
              <p:cNvSpPr>
                <a:spLocks/>
              </p:cNvSpPr>
              <p:nvPr/>
            </p:nvSpPr>
            <p:spPr bwMode="auto">
              <a:xfrm>
                <a:off x="3312" y="2109"/>
                <a:ext cx="72" cy="76"/>
              </a:xfrm>
              <a:custGeom>
                <a:avLst/>
                <a:gdLst>
                  <a:gd name="T0" fmla="*/ 1 w 110"/>
                  <a:gd name="T1" fmla="*/ 2 h 93"/>
                  <a:gd name="T2" fmla="*/ 1 w 110"/>
                  <a:gd name="T3" fmla="*/ 2 h 93"/>
                  <a:gd name="T4" fmla="*/ 1 w 110"/>
                  <a:gd name="T5" fmla="*/ 2 h 93"/>
                  <a:gd name="T6" fmla="*/ 1 w 110"/>
                  <a:gd name="T7" fmla="*/ 2 h 93"/>
                  <a:gd name="T8" fmla="*/ 1 w 110"/>
                  <a:gd name="T9" fmla="*/ 0 h 93"/>
                  <a:gd name="T10" fmla="*/ 1 w 110"/>
                  <a:gd name="T11" fmla="*/ 2 h 93"/>
                  <a:gd name="T12" fmla="*/ 1 w 110"/>
                  <a:gd name="T13" fmla="*/ 2 h 93"/>
                  <a:gd name="T14" fmla="*/ 1 w 110"/>
                  <a:gd name="T15" fmla="*/ 2 h 93"/>
                  <a:gd name="T16" fmla="*/ 0 w 110"/>
                  <a:gd name="T17" fmla="*/ 2 h 93"/>
                  <a:gd name="T18" fmla="*/ 1 w 110"/>
                  <a:gd name="T19" fmla="*/ 2 h 93"/>
                  <a:gd name="T20" fmla="*/ 1 w 110"/>
                  <a:gd name="T21" fmla="*/ 2 h 93"/>
                  <a:gd name="T22" fmla="*/ 1 w 110"/>
                  <a:gd name="T23" fmla="*/ 2 h 93"/>
                  <a:gd name="T24" fmla="*/ 1 w 110"/>
                  <a:gd name="T25" fmla="*/ 2 h 93"/>
                  <a:gd name="T26" fmla="*/ 1 w 110"/>
                  <a:gd name="T27" fmla="*/ 2 h 93"/>
                  <a:gd name="T28" fmla="*/ 1 w 110"/>
                  <a:gd name="T29" fmla="*/ 2 h 93"/>
                  <a:gd name="T30" fmla="*/ 1 w 110"/>
                  <a:gd name="T31" fmla="*/ 2 h 93"/>
                  <a:gd name="T32" fmla="*/ 1 w 110"/>
                  <a:gd name="T33" fmla="*/ 2 h 9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0"/>
                  <a:gd name="T52" fmla="*/ 0 h 93"/>
                  <a:gd name="T53" fmla="*/ 110 w 110"/>
                  <a:gd name="T54" fmla="*/ 93 h 9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0" h="93">
                    <a:moveTo>
                      <a:pt x="110" y="46"/>
                    </a:moveTo>
                    <a:lnTo>
                      <a:pt x="106" y="28"/>
                    </a:lnTo>
                    <a:lnTo>
                      <a:pt x="94" y="14"/>
                    </a:lnTo>
                    <a:lnTo>
                      <a:pt x="77" y="4"/>
                    </a:lnTo>
                    <a:lnTo>
                      <a:pt x="56" y="0"/>
                    </a:lnTo>
                    <a:lnTo>
                      <a:pt x="35" y="4"/>
                    </a:lnTo>
                    <a:lnTo>
                      <a:pt x="16" y="14"/>
                    </a:lnTo>
                    <a:lnTo>
                      <a:pt x="5" y="28"/>
                    </a:lnTo>
                    <a:lnTo>
                      <a:pt x="0" y="46"/>
                    </a:lnTo>
                    <a:lnTo>
                      <a:pt x="5" y="63"/>
                    </a:lnTo>
                    <a:lnTo>
                      <a:pt x="16" y="79"/>
                    </a:lnTo>
                    <a:lnTo>
                      <a:pt x="35" y="89"/>
                    </a:lnTo>
                    <a:lnTo>
                      <a:pt x="56" y="93"/>
                    </a:lnTo>
                    <a:lnTo>
                      <a:pt x="77" y="89"/>
                    </a:lnTo>
                    <a:lnTo>
                      <a:pt x="94" y="79"/>
                    </a:lnTo>
                    <a:lnTo>
                      <a:pt x="106" y="63"/>
                    </a:lnTo>
                    <a:lnTo>
                      <a:pt x="110" y="46"/>
                    </a:lnTo>
                    <a:close/>
                  </a:path>
                </a:pathLst>
              </a:custGeom>
              <a:solidFill>
                <a:srgbClr val="0000FF"/>
              </a:solidFill>
              <a:ln w="0">
                <a:noFill/>
                <a:round/>
                <a:headEnd/>
                <a:tailEnd/>
              </a:ln>
            </p:spPr>
            <p:txBody>
              <a:bodyPr/>
              <a:lstStyle/>
              <a:p>
                <a:endParaRPr lang="en-US"/>
              </a:p>
            </p:txBody>
          </p:sp>
          <p:sp>
            <p:nvSpPr>
              <p:cNvPr id="187539" name="Freeform 121"/>
              <p:cNvSpPr>
                <a:spLocks/>
              </p:cNvSpPr>
              <p:nvPr/>
            </p:nvSpPr>
            <p:spPr bwMode="auto">
              <a:xfrm>
                <a:off x="3504" y="2109"/>
                <a:ext cx="72" cy="76"/>
              </a:xfrm>
              <a:custGeom>
                <a:avLst/>
                <a:gdLst>
                  <a:gd name="T0" fmla="*/ 1 w 110"/>
                  <a:gd name="T1" fmla="*/ 2 h 93"/>
                  <a:gd name="T2" fmla="*/ 1 w 110"/>
                  <a:gd name="T3" fmla="*/ 2 h 93"/>
                  <a:gd name="T4" fmla="*/ 1 w 110"/>
                  <a:gd name="T5" fmla="*/ 2 h 93"/>
                  <a:gd name="T6" fmla="*/ 1 w 110"/>
                  <a:gd name="T7" fmla="*/ 2 h 93"/>
                  <a:gd name="T8" fmla="*/ 1 w 110"/>
                  <a:gd name="T9" fmla="*/ 0 h 93"/>
                  <a:gd name="T10" fmla="*/ 1 w 110"/>
                  <a:gd name="T11" fmla="*/ 2 h 93"/>
                  <a:gd name="T12" fmla="*/ 1 w 110"/>
                  <a:gd name="T13" fmla="*/ 2 h 93"/>
                  <a:gd name="T14" fmla="*/ 1 w 110"/>
                  <a:gd name="T15" fmla="*/ 2 h 93"/>
                  <a:gd name="T16" fmla="*/ 0 w 110"/>
                  <a:gd name="T17" fmla="*/ 2 h 93"/>
                  <a:gd name="T18" fmla="*/ 1 w 110"/>
                  <a:gd name="T19" fmla="*/ 2 h 93"/>
                  <a:gd name="T20" fmla="*/ 1 w 110"/>
                  <a:gd name="T21" fmla="*/ 2 h 93"/>
                  <a:gd name="T22" fmla="*/ 1 w 110"/>
                  <a:gd name="T23" fmla="*/ 2 h 93"/>
                  <a:gd name="T24" fmla="*/ 1 w 110"/>
                  <a:gd name="T25" fmla="*/ 2 h 93"/>
                  <a:gd name="T26" fmla="*/ 1 w 110"/>
                  <a:gd name="T27" fmla="*/ 2 h 93"/>
                  <a:gd name="T28" fmla="*/ 1 w 110"/>
                  <a:gd name="T29" fmla="*/ 2 h 93"/>
                  <a:gd name="T30" fmla="*/ 1 w 110"/>
                  <a:gd name="T31" fmla="*/ 2 h 93"/>
                  <a:gd name="T32" fmla="*/ 1 w 110"/>
                  <a:gd name="T33" fmla="*/ 2 h 9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0"/>
                  <a:gd name="T52" fmla="*/ 0 h 93"/>
                  <a:gd name="T53" fmla="*/ 110 w 110"/>
                  <a:gd name="T54" fmla="*/ 93 h 9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0" h="93">
                    <a:moveTo>
                      <a:pt x="110" y="46"/>
                    </a:moveTo>
                    <a:lnTo>
                      <a:pt x="106" y="28"/>
                    </a:lnTo>
                    <a:lnTo>
                      <a:pt x="94" y="14"/>
                    </a:lnTo>
                    <a:lnTo>
                      <a:pt x="77" y="4"/>
                    </a:lnTo>
                    <a:lnTo>
                      <a:pt x="56" y="0"/>
                    </a:lnTo>
                    <a:lnTo>
                      <a:pt x="35" y="4"/>
                    </a:lnTo>
                    <a:lnTo>
                      <a:pt x="16" y="14"/>
                    </a:lnTo>
                    <a:lnTo>
                      <a:pt x="5" y="28"/>
                    </a:lnTo>
                    <a:lnTo>
                      <a:pt x="0" y="46"/>
                    </a:lnTo>
                    <a:lnTo>
                      <a:pt x="5" y="63"/>
                    </a:lnTo>
                    <a:lnTo>
                      <a:pt x="16" y="79"/>
                    </a:lnTo>
                    <a:lnTo>
                      <a:pt x="35" y="89"/>
                    </a:lnTo>
                    <a:lnTo>
                      <a:pt x="56" y="93"/>
                    </a:lnTo>
                    <a:lnTo>
                      <a:pt x="77" y="89"/>
                    </a:lnTo>
                    <a:lnTo>
                      <a:pt x="94" y="79"/>
                    </a:lnTo>
                    <a:lnTo>
                      <a:pt x="106" y="63"/>
                    </a:lnTo>
                    <a:lnTo>
                      <a:pt x="110" y="46"/>
                    </a:lnTo>
                    <a:close/>
                  </a:path>
                </a:pathLst>
              </a:custGeom>
              <a:solidFill>
                <a:srgbClr val="0000FF"/>
              </a:solidFill>
              <a:ln w="0">
                <a:noFill/>
                <a:round/>
                <a:headEnd/>
                <a:tailEnd/>
              </a:ln>
            </p:spPr>
            <p:txBody>
              <a:bodyPr/>
              <a:lstStyle/>
              <a:p>
                <a:endParaRPr lang="en-US"/>
              </a:p>
            </p:txBody>
          </p:sp>
          <p:sp>
            <p:nvSpPr>
              <p:cNvPr id="187540" name="Freeform 122"/>
              <p:cNvSpPr>
                <a:spLocks/>
              </p:cNvSpPr>
              <p:nvPr/>
            </p:nvSpPr>
            <p:spPr bwMode="auto">
              <a:xfrm>
                <a:off x="3120" y="3254"/>
                <a:ext cx="72" cy="76"/>
              </a:xfrm>
              <a:custGeom>
                <a:avLst/>
                <a:gdLst>
                  <a:gd name="T0" fmla="*/ 1 w 110"/>
                  <a:gd name="T1" fmla="*/ 2 h 93"/>
                  <a:gd name="T2" fmla="*/ 1 w 110"/>
                  <a:gd name="T3" fmla="*/ 2 h 93"/>
                  <a:gd name="T4" fmla="*/ 1 w 110"/>
                  <a:gd name="T5" fmla="*/ 2 h 93"/>
                  <a:gd name="T6" fmla="*/ 1 w 110"/>
                  <a:gd name="T7" fmla="*/ 2 h 93"/>
                  <a:gd name="T8" fmla="*/ 1 w 110"/>
                  <a:gd name="T9" fmla="*/ 0 h 93"/>
                  <a:gd name="T10" fmla="*/ 1 w 110"/>
                  <a:gd name="T11" fmla="*/ 2 h 93"/>
                  <a:gd name="T12" fmla="*/ 1 w 110"/>
                  <a:gd name="T13" fmla="*/ 2 h 93"/>
                  <a:gd name="T14" fmla="*/ 1 w 110"/>
                  <a:gd name="T15" fmla="*/ 2 h 93"/>
                  <a:gd name="T16" fmla="*/ 0 w 110"/>
                  <a:gd name="T17" fmla="*/ 2 h 93"/>
                  <a:gd name="T18" fmla="*/ 1 w 110"/>
                  <a:gd name="T19" fmla="*/ 2 h 93"/>
                  <a:gd name="T20" fmla="*/ 1 w 110"/>
                  <a:gd name="T21" fmla="*/ 2 h 93"/>
                  <a:gd name="T22" fmla="*/ 1 w 110"/>
                  <a:gd name="T23" fmla="*/ 2 h 93"/>
                  <a:gd name="T24" fmla="*/ 1 w 110"/>
                  <a:gd name="T25" fmla="*/ 2 h 93"/>
                  <a:gd name="T26" fmla="*/ 1 w 110"/>
                  <a:gd name="T27" fmla="*/ 2 h 93"/>
                  <a:gd name="T28" fmla="*/ 1 w 110"/>
                  <a:gd name="T29" fmla="*/ 2 h 93"/>
                  <a:gd name="T30" fmla="*/ 1 w 110"/>
                  <a:gd name="T31" fmla="*/ 2 h 93"/>
                  <a:gd name="T32" fmla="*/ 1 w 110"/>
                  <a:gd name="T33" fmla="*/ 2 h 9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0"/>
                  <a:gd name="T52" fmla="*/ 0 h 93"/>
                  <a:gd name="T53" fmla="*/ 110 w 110"/>
                  <a:gd name="T54" fmla="*/ 93 h 9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0" h="93">
                    <a:moveTo>
                      <a:pt x="110" y="46"/>
                    </a:moveTo>
                    <a:lnTo>
                      <a:pt x="106" y="28"/>
                    </a:lnTo>
                    <a:lnTo>
                      <a:pt x="94" y="14"/>
                    </a:lnTo>
                    <a:lnTo>
                      <a:pt x="77" y="4"/>
                    </a:lnTo>
                    <a:lnTo>
                      <a:pt x="56" y="0"/>
                    </a:lnTo>
                    <a:lnTo>
                      <a:pt x="35" y="4"/>
                    </a:lnTo>
                    <a:lnTo>
                      <a:pt x="16" y="14"/>
                    </a:lnTo>
                    <a:lnTo>
                      <a:pt x="5" y="28"/>
                    </a:lnTo>
                    <a:lnTo>
                      <a:pt x="0" y="46"/>
                    </a:lnTo>
                    <a:lnTo>
                      <a:pt x="5" y="63"/>
                    </a:lnTo>
                    <a:lnTo>
                      <a:pt x="16" y="79"/>
                    </a:lnTo>
                    <a:lnTo>
                      <a:pt x="35" y="89"/>
                    </a:lnTo>
                    <a:lnTo>
                      <a:pt x="56" y="93"/>
                    </a:lnTo>
                    <a:lnTo>
                      <a:pt x="77" y="89"/>
                    </a:lnTo>
                    <a:lnTo>
                      <a:pt x="94" y="79"/>
                    </a:lnTo>
                    <a:lnTo>
                      <a:pt x="106" y="63"/>
                    </a:lnTo>
                    <a:lnTo>
                      <a:pt x="110" y="46"/>
                    </a:lnTo>
                    <a:close/>
                  </a:path>
                </a:pathLst>
              </a:custGeom>
              <a:solidFill>
                <a:srgbClr val="FF0000"/>
              </a:solidFill>
              <a:ln w="0">
                <a:noFill/>
                <a:round/>
                <a:headEnd/>
                <a:tailEnd/>
              </a:ln>
            </p:spPr>
            <p:txBody>
              <a:bodyPr/>
              <a:lstStyle/>
              <a:p>
                <a:endParaRPr lang="en-US"/>
              </a:p>
            </p:txBody>
          </p:sp>
          <p:sp>
            <p:nvSpPr>
              <p:cNvPr id="187541" name="Freeform 123"/>
              <p:cNvSpPr>
                <a:spLocks/>
              </p:cNvSpPr>
              <p:nvPr/>
            </p:nvSpPr>
            <p:spPr bwMode="auto">
              <a:xfrm>
                <a:off x="3696" y="2109"/>
                <a:ext cx="72" cy="76"/>
              </a:xfrm>
              <a:custGeom>
                <a:avLst/>
                <a:gdLst>
                  <a:gd name="T0" fmla="*/ 1 w 110"/>
                  <a:gd name="T1" fmla="*/ 2 h 93"/>
                  <a:gd name="T2" fmla="*/ 1 w 110"/>
                  <a:gd name="T3" fmla="*/ 2 h 93"/>
                  <a:gd name="T4" fmla="*/ 1 w 110"/>
                  <a:gd name="T5" fmla="*/ 2 h 93"/>
                  <a:gd name="T6" fmla="*/ 1 w 110"/>
                  <a:gd name="T7" fmla="*/ 2 h 93"/>
                  <a:gd name="T8" fmla="*/ 1 w 110"/>
                  <a:gd name="T9" fmla="*/ 0 h 93"/>
                  <a:gd name="T10" fmla="*/ 1 w 110"/>
                  <a:gd name="T11" fmla="*/ 2 h 93"/>
                  <a:gd name="T12" fmla="*/ 1 w 110"/>
                  <a:gd name="T13" fmla="*/ 2 h 93"/>
                  <a:gd name="T14" fmla="*/ 1 w 110"/>
                  <a:gd name="T15" fmla="*/ 2 h 93"/>
                  <a:gd name="T16" fmla="*/ 0 w 110"/>
                  <a:gd name="T17" fmla="*/ 2 h 93"/>
                  <a:gd name="T18" fmla="*/ 1 w 110"/>
                  <a:gd name="T19" fmla="*/ 2 h 93"/>
                  <a:gd name="T20" fmla="*/ 1 w 110"/>
                  <a:gd name="T21" fmla="*/ 2 h 93"/>
                  <a:gd name="T22" fmla="*/ 1 w 110"/>
                  <a:gd name="T23" fmla="*/ 2 h 93"/>
                  <a:gd name="T24" fmla="*/ 1 w 110"/>
                  <a:gd name="T25" fmla="*/ 2 h 93"/>
                  <a:gd name="T26" fmla="*/ 1 w 110"/>
                  <a:gd name="T27" fmla="*/ 2 h 93"/>
                  <a:gd name="T28" fmla="*/ 1 w 110"/>
                  <a:gd name="T29" fmla="*/ 2 h 93"/>
                  <a:gd name="T30" fmla="*/ 1 w 110"/>
                  <a:gd name="T31" fmla="*/ 2 h 93"/>
                  <a:gd name="T32" fmla="*/ 1 w 110"/>
                  <a:gd name="T33" fmla="*/ 2 h 9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0"/>
                  <a:gd name="T52" fmla="*/ 0 h 93"/>
                  <a:gd name="T53" fmla="*/ 110 w 110"/>
                  <a:gd name="T54" fmla="*/ 93 h 9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0" h="93">
                    <a:moveTo>
                      <a:pt x="110" y="46"/>
                    </a:moveTo>
                    <a:lnTo>
                      <a:pt x="106" y="28"/>
                    </a:lnTo>
                    <a:lnTo>
                      <a:pt x="94" y="14"/>
                    </a:lnTo>
                    <a:lnTo>
                      <a:pt x="77" y="4"/>
                    </a:lnTo>
                    <a:lnTo>
                      <a:pt x="56" y="0"/>
                    </a:lnTo>
                    <a:lnTo>
                      <a:pt x="35" y="4"/>
                    </a:lnTo>
                    <a:lnTo>
                      <a:pt x="16" y="14"/>
                    </a:lnTo>
                    <a:lnTo>
                      <a:pt x="5" y="28"/>
                    </a:lnTo>
                    <a:lnTo>
                      <a:pt x="0" y="46"/>
                    </a:lnTo>
                    <a:lnTo>
                      <a:pt x="5" y="63"/>
                    </a:lnTo>
                    <a:lnTo>
                      <a:pt x="16" y="79"/>
                    </a:lnTo>
                    <a:lnTo>
                      <a:pt x="35" y="89"/>
                    </a:lnTo>
                    <a:lnTo>
                      <a:pt x="56" y="93"/>
                    </a:lnTo>
                    <a:lnTo>
                      <a:pt x="77" y="89"/>
                    </a:lnTo>
                    <a:lnTo>
                      <a:pt x="94" y="79"/>
                    </a:lnTo>
                    <a:lnTo>
                      <a:pt x="106" y="63"/>
                    </a:lnTo>
                    <a:lnTo>
                      <a:pt x="110" y="46"/>
                    </a:lnTo>
                    <a:close/>
                  </a:path>
                </a:pathLst>
              </a:custGeom>
              <a:solidFill>
                <a:srgbClr val="0000FF"/>
              </a:solidFill>
              <a:ln w="0">
                <a:noFill/>
                <a:round/>
                <a:headEnd/>
                <a:tailEnd/>
              </a:ln>
            </p:spPr>
            <p:txBody>
              <a:bodyPr/>
              <a:lstStyle/>
              <a:p>
                <a:endParaRPr lang="en-US"/>
              </a:p>
            </p:txBody>
          </p:sp>
          <p:sp>
            <p:nvSpPr>
              <p:cNvPr id="187542" name="Freeform 124"/>
              <p:cNvSpPr>
                <a:spLocks/>
              </p:cNvSpPr>
              <p:nvPr/>
            </p:nvSpPr>
            <p:spPr bwMode="auto">
              <a:xfrm>
                <a:off x="3888" y="2109"/>
                <a:ext cx="72" cy="76"/>
              </a:xfrm>
              <a:custGeom>
                <a:avLst/>
                <a:gdLst>
                  <a:gd name="T0" fmla="*/ 1 w 110"/>
                  <a:gd name="T1" fmla="*/ 2 h 93"/>
                  <a:gd name="T2" fmla="*/ 1 w 110"/>
                  <a:gd name="T3" fmla="*/ 2 h 93"/>
                  <a:gd name="T4" fmla="*/ 1 w 110"/>
                  <a:gd name="T5" fmla="*/ 2 h 93"/>
                  <a:gd name="T6" fmla="*/ 1 w 110"/>
                  <a:gd name="T7" fmla="*/ 2 h 93"/>
                  <a:gd name="T8" fmla="*/ 1 w 110"/>
                  <a:gd name="T9" fmla="*/ 0 h 93"/>
                  <a:gd name="T10" fmla="*/ 1 w 110"/>
                  <a:gd name="T11" fmla="*/ 2 h 93"/>
                  <a:gd name="T12" fmla="*/ 1 w 110"/>
                  <a:gd name="T13" fmla="*/ 2 h 93"/>
                  <a:gd name="T14" fmla="*/ 1 w 110"/>
                  <a:gd name="T15" fmla="*/ 2 h 93"/>
                  <a:gd name="T16" fmla="*/ 0 w 110"/>
                  <a:gd name="T17" fmla="*/ 2 h 93"/>
                  <a:gd name="T18" fmla="*/ 1 w 110"/>
                  <a:gd name="T19" fmla="*/ 2 h 93"/>
                  <a:gd name="T20" fmla="*/ 1 w 110"/>
                  <a:gd name="T21" fmla="*/ 2 h 93"/>
                  <a:gd name="T22" fmla="*/ 1 w 110"/>
                  <a:gd name="T23" fmla="*/ 2 h 93"/>
                  <a:gd name="T24" fmla="*/ 1 w 110"/>
                  <a:gd name="T25" fmla="*/ 2 h 93"/>
                  <a:gd name="T26" fmla="*/ 1 w 110"/>
                  <a:gd name="T27" fmla="*/ 2 h 93"/>
                  <a:gd name="T28" fmla="*/ 1 w 110"/>
                  <a:gd name="T29" fmla="*/ 2 h 93"/>
                  <a:gd name="T30" fmla="*/ 1 w 110"/>
                  <a:gd name="T31" fmla="*/ 2 h 93"/>
                  <a:gd name="T32" fmla="*/ 1 w 110"/>
                  <a:gd name="T33" fmla="*/ 2 h 9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0"/>
                  <a:gd name="T52" fmla="*/ 0 h 93"/>
                  <a:gd name="T53" fmla="*/ 110 w 110"/>
                  <a:gd name="T54" fmla="*/ 93 h 9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0" h="93">
                    <a:moveTo>
                      <a:pt x="110" y="46"/>
                    </a:moveTo>
                    <a:lnTo>
                      <a:pt x="106" y="28"/>
                    </a:lnTo>
                    <a:lnTo>
                      <a:pt x="94" y="14"/>
                    </a:lnTo>
                    <a:lnTo>
                      <a:pt x="77" y="4"/>
                    </a:lnTo>
                    <a:lnTo>
                      <a:pt x="56" y="0"/>
                    </a:lnTo>
                    <a:lnTo>
                      <a:pt x="35" y="4"/>
                    </a:lnTo>
                    <a:lnTo>
                      <a:pt x="16" y="14"/>
                    </a:lnTo>
                    <a:lnTo>
                      <a:pt x="5" y="28"/>
                    </a:lnTo>
                    <a:lnTo>
                      <a:pt x="0" y="46"/>
                    </a:lnTo>
                    <a:lnTo>
                      <a:pt x="5" y="63"/>
                    </a:lnTo>
                    <a:lnTo>
                      <a:pt x="16" y="79"/>
                    </a:lnTo>
                    <a:lnTo>
                      <a:pt x="35" y="89"/>
                    </a:lnTo>
                    <a:lnTo>
                      <a:pt x="56" y="93"/>
                    </a:lnTo>
                    <a:lnTo>
                      <a:pt x="77" y="89"/>
                    </a:lnTo>
                    <a:lnTo>
                      <a:pt x="94" y="79"/>
                    </a:lnTo>
                    <a:lnTo>
                      <a:pt x="106" y="63"/>
                    </a:lnTo>
                    <a:lnTo>
                      <a:pt x="110" y="46"/>
                    </a:lnTo>
                    <a:close/>
                  </a:path>
                </a:pathLst>
              </a:custGeom>
              <a:solidFill>
                <a:srgbClr val="0000FF"/>
              </a:solidFill>
              <a:ln w="0">
                <a:noFill/>
                <a:round/>
                <a:headEnd/>
                <a:tailEnd/>
              </a:ln>
            </p:spPr>
            <p:txBody>
              <a:bodyPr/>
              <a:lstStyle/>
              <a:p>
                <a:endParaRPr lang="en-US"/>
              </a:p>
            </p:txBody>
          </p:sp>
          <p:sp>
            <p:nvSpPr>
              <p:cNvPr id="187543" name="Freeform 125"/>
              <p:cNvSpPr>
                <a:spLocks/>
              </p:cNvSpPr>
              <p:nvPr/>
            </p:nvSpPr>
            <p:spPr bwMode="auto">
              <a:xfrm>
                <a:off x="4128" y="2157"/>
                <a:ext cx="72" cy="76"/>
              </a:xfrm>
              <a:custGeom>
                <a:avLst/>
                <a:gdLst>
                  <a:gd name="T0" fmla="*/ 1 w 110"/>
                  <a:gd name="T1" fmla="*/ 2 h 93"/>
                  <a:gd name="T2" fmla="*/ 1 w 110"/>
                  <a:gd name="T3" fmla="*/ 2 h 93"/>
                  <a:gd name="T4" fmla="*/ 1 w 110"/>
                  <a:gd name="T5" fmla="*/ 2 h 93"/>
                  <a:gd name="T6" fmla="*/ 1 w 110"/>
                  <a:gd name="T7" fmla="*/ 2 h 93"/>
                  <a:gd name="T8" fmla="*/ 1 w 110"/>
                  <a:gd name="T9" fmla="*/ 0 h 93"/>
                  <a:gd name="T10" fmla="*/ 1 w 110"/>
                  <a:gd name="T11" fmla="*/ 2 h 93"/>
                  <a:gd name="T12" fmla="*/ 1 w 110"/>
                  <a:gd name="T13" fmla="*/ 2 h 93"/>
                  <a:gd name="T14" fmla="*/ 1 w 110"/>
                  <a:gd name="T15" fmla="*/ 2 h 93"/>
                  <a:gd name="T16" fmla="*/ 0 w 110"/>
                  <a:gd name="T17" fmla="*/ 2 h 93"/>
                  <a:gd name="T18" fmla="*/ 1 w 110"/>
                  <a:gd name="T19" fmla="*/ 2 h 93"/>
                  <a:gd name="T20" fmla="*/ 1 w 110"/>
                  <a:gd name="T21" fmla="*/ 2 h 93"/>
                  <a:gd name="T22" fmla="*/ 1 w 110"/>
                  <a:gd name="T23" fmla="*/ 2 h 93"/>
                  <a:gd name="T24" fmla="*/ 1 w 110"/>
                  <a:gd name="T25" fmla="*/ 2 h 93"/>
                  <a:gd name="T26" fmla="*/ 1 w 110"/>
                  <a:gd name="T27" fmla="*/ 2 h 93"/>
                  <a:gd name="T28" fmla="*/ 1 w 110"/>
                  <a:gd name="T29" fmla="*/ 2 h 93"/>
                  <a:gd name="T30" fmla="*/ 1 w 110"/>
                  <a:gd name="T31" fmla="*/ 2 h 93"/>
                  <a:gd name="T32" fmla="*/ 1 w 110"/>
                  <a:gd name="T33" fmla="*/ 2 h 9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0"/>
                  <a:gd name="T52" fmla="*/ 0 h 93"/>
                  <a:gd name="T53" fmla="*/ 110 w 110"/>
                  <a:gd name="T54" fmla="*/ 93 h 9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0" h="93">
                    <a:moveTo>
                      <a:pt x="110" y="46"/>
                    </a:moveTo>
                    <a:lnTo>
                      <a:pt x="106" y="28"/>
                    </a:lnTo>
                    <a:lnTo>
                      <a:pt x="94" y="14"/>
                    </a:lnTo>
                    <a:lnTo>
                      <a:pt x="77" y="4"/>
                    </a:lnTo>
                    <a:lnTo>
                      <a:pt x="56" y="0"/>
                    </a:lnTo>
                    <a:lnTo>
                      <a:pt x="35" y="4"/>
                    </a:lnTo>
                    <a:lnTo>
                      <a:pt x="16" y="14"/>
                    </a:lnTo>
                    <a:lnTo>
                      <a:pt x="5" y="28"/>
                    </a:lnTo>
                    <a:lnTo>
                      <a:pt x="0" y="46"/>
                    </a:lnTo>
                    <a:lnTo>
                      <a:pt x="5" y="63"/>
                    </a:lnTo>
                    <a:lnTo>
                      <a:pt x="16" y="79"/>
                    </a:lnTo>
                    <a:lnTo>
                      <a:pt x="35" y="89"/>
                    </a:lnTo>
                    <a:lnTo>
                      <a:pt x="56" y="93"/>
                    </a:lnTo>
                    <a:lnTo>
                      <a:pt x="77" y="89"/>
                    </a:lnTo>
                    <a:lnTo>
                      <a:pt x="94" y="79"/>
                    </a:lnTo>
                    <a:lnTo>
                      <a:pt x="106" y="63"/>
                    </a:lnTo>
                    <a:lnTo>
                      <a:pt x="110" y="46"/>
                    </a:lnTo>
                    <a:close/>
                  </a:path>
                </a:pathLst>
              </a:custGeom>
              <a:solidFill>
                <a:srgbClr val="0000FF"/>
              </a:solidFill>
              <a:ln w="0">
                <a:noFill/>
                <a:round/>
                <a:headEnd/>
                <a:tailEnd/>
              </a:ln>
            </p:spPr>
            <p:txBody>
              <a:bodyPr/>
              <a:lstStyle/>
              <a:p>
                <a:endParaRPr lang="en-US"/>
              </a:p>
            </p:txBody>
          </p:sp>
          <p:sp>
            <p:nvSpPr>
              <p:cNvPr id="187544" name="Freeform 126"/>
              <p:cNvSpPr>
                <a:spLocks/>
              </p:cNvSpPr>
              <p:nvPr/>
            </p:nvSpPr>
            <p:spPr bwMode="auto">
              <a:xfrm>
                <a:off x="4368" y="2204"/>
                <a:ext cx="72" cy="76"/>
              </a:xfrm>
              <a:custGeom>
                <a:avLst/>
                <a:gdLst>
                  <a:gd name="T0" fmla="*/ 1 w 110"/>
                  <a:gd name="T1" fmla="*/ 2 h 93"/>
                  <a:gd name="T2" fmla="*/ 1 w 110"/>
                  <a:gd name="T3" fmla="*/ 2 h 93"/>
                  <a:gd name="T4" fmla="*/ 1 w 110"/>
                  <a:gd name="T5" fmla="*/ 2 h 93"/>
                  <a:gd name="T6" fmla="*/ 1 w 110"/>
                  <a:gd name="T7" fmla="*/ 2 h 93"/>
                  <a:gd name="T8" fmla="*/ 1 w 110"/>
                  <a:gd name="T9" fmla="*/ 0 h 93"/>
                  <a:gd name="T10" fmla="*/ 1 w 110"/>
                  <a:gd name="T11" fmla="*/ 2 h 93"/>
                  <a:gd name="T12" fmla="*/ 1 w 110"/>
                  <a:gd name="T13" fmla="*/ 2 h 93"/>
                  <a:gd name="T14" fmla="*/ 1 w 110"/>
                  <a:gd name="T15" fmla="*/ 2 h 93"/>
                  <a:gd name="T16" fmla="*/ 0 w 110"/>
                  <a:gd name="T17" fmla="*/ 2 h 93"/>
                  <a:gd name="T18" fmla="*/ 1 w 110"/>
                  <a:gd name="T19" fmla="*/ 2 h 93"/>
                  <a:gd name="T20" fmla="*/ 1 w 110"/>
                  <a:gd name="T21" fmla="*/ 2 h 93"/>
                  <a:gd name="T22" fmla="*/ 1 w 110"/>
                  <a:gd name="T23" fmla="*/ 2 h 93"/>
                  <a:gd name="T24" fmla="*/ 1 w 110"/>
                  <a:gd name="T25" fmla="*/ 2 h 93"/>
                  <a:gd name="T26" fmla="*/ 1 w 110"/>
                  <a:gd name="T27" fmla="*/ 2 h 93"/>
                  <a:gd name="T28" fmla="*/ 1 w 110"/>
                  <a:gd name="T29" fmla="*/ 2 h 93"/>
                  <a:gd name="T30" fmla="*/ 1 w 110"/>
                  <a:gd name="T31" fmla="*/ 2 h 93"/>
                  <a:gd name="T32" fmla="*/ 1 w 110"/>
                  <a:gd name="T33" fmla="*/ 2 h 9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0"/>
                  <a:gd name="T52" fmla="*/ 0 h 93"/>
                  <a:gd name="T53" fmla="*/ 110 w 110"/>
                  <a:gd name="T54" fmla="*/ 93 h 9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0" h="93">
                    <a:moveTo>
                      <a:pt x="110" y="46"/>
                    </a:moveTo>
                    <a:lnTo>
                      <a:pt x="106" y="28"/>
                    </a:lnTo>
                    <a:lnTo>
                      <a:pt x="94" y="14"/>
                    </a:lnTo>
                    <a:lnTo>
                      <a:pt x="77" y="4"/>
                    </a:lnTo>
                    <a:lnTo>
                      <a:pt x="56" y="0"/>
                    </a:lnTo>
                    <a:lnTo>
                      <a:pt x="35" y="4"/>
                    </a:lnTo>
                    <a:lnTo>
                      <a:pt x="16" y="14"/>
                    </a:lnTo>
                    <a:lnTo>
                      <a:pt x="5" y="28"/>
                    </a:lnTo>
                    <a:lnTo>
                      <a:pt x="0" y="46"/>
                    </a:lnTo>
                    <a:lnTo>
                      <a:pt x="5" y="63"/>
                    </a:lnTo>
                    <a:lnTo>
                      <a:pt x="16" y="79"/>
                    </a:lnTo>
                    <a:lnTo>
                      <a:pt x="35" y="89"/>
                    </a:lnTo>
                    <a:lnTo>
                      <a:pt x="56" y="93"/>
                    </a:lnTo>
                    <a:lnTo>
                      <a:pt x="77" y="89"/>
                    </a:lnTo>
                    <a:lnTo>
                      <a:pt x="94" y="79"/>
                    </a:lnTo>
                    <a:lnTo>
                      <a:pt x="106" y="63"/>
                    </a:lnTo>
                    <a:lnTo>
                      <a:pt x="110" y="46"/>
                    </a:lnTo>
                    <a:close/>
                  </a:path>
                </a:pathLst>
              </a:custGeom>
              <a:solidFill>
                <a:srgbClr val="0000FF"/>
              </a:solidFill>
              <a:ln w="0">
                <a:noFill/>
                <a:round/>
                <a:headEnd/>
                <a:tailEnd/>
              </a:ln>
            </p:spPr>
            <p:txBody>
              <a:bodyPr/>
              <a:lstStyle/>
              <a:p>
                <a:endParaRPr lang="en-US"/>
              </a:p>
            </p:txBody>
          </p:sp>
          <p:sp>
            <p:nvSpPr>
              <p:cNvPr id="187545" name="Freeform 127"/>
              <p:cNvSpPr>
                <a:spLocks/>
              </p:cNvSpPr>
              <p:nvPr/>
            </p:nvSpPr>
            <p:spPr bwMode="auto">
              <a:xfrm>
                <a:off x="3312" y="3207"/>
                <a:ext cx="72" cy="76"/>
              </a:xfrm>
              <a:custGeom>
                <a:avLst/>
                <a:gdLst>
                  <a:gd name="T0" fmla="*/ 1 w 110"/>
                  <a:gd name="T1" fmla="*/ 2 h 93"/>
                  <a:gd name="T2" fmla="*/ 1 w 110"/>
                  <a:gd name="T3" fmla="*/ 2 h 93"/>
                  <a:gd name="T4" fmla="*/ 1 w 110"/>
                  <a:gd name="T5" fmla="*/ 2 h 93"/>
                  <a:gd name="T6" fmla="*/ 1 w 110"/>
                  <a:gd name="T7" fmla="*/ 2 h 93"/>
                  <a:gd name="T8" fmla="*/ 1 w 110"/>
                  <a:gd name="T9" fmla="*/ 0 h 93"/>
                  <a:gd name="T10" fmla="*/ 1 w 110"/>
                  <a:gd name="T11" fmla="*/ 2 h 93"/>
                  <a:gd name="T12" fmla="*/ 1 w 110"/>
                  <a:gd name="T13" fmla="*/ 2 h 93"/>
                  <a:gd name="T14" fmla="*/ 1 w 110"/>
                  <a:gd name="T15" fmla="*/ 2 h 93"/>
                  <a:gd name="T16" fmla="*/ 0 w 110"/>
                  <a:gd name="T17" fmla="*/ 2 h 93"/>
                  <a:gd name="T18" fmla="*/ 1 w 110"/>
                  <a:gd name="T19" fmla="*/ 2 h 93"/>
                  <a:gd name="T20" fmla="*/ 1 w 110"/>
                  <a:gd name="T21" fmla="*/ 2 h 93"/>
                  <a:gd name="T22" fmla="*/ 1 w 110"/>
                  <a:gd name="T23" fmla="*/ 2 h 93"/>
                  <a:gd name="T24" fmla="*/ 1 w 110"/>
                  <a:gd name="T25" fmla="*/ 2 h 93"/>
                  <a:gd name="T26" fmla="*/ 1 w 110"/>
                  <a:gd name="T27" fmla="*/ 2 h 93"/>
                  <a:gd name="T28" fmla="*/ 1 w 110"/>
                  <a:gd name="T29" fmla="*/ 2 h 93"/>
                  <a:gd name="T30" fmla="*/ 1 w 110"/>
                  <a:gd name="T31" fmla="*/ 2 h 93"/>
                  <a:gd name="T32" fmla="*/ 1 w 110"/>
                  <a:gd name="T33" fmla="*/ 2 h 9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0"/>
                  <a:gd name="T52" fmla="*/ 0 h 93"/>
                  <a:gd name="T53" fmla="*/ 110 w 110"/>
                  <a:gd name="T54" fmla="*/ 93 h 9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0" h="93">
                    <a:moveTo>
                      <a:pt x="110" y="46"/>
                    </a:moveTo>
                    <a:lnTo>
                      <a:pt x="106" y="28"/>
                    </a:lnTo>
                    <a:lnTo>
                      <a:pt x="94" y="14"/>
                    </a:lnTo>
                    <a:lnTo>
                      <a:pt x="77" y="4"/>
                    </a:lnTo>
                    <a:lnTo>
                      <a:pt x="56" y="0"/>
                    </a:lnTo>
                    <a:lnTo>
                      <a:pt x="35" y="4"/>
                    </a:lnTo>
                    <a:lnTo>
                      <a:pt x="16" y="14"/>
                    </a:lnTo>
                    <a:lnTo>
                      <a:pt x="5" y="28"/>
                    </a:lnTo>
                    <a:lnTo>
                      <a:pt x="0" y="46"/>
                    </a:lnTo>
                    <a:lnTo>
                      <a:pt x="5" y="63"/>
                    </a:lnTo>
                    <a:lnTo>
                      <a:pt x="16" y="79"/>
                    </a:lnTo>
                    <a:lnTo>
                      <a:pt x="35" y="89"/>
                    </a:lnTo>
                    <a:lnTo>
                      <a:pt x="56" y="93"/>
                    </a:lnTo>
                    <a:lnTo>
                      <a:pt x="77" y="89"/>
                    </a:lnTo>
                    <a:lnTo>
                      <a:pt x="94" y="79"/>
                    </a:lnTo>
                    <a:lnTo>
                      <a:pt x="106" y="63"/>
                    </a:lnTo>
                    <a:lnTo>
                      <a:pt x="110" y="46"/>
                    </a:lnTo>
                    <a:close/>
                  </a:path>
                </a:pathLst>
              </a:custGeom>
              <a:solidFill>
                <a:srgbClr val="FF0000"/>
              </a:solidFill>
              <a:ln w="0">
                <a:noFill/>
                <a:round/>
                <a:headEnd/>
                <a:tailEnd/>
              </a:ln>
            </p:spPr>
            <p:txBody>
              <a:bodyPr/>
              <a:lstStyle/>
              <a:p>
                <a:endParaRPr lang="en-US"/>
              </a:p>
            </p:txBody>
          </p:sp>
          <p:sp>
            <p:nvSpPr>
              <p:cNvPr id="187546" name="Freeform 128"/>
              <p:cNvSpPr>
                <a:spLocks/>
              </p:cNvSpPr>
              <p:nvPr/>
            </p:nvSpPr>
            <p:spPr bwMode="auto">
              <a:xfrm>
                <a:off x="3744" y="3159"/>
                <a:ext cx="72" cy="76"/>
              </a:xfrm>
              <a:custGeom>
                <a:avLst/>
                <a:gdLst>
                  <a:gd name="T0" fmla="*/ 1 w 110"/>
                  <a:gd name="T1" fmla="*/ 2 h 93"/>
                  <a:gd name="T2" fmla="*/ 1 w 110"/>
                  <a:gd name="T3" fmla="*/ 2 h 93"/>
                  <a:gd name="T4" fmla="*/ 1 w 110"/>
                  <a:gd name="T5" fmla="*/ 2 h 93"/>
                  <a:gd name="T6" fmla="*/ 1 w 110"/>
                  <a:gd name="T7" fmla="*/ 2 h 93"/>
                  <a:gd name="T8" fmla="*/ 1 w 110"/>
                  <a:gd name="T9" fmla="*/ 0 h 93"/>
                  <a:gd name="T10" fmla="*/ 1 w 110"/>
                  <a:gd name="T11" fmla="*/ 2 h 93"/>
                  <a:gd name="T12" fmla="*/ 1 w 110"/>
                  <a:gd name="T13" fmla="*/ 2 h 93"/>
                  <a:gd name="T14" fmla="*/ 1 w 110"/>
                  <a:gd name="T15" fmla="*/ 2 h 93"/>
                  <a:gd name="T16" fmla="*/ 0 w 110"/>
                  <a:gd name="T17" fmla="*/ 2 h 93"/>
                  <a:gd name="T18" fmla="*/ 1 w 110"/>
                  <a:gd name="T19" fmla="*/ 2 h 93"/>
                  <a:gd name="T20" fmla="*/ 1 w 110"/>
                  <a:gd name="T21" fmla="*/ 2 h 93"/>
                  <a:gd name="T22" fmla="*/ 1 w 110"/>
                  <a:gd name="T23" fmla="*/ 2 h 93"/>
                  <a:gd name="T24" fmla="*/ 1 w 110"/>
                  <a:gd name="T25" fmla="*/ 2 h 93"/>
                  <a:gd name="T26" fmla="*/ 1 w 110"/>
                  <a:gd name="T27" fmla="*/ 2 h 93"/>
                  <a:gd name="T28" fmla="*/ 1 w 110"/>
                  <a:gd name="T29" fmla="*/ 2 h 93"/>
                  <a:gd name="T30" fmla="*/ 1 w 110"/>
                  <a:gd name="T31" fmla="*/ 2 h 93"/>
                  <a:gd name="T32" fmla="*/ 1 w 110"/>
                  <a:gd name="T33" fmla="*/ 2 h 9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0"/>
                  <a:gd name="T52" fmla="*/ 0 h 93"/>
                  <a:gd name="T53" fmla="*/ 110 w 110"/>
                  <a:gd name="T54" fmla="*/ 93 h 9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0" h="93">
                    <a:moveTo>
                      <a:pt x="110" y="46"/>
                    </a:moveTo>
                    <a:lnTo>
                      <a:pt x="106" y="28"/>
                    </a:lnTo>
                    <a:lnTo>
                      <a:pt x="94" y="14"/>
                    </a:lnTo>
                    <a:lnTo>
                      <a:pt x="77" y="4"/>
                    </a:lnTo>
                    <a:lnTo>
                      <a:pt x="56" y="0"/>
                    </a:lnTo>
                    <a:lnTo>
                      <a:pt x="35" y="4"/>
                    </a:lnTo>
                    <a:lnTo>
                      <a:pt x="16" y="14"/>
                    </a:lnTo>
                    <a:lnTo>
                      <a:pt x="5" y="28"/>
                    </a:lnTo>
                    <a:lnTo>
                      <a:pt x="0" y="46"/>
                    </a:lnTo>
                    <a:lnTo>
                      <a:pt x="5" y="63"/>
                    </a:lnTo>
                    <a:lnTo>
                      <a:pt x="16" y="79"/>
                    </a:lnTo>
                    <a:lnTo>
                      <a:pt x="35" y="89"/>
                    </a:lnTo>
                    <a:lnTo>
                      <a:pt x="56" y="93"/>
                    </a:lnTo>
                    <a:lnTo>
                      <a:pt x="77" y="89"/>
                    </a:lnTo>
                    <a:lnTo>
                      <a:pt x="94" y="79"/>
                    </a:lnTo>
                    <a:lnTo>
                      <a:pt x="106" y="63"/>
                    </a:lnTo>
                    <a:lnTo>
                      <a:pt x="110" y="46"/>
                    </a:lnTo>
                    <a:close/>
                  </a:path>
                </a:pathLst>
              </a:custGeom>
              <a:solidFill>
                <a:srgbClr val="FF0000"/>
              </a:solidFill>
              <a:ln w="0">
                <a:noFill/>
                <a:round/>
                <a:headEnd/>
                <a:tailEnd/>
              </a:ln>
            </p:spPr>
            <p:txBody>
              <a:bodyPr/>
              <a:lstStyle/>
              <a:p>
                <a:endParaRPr lang="en-US"/>
              </a:p>
            </p:txBody>
          </p:sp>
          <p:sp>
            <p:nvSpPr>
              <p:cNvPr id="187547" name="Freeform 129"/>
              <p:cNvSpPr>
                <a:spLocks/>
              </p:cNvSpPr>
              <p:nvPr/>
            </p:nvSpPr>
            <p:spPr bwMode="auto">
              <a:xfrm>
                <a:off x="3936" y="3125"/>
                <a:ext cx="72" cy="76"/>
              </a:xfrm>
              <a:custGeom>
                <a:avLst/>
                <a:gdLst>
                  <a:gd name="T0" fmla="*/ 1 w 110"/>
                  <a:gd name="T1" fmla="*/ 2 h 93"/>
                  <a:gd name="T2" fmla="*/ 1 w 110"/>
                  <a:gd name="T3" fmla="*/ 2 h 93"/>
                  <a:gd name="T4" fmla="*/ 1 w 110"/>
                  <a:gd name="T5" fmla="*/ 2 h 93"/>
                  <a:gd name="T6" fmla="*/ 1 w 110"/>
                  <a:gd name="T7" fmla="*/ 2 h 93"/>
                  <a:gd name="T8" fmla="*/ 1 w 110"/>
                  <a:gd name="T9" fmla="*/ 0 h 93"/>
                  <a:gd name="T10" fmla="*/ 1 w 110"/>
                  <a:gd name="T11" fmla="*/ 2 h 93"/>
                  <a:gd name="T12" fmla="*/ 1 w 110"/>
                  <a:gd name="T13" fmla="*/ 2 h 93"/>
                  <a:gd name="T14" fmla="*/ 1 w 110"/>
                  <a:gd name="T15" fmla="*/ 2 h 93"/>
                  <a:gd name="T16" fmla="*/ 0 w 110"/>
                  <a:gd name="T17" fmla="*/ 2 h 93"/>
                  <a:gd name="T18" fmla="*/ 1 w 110"/>
                  <a:gd name="T19" fmla="*/ 2 h 93"/>
                  <a:gd name="T20" fmla="*/ 1 w 110"/>
                  <a:gd name="T21" fmla="*/ 2 h 93"/>
                  <a:gd name="T22" fmla="*/ 1 w 110"/>
                  <a:gd name="T23" fmla="*/ 2 h 93"/>
                  <a:gd name="T24" fmla="*/ 1 w 110"/>
                  <a:gd name="T25" fmla="*/ 2 h 93"/>
                  <a:gd name="T26" fmla="*/ 1 w 110"/>
                  <a:gd name="T27" fmla="*/ 2 h 93"/>
                  <a:gd name="T28" fmla="*/ 1 w 110"/>
                  <a:gd name="T29" fmla="*/ 2 h 93"/>
                  <a:gd name="T30" fmla="*/ 1 w 110"/>
                  <a:gd name="T31" fmla="*/ 2 h 93"/>
                  <a:gd name="T32" fmla="*/ 1 w 110"/>
                  <a:gd name="T33" fmla="*/ 2 h 9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0"/>
                  <a:gd name="T52" fmla="*/ 0 h 93"/>
                  <a:gd name="T53" fmla="*/ 110 w 110"/>
                  <a:gd name="T54" fmla="*/ 93 h 9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0" h="93">
                    <a:moveTo>
                      <a:pt x="110" y="46"/>
                    </a:moveTo>
                    <a:lnTo>
                      <a:pt x="106" y="28"/>
                    </a:lnTo>
                    <a:lnTo>
                      <a:pt x="94" y="14"/>
                    </a:lnTo>
                    <a:lnTo>
                      <a:pt x="77" y="4"/>
                    </a:lnTo>
                    <a:lnTo>
                      <a:pt x="56" y="0"/>
                    </a:lnTo>
                    <a:lnTo>
                      <a:pt x="35" y="4"/>
                    </a:lnTo>
                    <a:lnTo>
                      <a:pt x="16" y="14"/>
                    </a:lnTo>
                    <a:lnTo>
                      <a:pt x="5" y="28"/>
                    </a:lnTo>
                    <a:lnTo>
                      <a:pt x="0" y="46"/>
                    </a:lnTo>
                    <a:lnTo>
                      <a:pt x="5" y="63"/>
                    </a:lnTo>
                    <a:lnTo>
                      <a:pt x="16" y="79"/>
                    </a:lnTo>
                    <a:lnTo>
                      <a:pt x="35" y="89"/>
                    </a:lnTo>
                    <a:lnTo>
                      <a:pt x="56" y="93"/>
                    </a:lnTo>
                    <a:lnTo>
                      <a:pt x="77" y="89"/>
                    </a:lnTo>
                    <a:lnTo>
                      <a:pt x="94" y="79"/>
                    </a:lnTo>
                    <a:lnTo>
                      <a:pt x="106" y="63"/>
                    </a:lnTo>
                    <a:lnTo>
                      <a:pt x="110" y="46"/>
                    </a:lnTo>
                    <a:close/>
                  </a:path>
                </a:pathLst>
              </a:custGeom>
              <a:solidFill>
                <a:srgbClr val="FF0000"/>
              </a:solidFill>
              <a:ln w="0">
                <a:noFill/>
                <a:round/>
                <a:headEnd/>
                <a:tailEnd/>
              </a:ln>
            </p:spPr>
            <p:txBody>
              <a:bodyPr/>
              <a:lstStyle/>
              <a:p>
                <a:endParaRPr lang="en-US"/>
              </a:p>
            </p:txBody>
          </p:sp>
          <p:sp>
            <p:nvSpPr>
              <p:cNvPr id="187548" name="Freeform 130"/>
              <p:cNvSpPr>
                <a:spLocks/>
              </p:cNvSpPr>
              <p:nvPr/>
            </p:nvSpPr>
            <p:spPr bwMode="auto">
              <a:xfrm>
                <a:off x="4320" y="3111"/>
                <a:ext cx="72" cy="76"/>
              </a:xfrm>
              <a:custGeom>
                <a:avLst/>
                <a:gdLst>
                  <a:gd name="T0" fmla="*/ 1 w 110"/>
                  <a:gd name="T1" fmla="*/ 2 h 93"/>
                  <a:gd name="T2" fmla="*/ 1 w 110"/>
                  <a:gd name="T3" fmla="*/ 2 h 93"/>
                  <a:gd name="T4" fmla="*/ 1 w 110"/>
                  <a:gd name="T5" fmla="*/ 2 h 93"/>
                  <a:gd name="T6" fmla="*/ 1 w 110"/>
                  <a:gd name="T7" fmla="*/ 2 h 93"/>
                  <a:gd name="T8" fmla="*/ 1 w 110"/>
                  <a:gd name="T9" fmla="*/ 0 h 93"/>
                  <a:gd name="T10" fmla="*/ 1 w 110"/>
                  <a:gd name="T11" fmla="*/ 2 h 93"/>
                  <a:gd name="T12" fmla="*/ 1 w 110"/>
                  <a:gd name="T13" fmla="*/ 2 h 93"/>
                  <a:gd name="T14" fmla="*/ 1 w 110"/>
                  <a:gd name="T15" fmla="*/ 2 h 93"/>
                  <a:gd name="T16" fmla="*/ 0 w 110"/>
                  <a:gd name="T17" fmla="*/ 2 h 93"/>
                  <a:gd name="T18" fmla="*/ 1 w 110"/>
                  <a:gd name="T19" fmla="*/ 2 h 93"/>
                  <a:gd name="T20" fmla="*/ 1 w 110"/>
                  <a:gd name="T21" fmla="*/ 2 h 93"/>
                  <a:gd name="T22" fmla="*/ 1 w 110"/>
                  <a:gd name="T23" fmla="*/ 2 h 93"/>
                  <a:gd name="T24" fmla="*/ 1 w 110"/>
                  <a:gd name="T25" fmla="*/ 2 h 93"/>
                  <a:gd name="T26" fmla="*/ 1 w 110"/>
                  <a:gd name="T27" fmla="*/ 2 h 93"/>
                  <a:gd name="T28" fmla="*/ 1 w 110"/>
                  <a:gd name="T29" fmla="*/ 2 h 93"/>
                  <a:gd name="T30" fmla="*/ 1 w 110"/>
                  <a:gd name="T31" fmla="*/ 2 h 93"/>
                  <a:gd name="T32" fmla="*/ 1 w 110"/>
                  <a:gd name="T33" fmla="*/ 2 h 9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0"/>
                  <a:gd name="T52" fmla="*/ 0 h 93"/>
                  <a:gd name="T53" fmla="*/ 110 w 110"/>
                  <a:gd name="T54" fmla="*/ 93 h 9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0" h="93">
                    <a:moveTo>
                      <a:pt x="110" y="46"/>
                    </a:moveTo>
                    <a:lnTo>
                      <a:pt x="106" y="28"/>
                    </a:lnTo>
                    <a:lnTo>
                      <a:pt x="94" y="14"/>
                    </a:lnTo>
                    <a:lnTo>
                      <a:pt x="77" y="4"/>
                    </a:lnTo>
                    <a:lnTo>
                      <a:pt x="56" y="0"/>
                    </a:lnTo>
                    <a:lnTo>
                      <a:pt x="35" y="4"/>
                    </a:lnTo>
                    <a:lnTo>
                      <a:pt x="16" y="14"/>
                    </a:lnTo>
                    <a:lnTo>
                      <a:pt x="5" y="28"/>
                    </a:lnTo>
                    <a:lnTo>
                      <a:pt x="0" y="46"/>
                    </a:lnTo>
                    <a:lnTo>
                      <a:pt x="5" y="63"/>
                    </a:lnTo>
                    <a:lnTo>
                      <a:pt x="16" y="79"/>
                    </a:lnTo>
                    <a:lnTo>
                      <a:pt x="35" y="89"/>
                    </a:lnTo>
                    <a:lnTo>
                      <a:pt x="56" y="93"/>
                    </a:lnTo>
                    <a:lnTo>
                      <a:pt x="77" y="89"/>
                    </a:lnTo>
                    <a:lnTo>
                      <a:pt x="94" y="79"/>
                    </a:lnTo>
                    <a:lnTo>
                      <a:pt x="106" y="63"/>
                    </a:lnTo>
                    <a:lnTo>
                      <a:pt x="110" y="46"/>
                    </a:lnTo>
                    <a:close/>
                  </a:path>
                </a:pathLst>
              </a:custGeom>
              <a:solidFill>
                <a:srgbClr val="FF0000"/>
              </a:solidFill>
              <a:ln w="0">
                <a:noFill/>
                <a:round/>
                <a:headEnd/>
                <a:tailEnd/>
              </a:ln>
            </p:spPr>
            <p:txBody>
              <a:bodyPr/>
              <a:lstStyle/>
              <a:p>
                <a:endParaRPr lang="en-US"/>
              </a:p>
            </p:txBody>
          </p:sp>
          <p:sp>
            <p:nvSpPr>
              <p:cNvPr id="187549" name="Freeform 131"/>
              <p:cNvSpPr>
                <a:spLocks/>
              </p:cNvSpPr>
              <p:nvPr/>
            </p:nvSpPr>
            <p:spPr bwMode="auto">
              <a:xfrm>
                <a:off x="3504" y="3207"/>
                <a:ext cx="72" cy="76"/>
              </a:xfrm>
              <a:custGeom>
                <a:avLst/>
                <a:gdLst>
                  <a:gd name="T0" fmla="*/ 1 w 110"/>
                  <a:gd name="T1" fmla="*/ 2 h 93"/>
                  <a:gd name="T2" fmla="*/ 1 w 110"/>
                  <a:gd name="T3" fmla="*/ 2 h 93"/>
                  <a:gd name="T4" fmla="*/ 1 w 110"/>
                  <a:gd name="T5" fmla="*/ 2 h 93"/>
                  <a:gd name="T6" fmla="*/ 1 w 110"/>
                  <a:gd name="T7" fmla="*/ 2 h 93"/>
                  <a:gd name="T8" fmla="*/ 1 w 110"/>
                  <a:gd name="T9" fmla="*/ 0 h 93"/>
                  <a:gd name="T10" fmla="*/ 1 w 110"/>
                  <a:gd name="T11" fmla="*/ 2 h 93"/>
                  <a:gd name="T12" fmla="*/ 1 w 110"/>
                  <a:gd name="T13" fmla="*/ 2 h 93"/>
                  <a:gd name="T14" fmla="*/ 1 w 110"/>
                  <a:gd name="T15" fmla="*/ 2 h 93"/>
                  <a:gd name="T16" fmla="*/ 0 w 110"/>
                  <a:gd name="T17" fmla="*/ 2 h 93"/>
                  <a:gd name="T18" fmla="*/ 1 w 110"/>
                  <a:gd name="T19" fmla="*/ 2 h 93"/>
                  <a:gd name="T20" fmla="*/ 1 w 110"/>
                  <a:gd name="T21" fmla="*/ 2 h 93"/>
                  <a:gd name="T22" fmla="*/ 1 w 110"/>
                  <a:gd name="T23" fmla="*/ 2 h 93"/>
                  <a:gd name="T24" fmla="*/ 1 w 110"/>
                  <a:gd name="T25" fmla="*/ 2 h 93"/>
                  <a:gd name="T26" fmla="*/ 1 w 110"/>
                  <a:gd name="T27" fmla="*/ 2 h 93"/>
                  <a:gd name="T28" fmla="*/ 1 w 110"/>
                  <a:gd name="T29" fmla="*/ 2 h 93"/>
                  <a:gd name="T30" fmla="*/ 1 w 110"/>
                  <a:gd name="T31" fmla="*/ 2 h 93"/>
                  <a:gd name="T32" fmla="*/ 1 w 110"/>
                  <a:gd name="T33" fmla="*/ 2 h 9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0"/>
                  <a:gd name="T52" fmla="*/ 0 h 93"/>
                  <a:gd name="T53" fmla="*/ 110 w 110"/>
                  <a:gd name="T54" fmla="*/ 93 h 9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0" h="93">
                    <a:moveTo>
                      <a:pt x="110" y="46"/>
                    </a:moveTo>
                    <a:lnTo>
                      <a:pt x="106" y="28"/>
                    </a:lnTo>
                    <a:lnTo>
                      <a:pt x="94" y="14"/>
                    </a:lnTo>
                    <a:lnTo>
                      <a:pt x="77" y="4"/>
                    </a:lnTo>
                    <a:lnTo>
                      <a:pt x="56" y="0"/>
                    </a:lnTo>
                    <a:lnTo>
                      <a:pt x="35" y="4"/>
                    </a:lnTo>
                    <a:lnTo>
                      <a:pt x="16" y="14"/>
                    </a:lnTo>
                    <a:lnTo>
                      <a:pt x="5" y="28"/>
                    </a:lnTo>
                    <a:lnTo>
                      <a:pt x="0" y="46"/>
                    </a:lnTo>
                    <a:lnTo>
                      <a:pt x="5" y="63"/>
                    </a:lnTo>
                    <a:lnTo>
                      <a:pt x="16" y="79"/>
                    </a:lnTo>
                    <a:lnTo>
                      <a:pt x="35" y="89"/>
                    </a:lnTo>
                    <a:lnTo>
                      <a:pt x="56" y="93"/>
                    </a:lnTo>
                    <a:lnTo>
                      <a:pt x="77" y="89"/>
                    </a:lnTo>
                    <a:lnTo>
                      <a:pt x="94" y="79"/>
                    </a:lnTo>
                    <a:lnTo>
                      <a:pt x="106" y="63"/>
                    </a:lnTo>
                    <a:lnTo>
                      <a:pt x="110" y="46"/>
                    </a:lnTo>
                    <a:close/>
                  </a:path>
                </a:pathLst>
              </a:custGeom>
              <a:solidFill>
                <a:srgbClr val="FF0000"/>
              </a:solidFill>
              <a:ln w="0">
                <a:noFill/>
                <a:round/>
                <a:headEnd/>
                <a:tailEnd/>
              </a:ln>
            </p:spPr>
            <p:txBody>
              <a:bodyPr/>
              <a:lstStyle/>
              <a:p>
                <a:endParaRPr lang="en-US"/>
              </a:p>
            </p:txBody>
          </p:sp>
          <p:sp>
            <p:nvSpPr>
              <p:cNvPr id="187550" name="Freeform 132"/>
              <p:cNvSpPr>
                <a:spLocks/>
              </p:cNvSpPr>
              <p:nvPr/>
            </p:nvSpPr>
            <p:spPr bwMode="auto">
              <a:xfrm>
                <a:off x="4128" y="3111"/>
                <a:ext cx="72" cy="76"/>
              </a:xfrm>
              <a:custGeom>
                <a:avLst/>
                <a:gdLst>
                  <a:gd name="T0" fmla="*/ 1 w 110"/>
                  <a:gd name="T1" fmla="*/ 2 h 93"/>
                  <a:gd name="T2" fmla="*/ 1 w 110"/>
                  <a:gd name="T3" fmla="*/ 2 h 93"/>
                  <a:gd name="T4" fmla="*/ 1 w 110"/>
                  <a:gd name="T5" fmla="*/ 2 h 93"/>
                  <a:gd name="T6" fmla="*/ 1 w 110"/>
                  <a:gd name="T7" fmla="*/ 2 h 93"/>
                  <a:gd name="T8" fmla="*/ 1 w 110"/>
                  <a:gd name="T9" fmla="*/ 0 h 93"/>
                  <a:gd name="T10" fmla="*/ 1 w 110"/>
                  <a:gd name="T11" fmla="*/ 2 h 93"/>
                  <a:gd name="T12" fmla="*/ 1 w 110"/>
                  <a:gd name="T13" fmla="*/ 2 h 93"/>
                  <a:gd name="T14" fmla="*/ 1 w 110"/>
                  <a:gd name="T15" fmla="*/ 2 h 93"/>
                  <a:gd name="T16" fmla="*/ 0 w 110"/>
                  <a:gd name="T17" fmla="*/ 2 h 93"/>
                  <a:gd name="T18" fmla="*/ 1 w 110"/>
                  <a:gd name="T19" fmla="*/ 2 h 93"/>
                  <a:gd name="T20" fmla="*/ 1 w 110"/>
                  <a:gd name="T21" fmla="*/ 2 h 93"/>
                  <a:gd name="T22" fmla="*/ 1 w 110"/>
                  <a:gd name="T23" fmla="*/ 2 h 93"/>
                  <a:gd name="T24" fmla="*/ 1 w 110"/>
                  <a:gd name="T25" fmla="*/ 2 h 93"/>
                  <a:gd name="T26" fmla="*/ 1 w 110"/>
                  <a:gd name="T27" fmla="*/ 2 h 93"/>
                  <a:gd name="T28" fmla="*/ 1 w 110"/>
                  <a:gd name="T29" fmla="*/ 2 h 93"/>
                  <a:gd name="T30" fmla="*/ 1 w 110"/>
                  <a:gd name="T31" fmla="*/ 2 h 93"/>
                  <a:gd name="T32" fmla="*/ 1 w 110"/>
                  <a:gd name="T33" fmla="*/ 2 h 9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0"/>
                  <a:gd name="T52" fmla="*/ 0 h 93"/>
                  <a:gd name="T53" fmla="*/ 110 w 110"/>
                  <a:gd name="T54" fmla="*/ 93 h 9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0" h="93">
                    <a:moveTo>
                      <a:pt x="110" y="46"/>
                    </a:moveTo>
                    <a:lnTo>
                      <a:pt x="106" y="28"/>
                    </a:lnTo>
                    <a:lnTo>
                      <a:pt x="94" y="14"/>
                    </a:lnTo>
                    <a:lnTo>
                      <a:pt x="77" y="4"/>
                    </a:lnTo>
                    <a:lnTo>
                      <a:pt x="56" y="0"/>
                    </a:lnTo>
                    <a:lnTo>
                      <a:pt x="35" y="4"/>
                    </a:lnTo>
                    <a:lnTo>
                      <a:pt x="16" y="14"/>
                    </a:lnTo>
                    <a:lnTo>
                      <a:pt x="5" y="28"/>
                    </a:lnTo>
                    <a:lnTo>
                      <a:pt x="0" y="46"/>
                    </a:lnTo>
                    <a:lnTo>
                      <a:pt x="5" y="63"/>
                    </a:lnTo>
                    <a:lnTo>
                      <a:pt x="16" y="79"/>
                    </a:lnTo>
                    <a:lnTo>
                      <a:pt x="35" y="89"/>
                    </a:lnTo>
                    <a:lnTo>
                      <a:pt x="56" y="93"/>
                    </a:lnTo>
                    <a:lnTo>
                      <a:pt x="77" y="89"/>
                    </a:lnTo>
                    <a:lnTo>
                      <a:pt x="94" y="79"/>
                    </a:lnTo>
                    <a:lnTo>
                      <a:pt x="106" y="63"/>
                    </a:lnTo>
                    <a:lnTo>
                      <a:pt x="110" y="46"/>
                    </a:lnTo>
                    <a:close/>
                  </a:path>
                </a:pathLst>
              </a:custGeom>
              <a:solidFill>
                <a:srgbClr val="FF0000"/>
              </a:solidFill>
              <a:ln w="0">
                <a:noFill/>
                <a:round/>
                <a:headEnd/>
                <a:tailEnd/>
              </a:ln>
            </p:spPr>
            <p:txBody>
              <a:bodyPr/>
              <a:lstStyle/>
              <a:p>
                <a:endParaRPr lang="en-US"/>
              </a:p>
            </p:txBody>
          </p:sp>
        </p:grpSp>
        <p:sp>
          <p:nvSpPr>
            <p:cNvPr id="187490" name="Text Box 133"/>
            <p:cNvSpPr txBox="1">
              <a:spLocks noChangeArrowheads="1"/>
            </p:cNvSpPr>
            <p:nvPr/>
          </p:nvSpPr>
          <p:spPr bwMode="auto">
            <a:xfrm>
              <a:off x="4128" y="480"/>
              <a:ext cx="432" cy="989"/>
            </a:xfrm>
            <a:prstGeom prst="rect">
              <a:avLst/>
            </a:prstGeom>
            <a:noFill/>
            <a:ln w="9525" algn="ctr">
              <a:noFill/>
              <a:miter lim="800000"/>
              <a:headEnd/>
              <a:tailEnd/>
            </a:ln>
          </p:spPr>
          <p:txBody>
            <a:bodyPr lIns="0" tIns="0" rIns="0" bIns="0">
              <a:spAutoFit/>
            </a:bodyPr>
            <a:lstStyle/>
            <a:p>
              <a:pPr lvl="1" eaLnBrk="0" hangingPunct="0">
                <a:spcBef>
                  <a:spcPct val="10000"/>
                </a:spcBef>
              </a:pPr>
              <a:r>
                <a:rPr lang="en-US" sz="2400" b="1">
                  <a:solidFill>
                    <a:srgbClr val="0000FF"/>
                  </a:solidFill>
                </a:rPr>
                <a:t>D</a:t>
              </a:r>
            </a:p>
            <a:p>
              <a:pPr lvl="1" eaLnBrk="0" hangingPunct="0">
                <a:spcBef>
                  <a:spcPct val="10000"/>
                </a:spcBef>
              </a:pPr>
              <a:r>
                <a:rPr lang="en-US" sz="2400" b="1">
                  <a:solidFill>
                    <a:srgbClr val="C80000"/>
                  </a:solidFill>
                </a:rPr>
                <a:t>E</a:t>
              </a:r>
              <a:r>
                <a:rPr lang="en-US" sz="2400" b="1"/>
                <a:t> </a:t>
              </a:r>
            </a:p>
            <a:p>
              <a:pPr lvl="1" eaLnBrk="0" hangingPunct="0">
                <a:spcBef>
                  <a:spcPct val="10000"/>
                </a:spcBef>
              </a:pPr>
              <a:r>
                <a:rPr lang="en-US" sz="2400" b="1">
                  <a:solidFill>
                    <a:srgbClr val="0000FF"/>
                  </a:solidFill>
                </a:rPr>
                <a:t>K</a:t>
              </a:r>
            </a:p>
            <a:p>
              <a:pPr lvl="1" eaLnBrk="0" hangingPunct="0">
                <a:spcBef>
                  <a:spcPct val="10000"/>
                </a:spcBef>
              </a:pPr>
              <a:r>
                <a:rPr lang="en-US" sz="2400" b="1">
                  <a:solidFill>
                    <a:srgbClr val="C80000"/>
                  </a:solidFill>
                </a:rPr>
                <a:t>A</a:t>
              </a:r>
              <a:endParaRPr lang="en-US" sz="2800" b="1">
                <a:solidFill>
                  <a:srgbClr val="C80000"/>
                </a:solidFill>
              </a:endParaRPr>
            </a:p>
          </p:txBody>
        </p:sp>
      </p:grpSp>
      <p:sp>
        <p:nvSpPr>
          <p:cNvPr id="187396" name="Text Box 146"/>
          <p:cNvSpPr txBox="1">
            <a:spLocks noChangeArrowheads="1"/>
          </p:cNvSpPr>
          <p:nvPr/>
        </p:nvSpPr>
        <p:spPr bwMode="auto">
          <a:xfrm>
            <a:off x="6384925" y="6305550"/>
            <a:ext cx="1341438" cy="304800"/>
          </a:xfrm>
          <a:prstGeom prst="rect">
            <a:avLst/>
          </a:prstGeom>
          <a:noFill/>
          <a:ln w="9525" algn="ctr">
            <a:noFill/>
            <a:miter lim="800000"/>
            <a:headEnd/>
            <a:tailEnd/>
          </a:ln>
        </p:spPr>
        <p:txBody>
          <a:bodyPr>
            <a:spAutoFit/>
          </a:bodyPr>
          <a:lstStyle/>
          <a:p>
            <a:pPr algn="ctr" eaLnBrk="0" hangingPunct="0">
              <a:spcBef>
                <a:spcPct val="50000"/>
              </a:spcBef>
            </a:pPr>
            <a:r>
              <a:rPr lang="en-US" sz="1400" b="1"/>
              <a:t>Boda, et al</a:t>
            </a:r>
          </a:p>
        </p:txBody>
      </p:sp>
      <p:sp>
        <p:nvSpPr>
          <p:cNvPr id="187397" name="Text Box 151"/>
          <p:cNvSpPr txBox="1">
            <a:spLocks noChangeArrowheads="1"/>
          </p:cNvSpPr>
          <p:nvPr/>
        </p:nvSpPr>
        <p:spPr bwMode="auto">
          <a:xfrm>
            <a:off x="1882775" y="6019800"/>
            <a:ext cx="2743200" cy="784225"/>
          </a:xfrm>
          <a:prstGeom prst="rect">
            <a:avLst/>
          </a:prstGeom>
          <a:noFill/>
          <a:ln w="9525" algn="ctr">
            <a:noFill/>
            <a:miter lim="800000"/>
            <a:headEnd/>
            <a:tailEnd/>
          </a:ln>
        </p:spPr>
        <p:txBody>
          <a:bodyPr tIns="137160" bIns="137160">
            <a:spAutoFit/>
          </a:bodyPr>
          <a:lstStyle/>
          <a:p>
            <a:pPr algn="ctr" eaLnBrk="0" hangingPunct="0">
              <a:lnSpc>
                <a:spcPct val="140000"/>
              </a:lnSpc>
              <a:spcBef>
                <a:spcPct val="50000"/>
              </a:spcBef>
              <a:spcAft>
                <a:spcPct val="50000"/>
              </a:spcAft>
            </a:pPr>
            <a:r>
              <a:rPr lang="en-US" sz="1800" b="1" baseline="40000"/>
              <a:t>EEEE</a:t>
            </a:r>
            <a:r>
              <a:rPr lang="en-US" sz="1800" baseline="40000"/>
              <a:t> has full biological selectivity</a:t>
            </a:r>
            <a:br>
              <a:rPr lang="en-US" sz="1800" baseline="40000"/>
            </a:br>
            <a:r>
              <a:rPr lang="en-US" sz="1800" baseline="40000"/>
              <a:t>in similar simulations</a:t>
            </a:r>
          </a:p>
        </p:txBody>
      </p:sp>
      <p:sp>
        <p:nvSpPr>
          <p:cNvPr id="187398" name="Rectangle 152"/>
          <p:cNvSpPr>
            <a:spLocks noChangeArrowheads="1"/>
          </p:cNvSpPr>
          <p:nvPr/>
        </p:nvSpPr>
        <p:spPr bwMode="auto">
          <a:xfrm>
            <a:off x="0" y="15875"/>
            <a:ext cx="1419225" cy="6858000"/>
          </a:xfrm>
          <a:prstGeom prst="rect">
            <a:avLst/>
          </a:prstGeom>
          <a:noFill/>
          <a:ln w="9525" algn="ctr">
            <a:noFill/>
            <a:miter lim="800000"/>
            <a:headEnd/>
            <a:tailEnd/>
          </a:ln>
        </p:spPr>
        <p:txBody>
          <a:bodyPr wrap="none" tIns="137160" bIns="137160" anchor="ctr">
            <a:spAutoFit/>
          </a:bodyPr>
          <a:lstStyle/>
          <a:p>
            <a:pPr algn="ctr" eaLnBrk="0" hangingPunct="0">
              <a:spcBef>
                <a:spcPct val="50000"/>
              </a:spcBef>
            </a:pPr>
            <a:endParaRPr lang="en-US"/>
          </a:p>
        </p:txBody>
      </p:sp>
      <p:sp>
        <p:nvSpPr>
          <p:cNvPr id="187399" name="Rectangle 153"/>
          <p:cNvSpPr>
            <a:spLocks noChangeArrowheads="1"/>
          </p:cNvSpPr>
          <p:nvPr/>
        </p:nvSpPr>
        <p:spPr bwMode="auto">
          <a:xfrm>
            <a:off x="0" y="0"/>
            <a:ext cx="1600200" cy="6873875"/>
          </a:xfrm>
          <a:prstGeom prst="rect">
            <a:avLst/>
          </a:prstGeom>
          <a:noFill/>
          <a:ln w="9525" algn="ctr">
            <a:noFill/>
            <a:miter lim="800000"/>
            <a:headEnd/>
            <a:tailEnd/>
          </a:ln>
        </p:spPr>
        <p:txBody>
          <a:bodyPr wrap="none" tIns="137160" bIns="137160" anchor="ctr">
            <a:spAutoFit/>
          </a:bodyPr>
          <a:lstStyle/>
          <a:p>
            <a:pPr algn="ctr" eaLnBrk="0" hangingPunct="0">
              <a:spcBef>
                <a:spcPct val="50000"/>
              </a:spcBef>
            </a:pPr>
            <a:endParaRPr lang="en-US"/>
          </a:p>
        </p:txBody>
      </p:sp>
      <p:sp>
        <p:nvSpPr>
          <p:cNvPr id="187400" name="Rectangle 154"/>
          <p:cNvSpPr>
            <a:spLocks noChangeArrowheads="1"/>
          </p:cNvSpPr>
          <p:nvPr/>
        </p:nvSpPr>
        <p:spPr bwMode="auto">
          <a:xfrm>
            <a:off x="0" y="15875"/>
            <a:ext cx="1419225" cy="6858000"/>
          </a:xfrm>
          <a:prstGeom prst="rect">
            <a:avLst/>
          </a:prstGeom>
          <a:noFill/>
          <a:ln w="9525" algn="ctr">
            <a:noFill/>
            <a:miter lim="800000"/>
            <a:headEnd/>
            <a:tailEnd/>
          </a:ln>
        </p:spPr>
        <p:txBody>
          <a:bodyPr wrap="none" tIns="137160" bIns="137160" anchor="ctr">
            <a:spAutoFit/>
          </a:bodyPr>
          <a:lstStyle/>
          <a:p>
            <a:pPr algn="ctr" eaLnBrk="0" hangingPunct="0">
              <a:spcBef>
                <a:spcPct val="50000"/>
              </a:spcBef>
            </a:pPr>
            <a:endParaRPr lang="en-US"/>
          </a:p>
        </p:txBody>
      </p:sp>
      <p:sp>
        <p:nvSpPr>
          <p:cNvPr id="187401" name="Rectangle 155"/>
          <p:cNvSpPr>
            <a:spLocks noChangeArrowheads="1"/>
          </p:cNvSpPr>
          <p:nvPr/>
        </p:nvSpPr>
        <p:spPr bwMode="auto">
          <a:xfrm>
            <a:off x="371475" y="4349750"/>
            <a:ext cx="457200" cy="190500"/>
          </a:xfrm>
          <a:prstGeom prst="rect">
            <a:avLst/>
          </a:prstGeom>
          <a:noFill/>
          <a:ln w="9525" algn="ctr">
            <a:noFill/>
            <a:miter lim="800000"/>
            <a:headEnd/>
            <a:tailEnd/>
          </a:ln>
        </p:spPr>
        <p:txBody>
          <a:bodyPr wrap="none" tIns="137160" bIns="137160" anchor="ctr">
            <a:spAutoFit/>
          </a:bodyPr>
          <a:lstStyle/>
          <a:p>
            <a:pPr algn="ctr" eaLnBrk="0" hangingPunct="0">
              <a:spcBef>
                <a:spcPct val="50000"/>
              </a:spcBef>
            </a:pPr>
            <a:endParaRPr lang="en-US"/>
          </a:p>
        </p:txBody>
      </p:sp>
      <p:grpSp>
        <p:nvGrpSpPr>
          <p:cNvPr id="187402" name="Group 158"/>
          <p:cNvGrpSpPr>
            <a:grpSpLocks/>
          </p:cNvGrpSpPr>
          <p:nvPr/>
        </p:nvGrpSpPr>
        <p:grpSpPr bwMode="auto">
          <a:xfrm>
            <a:off x="0" y="0"/>
            <a:ext cx="9144000" cy="6873875"/>
            <a:chOff x="0" y="0"/>
            <a:chExt cx="5760" cy="4330"/>
          </a:xfrm>
        </p:grpSpPr>
        <p:grpSp>
          <p:nvGrpSpPr>
            <p:cNvPr id="187405" name="Group 150"/>
            <p:cNvGrpSpPr>
              <a:grpSpLocks/>
            </p:cNvGrpSpPr>
            <p:nvPr/>
          </p:nvGrpSpPr>
          <p:grpSpPr bwMode="auto">
            <a:xfrm>
              <a:off x="1008" y="0"/>
              <a:ext cx="4752" cy="4330"/>
              <a:chOff x="1008" y="0"/>
              <a:chExt cx="4752" cy="4330"/>
            </a:xfrm>
          </p:grpSpPr>
          <p:grpSp>
            <p:nvGrpSpPr>
              <p:cNvPr id="187407" name="Group 149"/>
              <p:cNvGrpSpPr>
                <a:grpSpLocks/>
              </p:cNvGrpSpPr>
              <p:nvPr/>
            </p:nvGrpSpPr>
            <p:grpSpPr bwMode="auto">
              <a:xfrm>
                <a:off x="1008" y="10"/>
                <a:ext cx="4752" cy="4320"/>
                <a:chOff x="1008" y="10"/>
                <a:chExt cx="4752" cy="4320"/>
              </a:xfrm>
            </p:grpSpPr>
            <p:grpSp>
              <p:nvGrpSpPr>
                <p:cNvPr id="187419" name="Group 2"/>
                <p:cNvGrpSpPr>
                  <a:grpSpLocks/>
                </p:cNvGrpSpPr>
                <p:nvPr/>
              </p:nvGrpSpPr>
              <p:grpSpPr bwMode="auto">
                <a:xfrm>
                  <a:off x="1008" y="144"/>
                  <a:ext cx="1922" cy="3648"/>
                  <a:chOff x="1008" y="144"/>
                  <a:chExt cx="1922" cy="3648"/>
                </a:xfrm>
              </p:grpSpPr>
              <p:sp>
                <p:nvSpPr>
                  <p:cNvPr id="187421" name="Text Box 3"/>
                  <p:cNvSpPr txBox="1">
                    <a:spLocks noChangeArrowheads="1"/>
                  </p:cNvSpPr>
                  <p:nvPr/>
                </p:nvSpPr>
                <p:spPr bwMode="auto">
                  <a:xfrm>
                    <a:off x="1056" y="144"/>
                    <a:ext cx="1728" cy="191"/>
                  </a:xfrm>
                  <a:prstGeom prst="rect">
                    <a:avLst/>
                  </a:prstGeom>
                  <a:noFill/>
                  <a:ln w="9525" algn="ctr">
                    <a:noFill/>
                    <a:miter lim="800000"/>
                    <a:headEnd/>
                    <a:tailEnd/>
                  </a:ln>
                </p:spPr>
                <p:txBody>
                  <a:bodyPr lIns="0" tIns="0" rIns="0" bIns="0"/>
                  <a:lstStyle/>
                  <a:p>
                    <a:pPr lvl="1" eaLnBrk="0" hangingPunct="0">
                      <a:spcBef>
                        <a:spcPct val="50000"/>
                      </a:spcBef>
                    </a:pPr>
                    <a:r>
                      <a:rPr lang="en-US" sz="3200" b="1" u="sng">
                        <a:solidFill>
                          <a:srgbClr val="C80000"/>
                        </a:solidFill>
                      </a:rPr>
                      <a:t>Ca Channel</a:t>
                    </a:r>
                    <a:r>
                      <a:rPr lang="en-US" sz="1800" b="1"/>
                      <a:t>		</a:t>
                    </a:r>
                    <a:endParaRPr lang="en-US" sz="2800" b="1"/>
                  </a:p>
                </p:txBody>
              </p:sp>
              <p:grpSp>
                <p:nvGrpSpPr>
                  <p:cNvPr id="187422" name="Group 4"/>
                  <p:cNvGrpSpPr>
                    <a:grpSpLocks/>
                  </p:cNvGrpSpPr>
                  <p:nvPr/>
                </p:nvGrpSpPr>
                <p:grpSpPr bwMode="auto">
                  <a:xfrm>
                    <a:off x="1008" y="1584"/>
                    <a:ext cx="1922" cy="2208"/>
                    <a:chOff x="1008" y="1584"/>
                    <a:chExt cx="1922" cy="2208"/>
                  </a:xfrm>
                </p:grpSpPr>
                <p:sp>
                  <p:nvSpPr>
                    <p:cNvPr id="187424" name="Text Box 5"/>
                    <p:cNvSpPr txBox="1">
                      <a:spLocks noChangeArrowheads="1"/>
                    </p:cNvSpPr>
                    <p:nvPr/>
                  </p:nvSpPr>
                  <p:spPr bwMode="auto">
                    <a:xfrm>
                      <a:off x="1392" y="3504"/>
                      <a:ext cx="1538" cy="288"/>
                    </a:xfrm>
                    <a:prstGeom prst="rect">
                      <a:avLst/>
                    </a:prstGeom>
                    <a:noFill/>
                    <a:ln w="9525" algn="ctr">
                      <a:noFill/>
                      <a:miter lim="800000"/>
                      <a:headEnd/>
                      <a:tailEnd/>
                    </a:ln>
                  </p:spPr>
                  <p:txBody>
                    <a:bodyPr/>
                    <a:lstStyle/>
                    <a:p>
                      <a:pPr eaLnBrk="0" hangingPunct="0">
                        <a:spcBef>
                          <a:spcPct val="50000"/>
                        </a:spcBef>
                      </a:pPr>
                      <a:r>
                        <a:rPr lang="en-US"/>
                        <a:t>log (Concentration/M)</a:t>
                      </a:r>
                      <a:endParaRPr lang="en-US" sz="2800" b="1"/>
                    </a:p>
                  </p:txBody>
                </p:sp>
                <p:sp>
                  <p:nvSpPr>
                    <p:cNvPr id="187425" name="Text Box 6"/>
                    <p:cNvSpPr txBox="1">
                      <a:spLocks noChangeArrowheads="1"/>
                    </p:cNvSpPr>
                    <p:nvPr/>
                  </p:nvSpPr>
                  <p:spPr bwMode="auto">
                    <a:xfrm>
                      <a:off x="1056" y="1743"/>
                      <a:ext cx="235" cy="1482"/>
                    </a:xfrm>
                    <a:prstGeom prst="rect">
                      <a:avLst/>
                    </a:prstGeom>
                    <a:noFill/>
                    <a:ln w="9525" algn="ctr">
                      <a:noFill/>
                      <a:miter lim="800000"/>
                      <a:headEnd/>
                      <a:tailEnd/>
                    </a:ln>
                  </p:spPr>
                  <p:txBody>
                    <a:bodyPr/>
                    <a:lstStyle/>
                    <a:p>
                      <a:pPr eaLnBrk="0" hangingPunct="0">
                        <a:spcBef>
                          <a:spcPct val="50000"/>
                        </a:spcBef>
                      </a:pPr>
                      <a:r>
                        <a:rPr lang="en-US" sz="1400" baseline="30000"/>
                        <a:t> </a:t>
                      </a:r>
                      <a:r>
                        <a:rPr lang="en-US" sz="1400"/>
                        <a:t> </a:t>
                      </a:r>
                      <a:endParaRPr lang="en-US" sz="2800" b="1"/>
                    </a:p>
                  </p:txBody>
                </p:sp>
                <p:sp>
                  <p:nvSpPr>
                    <p:cNvPr id="187426" name="Freeform 7"/>
                    <p:cNvSpPr>
                      <a:spLocks/>
                    </p:cNvSpPr>
                    <p:nvPr/>
                  </p:nvSpPr>
                  <p:spPr bwMode="auto">
                    <a:xfrm>
                      <a:off x="1418" y="1881"/>
                      <a:ext cx="1347" cy="1437"/>
                    </a:xfrm>
                    <a:custGeom>
                      <a:avLst/>
                      <a:gdLst>
                        <a:gd name="T0" fmla="*/ 1 w 2049"/>
                        <a:gd name="T1" fmla="*/ 2 h 1757"/>
                        <a:gd name="T2" fmla="*/ 1 w 2049"/>
                        <a:gd name="T3" fmla="*/ 2 h 1757"/>
                        <a:gd name="T4" fmla="*/ 1 w 2049"/>
                        <a:gd name="T5" fmla="*/ 2 h 1757"/>
                        <a:gd name="T6" fmla="*/ 1 w 2049"/>
                        <a:gd name="T7" fmla="*/ 2 h 1757"/>
                        <a:gd name="T8" fmla="*/ 1 w 2049"/>
                        <a:gd name="T9" fmla="*/ 2 h 1757"/>
                        <a:gd name="T10" fmla="*/ 1 w 2049"/>
                        <a:gd name="T11" fmla="*/ 2 h 1757"/>
                        <a:gd name="T12" fmla="*/ 1 w 2049"/>
                        <a:gd name="T13" fmla="*/ 2 h 1757"/>
                        <a:gd name="T14" fmla="*/ 1 w 2049"/>
                        <a:gd name="T15" fmla="*/ 2 h 1757"/>
                        <a:gd name="T16" fmla="*/ 1 w 2049"/>
                        <a:gd name="T17" fmla="*/ 2 h 1757"/>
                        <a:gd name="T18" fmla="*/ 1 w 2049"/>
                        <a:gd name="T19" fmla="*/ 2 h 1757"/>
                        <a:gd name="T20" fmla="*/ 1 w 2049"/>
                        <a:gd name="T21" fmla="*/ 2 h 1757"/>
                        <a:gd name="T22" fmla="*/ 1 w 2049"/>
                        <a:gd name="T23" fmla="*/ 2 h 1757"/>
                        <a:gd name="T24" fmla="*/ 1 w 2049"/>
                        <a:gd name="T25" fmla="*/ 2 h 1757"/>
                        <a:gd name="T26" fmla="*/ 1 w 2049"/>
                        <a:gd name="T27" fmla="*/ 2 h 1757"/>
                        <a:gd name="T28" fmla="*/ 1 w 2049"/>
                        <a:gd name="T29" fmla="*/ 2 h 1757"/>
                        <a:gd name="T30" fmla="*/ 1 w 2049"/>
                        <a:gd name="T31" fmla="*/ 2 h 1757"/>
                        <a:gd name="T32" fmla="*/ 1 w 2049"/>
                        <a:gd name="T33" fmla="*/ 2 h 1757"/>
                        <a:gd name="T34" fmla="*/ 1 w 2049"/>
                        <a:gd name="T35" fmla="*/ 2 h 1757"/>
                        <a:gd name="T36" fmla="*/ 1 w 2049"/>
                        <a:gd name="T37" fmla="*/ 2 h 1757"/>
                        <a:gd name="T38" fmla="*/ 1 w 2049"/>
                        <a:gd name="T39" fmla="*/ 2 h 1757"/>
                        <a:gd name="T40" fmla="*/ 1 w 2049"/>
                        <a:gd name="T41" fmla="*/ 2 h 1757"/>
                        <a:gd name="T42" fmla="*/ 1 w 2049"/>
                        <a:gd name="T43" fmla="*/ 2 h 1757"/>
                        <a:gd name="T44" fmla="*/ 1 w 2049"/>
                        <a:gd name="T45" fmla="*/ 2 h 1757"/>
                        <a:gd name="T46" fmla="*/ 1 w 2049"/>
                        <a:gd name="T47" fmla="*/ 2 h 1757"/>
                        <a:gd name="T48" fmla="*/ 1 w 2049"/>
                        <a:gd name="T49" fmla="*/ 2 h 1757"/>
                        <a:gd name="T50" fmla="*/ 1 w 2049"/>
                        <a:gd name="T51" fmla="*/ 2 h 1757"/>
                        <a:gd name="T52" fmla="*/ 1 w 2049"/>
                        <a:gd name="T53" fmla="*/ 2 h 1757"/>
                        <a:gd name="T54" fmla="*/ 1 w 2049"/>
                        <a:gd name="T55" fmla="*/ 2 h 1757"/>
                        <a:gd name="T56" fmla="*/ 1 w 2049"/>
                        <a:gd name="T57" fmla="*/ 2 h 1757"/>
                        <a:gd name="T58" fmla="*/ 1 w 2049"/>
                        <a:gd name="T59" fmla="*/ 2 h 1757"/>
                        <a:gd name="T60" fmla="*/ 1 w 2049"/>
                        <a:gd name="T61" fmla="*/ 2 h 1757"/>
                        <a:gd name="T62" fmla="*/ 1 w 2049"/>
                        <a:gd name="T63" fmla="*/ 2 h 1757"/>
                        <a:gd name="T64" fmla="*/ 1 w 2049"/>
                        <a:gd name="T65" fmla="*/ 2 h 1757"/>
                        <a:gd name="T66" fmla="*/ 1 w 2049"/>
                        <a:gd name="T67" fmla="*/ 2 h 1757"/>
                        <a:gd name="T68" fmla="*/ 1 w 2049"/>
                        <a:gd name="T69" fmla="*/ 2 h 1757"/>
                        <a:gd name="T70" fmla="*/ 1 w 2049"/>
                        <a:gd name="T71" fmla="*/ 2 h 1757"/>
                        <a:gd name="T72" fmla="*/ 1 w 2049"/>
                        <a:gd name="T73" fmla="*/ 2 h 1757"/>
                        <a:gd name="T74" fmla="*/ 1 w 2049"/>
                        <a:gd name="T75" fmla="*/ 2 h 1757"/>
                        <a:gd name="T76" fmla="*/ 1 w 2049"/>
                        <a:gd name="T77" fmla="*/ 2 h 1757"/>
                        <a:gd name="T78" fmla="*/ 1 w 2049"/>
                        <a:gd name="T79" fmla="*/ 2 h 1757"/>
                        <a:gd name="T80" fmla="*/ 1 w 2049"/>
                        <a:gd name="T81" fmla="*/ 2 h 1757"/>
                        <a:gd name="T82" fmla="*/ 1 w 2049"/>
                        <a:gd name="T83" fmla="*/ 2 h 1757"/>
                        <a:gd name="T84" fmla="*/ 1 w 2049"/>
                        <a:gd name="T85" fmla="*/ 2 h 1757"/>
                        <a:gd name="T86" fmla="*/ 1 w 2049"/>
                        <a:gd name="T87" fmla="*/ 2 h 1757"/>
                        <a:gd name="T88" fmla="*/ 1 w 2049"/>
                        <a:gd name="T89" fmla="*/ 2 h 1757"/>
                        <a:gd name="T90" fmla="*/ 1 w 2049"/>
                        <a:gd name="T91" fmla="*/ 2 h 1757"/>
                        <a:gd name="T92" fmla="*/ 1 w 2049"/>
                        <a:gd name="T93" fmla="*/ 2 h 1757"/>
                        <a:gd name="T94" fmla="*/ 1 w 2049"/>
                        <a:gd name="T95" fmla="*/ 2 h 1757"/>
                        <a:gd name="T96" fmla="*/ 1 w 2049"/>
                        <a:gd name="T97" fmla="*/ 2 h 1757"/>
                        <a:gd name="T98" fmla="*/ 1 w 2049"/>
                        <a:gd name="T99" fmla="*/ 2 h 1757"/>
                        <a:gd name="T100" fmla="*/ 1 w 2049"/>
                        <a:gd name="T101" fmla="*/ 2 h 1757"/>
                        <a:gd name="T102" fmla="*/ 1 w 2049"/>
                        <a:gd name="T103" fmla="*/ 2 h 1757"/>
                        <a:gd name="T104" fmla="*/ 1 w 2049"/>
                        <a:gd name="T105" fmla="*/ 2 h 1757"/>
                        <a:gd name="T106" fmla="*/ 1 w 2049"/>
                        <a:gd name="T107" fmla="*/ 2 h 1757"/>
                        <a:gd name="T108" fmla="*/ 1 w 2049"/>
                        <a:gd name="T109" fmla="*/ 2 h 1757"/>
                        <a:gd name="T110" fmla="*/ 1 w 2049"/>
                        <a:gd name="T111" fmla="*/ 2 h 1757"/>
                        <a:gd name="T112" fmla="*/ 1 w 2049"/>
                        <a:gd name="T113" fmla="*/ 2 h 1757"/>
                        <a:gd name="T114" fmla="*/ 1 w 2049"/>
                        <a:gd name="T115" fmla="*/ 2 h 1757"/>
                        <a:gd name="T116" fmla="*/ 1 w 2049"/>
                        <a:gd name="T117" fmla="*/ 2 h 175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049"/>
                        <a:gd name="T178" fmla="*/ 0 h 1757"/>
                        <a:gd name="T179" fmla="*/ 2049 w 2049"/>
                        <a:gd name="T180" fmla="*/ 1757 h 1757"/>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049" h="1757">
                          <a:moveTo>
                            <a:pt x="0" y="1742"/>
                          </a:moveTo>
                          <a:lnTo>
                            <a:pt x="0" y="1757"/>
                          </a:lnTo>
                          <a:lnTo>
                            <a:pt x="3" y="1757"/>
                          </a:lnTo>
                          <a:lnTo>
                            <a:pt x="19" y="1756"/>
                          </a:lnTo>
                          <a:lnTo>
                            <a:pt x="17" y="1748"/>
                          </a:lnTo>
                          <a:lnTo>
                            <a:pt x="17" y="1756"/>
                          </a:lnTo>
                          <a:lnTo>
                            <a:pt x="54" y="1756"/>
                          </a:lnTo>
                          <a:lnTo>
                            <a:pt x="70" y="1755"/>
                          </a:lnTo>
                          <a:lnTo>
                            <a:pt x="68" y="1746"/>
                          </a:lnTo>
                          <a:lnTo>
                            <a:pt x="68" y="1755"/>
                          </a:lnTo>
                          <a:lnTo>
                            <a:pt x="88" y="1755"/>
                          </a:lnTo>
                          <a:lnTo>
                            <a:pt x="105" y="1753"/>
                          </a:lnTo>
                          <a:lnTo>
                            <a:pt x="104" y="1745"/>
                          </a:lnTo>
                          <a:lnTo>
                            <a:pt x="104" y="1753"/>
                          </a:lnTo>
                          <a:lnTo>
                            <a:pt x="121" y="1753"/>
                          </a:lnTo>
                          <a:lnTo>
                            <a:pt x="156" y="1751"/>
                          </a:lnTo>
                          <a:lnTo>
                            <a:pt x="172" y="1749"/>
                          </a:lnTo>
                          <a:lnTo>
                            <a:pt x="208" y="1746"/>
                          </a:lnTo>
                          <a:lnTo>
                            <a:pt x="224" y="1745"/>
                          </a:lnTo>
                          <a:lnTo>
                            <a:pt x="259" y="1742"/>
                          </a:lnTo>
                          <a:lnTo>
                            <a:pt x="252" y="1742"/>
                          </a:lnTo>
                          <a:lnTo>
                            <a:pt x="259" y="1741"/>
                          </a:lnTo>
                          <a:lnTo>
                            <a:pt x="275" y="1738"/>
                          </a:lnTo>
                          <a:lnTo>
                            <a:pt x="273" y="1732"/>
                          </a:lnTo>
                          <a:lnTo>
                            <a:pt x="275" y="1740"/>
                          </a:lnTo>
                          <a:lnTo>
                            <a:pt x="292" y="1738"/>
                          </a:lnTo>
                          <a:lnTo>
                            <a:pt x="284" y="1738"/>
                          </a:lnTo>
                          <a:lnTo>
                            <a:pt x="292" y="1737"/>
                          </a:lnTo>
                          <a:lnTo>
                            <a:pt x="328" y="1732"/>
                          </a:lnTo>
                          <a:lnTo>
                            <a:pt x="344" y="1729"/>
                          </a:lnTo>
                          <a:lnTo>
                            <a:pt x="361" y="1726"/>
                          </a:lnTo>
                          <a:lnTo>
                            <a:pt x="379" y="1722"/>
                          </a:lnTo>
                          <a:lnTo>
                            <a:pt x="395" y="1720"/>
                          </a:lnTo>
                          <a:lnTo>
                            <a:pt x="397" y="1720"/>
                          </a:lnTo>
                          <a:lnTo>
                            <a:pt x="414" y="1714"/>
                          </a:lnTo>
                          <a:lnTo>
                            <a:pt x="411" y="1708"/>
                          </a:lnTo>
                          <a:lnTo>
                            <a:pt x="413" y="1714"/>
                          </a:lnTo>
                          <a:lnTo>
                            <a:pt x="430" y="1710"/>
                          </a:lnTo>
                          <a:lnTo>
                            <a:pt x="440" y="1709"/>
                          </a:lnTo>
                          <a:lnTo>
                            <a:pt x="432" y="1710"/>
                          </a:lnTo>
                          <a:lnTo>
                            <a:pt x="448" y="1706"/>
                          </a:lnTo>
                          <a:lnTo>
                            <a:pt x="465" y="1701"/>
                          </a:lnTo>
                          <a:lnTo>
                            <a:pt x="473" y="1698"/>
                          </a:lnTo>
                          <a:lnTo>
                            <a:pt x="465" y="1701"/>
                          </a:lnTo>
                          <a:lnTo>
                            <a:pt x="481" y="1696"/>
                          </a:lnTo>
                          <a:lnTo>
                            <a:pt x="467" y="1701"/>
                          </a:lnTo>
                          <a:lnTo>
                            <a:pt x="481" y="1696"/>
                          </a:lnTo>
                          <a:lnTo>
                            <a:pt x="517" y="1682"/>
                          </a:lnTo>
                          <a:lnTo>
                            <a:pt x="526" y="1678"/>
                          </a:lnTo>
                          <a:lnTo>
                            <a:pt x="518" y="1682"/>
                          </a:lnTo>
                          <a:lnTo>
                            <a:pt x="534" y="1675"/>
                          </a:lnTo>
                          <a:lnTo>
                            <a:pt x="569" y="1659"/>
                          </a:lnTo>
                          <a:lnTo>
                            <a:pt x="573" y="1657"/>
                          </a:lnTo>
                          <a:lnTo>
                            <a:pt x="569" y="1659"/>
                          </a:lnTo>
                          <a:lnTo>
                            <a:pt x="585" y="1650"/>
                          </a:lnTo>
                          <a:lnTo>
                            <a:pt x="557" y="1666"/>
                          </a:lnTo>
                          <a:lnTo>
                            <a:pt x="585" y="1649"/>
                          </a:lnTo>
                          <a:lnTo>
                            <a:pt x="621" y="1627"/>
                          </a:lnTo>
                          <a:lnTo>
                            <a:pt x="625" y="1624"/>
                          </a:lnTo>
                          <a:lnTo>
                            <a:pt x="622" y="1627"/>
                          </a:lnTo>
                          <a:lnTo>
                            <a:pt x="638" y="1615"/>
                          </a:lnTo>
                          <a:lnTo>
                            <a:pt x="673" y="1588"/>
                          </a:lnTo>
                          <a:lnTo>
                            <a:pt x="689" y="1573"/>
                          </a:lnTo>
                          <a:lnTo>
                            <a:pt x="707" y="1557"/>
                          </a:lnTo>
                          <a:lnTo>
                            <a:pt x="725" y="1540"/>
                          </a:lnTo>
                          <a:lnTo>
                            <a:pt x="721" y="1543"/>
                          </a:lnTo>
                          <a:lnTo>
                            <a:pt x="725" y="1539"/>
                          </a:lnTo>
                          <a:lnTo>
                            <a:pt x="741" y="1520"/>
                          </a:lnTo>
                          <a:lnTo>
                            <a:pt x="734" y="1516"/>
                          </a:lnTo>
                          <a:lnTo>
                            <a:pt x="741" y="1521"/>
                          </a:lnTo>
                          <a:lnTo>
                            <a:pt x="758" y="1502"/>
                          </a:lnTo>
                          <a:lnTo>
                            <a:pt x="753" y="1506"/>
                          </a:lnTo>
                          <a:lnTo>
                            <a:pt x="758" y="1501"/>
                          </a:lnTo>
                          <a:lnTo>
                            <a:pt x="776" y="1480"/>
                          </a:lnTo>
                          <a:lnTo>
                            <a:pt x="777" y="1477"/>
                          </a:lnTo>
                          <a:lnTo>
                            <a:pt x="777" y="1480"/>
                          </a:lnTo>
                          <a:lnTo>
                            <a:pt x="793" y="1457"/>
                          </a:lnTo>
                          <a:lnTo>
                            <a:pt x="785" y="1453"/>
                          </a:lnTo>
                          <a:lnTo>
                            <a:pt x="793" y="1457"/>
                          </a:lnTo>
                          <a:lnTo>
                            <a:pt x="811" y="1433"/>
                          </a:lnTo>
                          <a:lnTo>
                            <a:pt x="801" y="1445"/>
                          </a:lnTo>
                          <a:lnTo>
                            <a:pt x="811" y="1433"/>
                          </a:lnTo>
                          <a:lnTo>
                            <a:pt x="829" y="1407"/>
                          </a:lnTo>
                          <a:lnTo>
                            <a:pt x="845" y="1380"/>
                          </a:lnTo>
                          <a:lnTo>
                            <a:pt x="862" y="1352"/>
                          </a:lnTo>
                          <a:lnTo>
                            <a:pt x="859" y="1356"/>
                          </a:lnTo>
                          <a:lnTo>
                            <a:pt x="862" y="1351"/>
                          </a:lnTo>
                          <a:lnTo>
                            <a:pt x="878" y="1321"/>
                          </a:lnTo>
                          <a:lnTo>
                            <a:pt x="896" y="1290"/>
                          </a:lnTo>
                          <a:lnTo>
                            <a:pt x="913" y="1257"/>
                          </a:lnTo>
                          <a:lnTo>
                            <a:pt x="929" y="1223"/>
                          </a:lnTo>
                          <a:lnTo>
                            <a:pt x="947" y="1189"/>
                          </a:lnTo>
                          <a:lnTo>
                            <a:pt x="965" y="1151"/>
                          </a:lnTo>
                          <a:lnTo>
                            <a:pt x="973" y="1132"/>
                          </a:lnTo>
                          <a:lnTo>
                            <a:pt x="965" y="1151"/>
                          </a:lnTo>
                          <a:lnTo>
                            <a:pt x="981" y="1115"/>
                          </a:lnTo>
                          <a:lnTo>
                            <a:pt x="973" y="1112"/>
                          </a:lnTo>
                          <a:lnTo>
                            <a:pt x="981" y="1115"/>
                          </a:lnTo>
                          <a:lnTo>
                            <a:pt x="1016" y="1037"/>
                          </a:lnTo>
                          <a:lnTo>
                            <a:pt x="1030" y="1003"/>
                          </a:lnTo>
                          <a:lnTo>
                            <a:pt x="1016" y="1037"/>
                          </a:lnTo>
                          <a:lnTo>
                            <a:pt x="1033" y="997"/>
                          </a:lnTo>
                          <a:lnTo>
                            <a:pt x="1049" y="956"/>
                          </a:lnTo>
                          <a:lnTo>
                            <a:pt x="1067" y="916"/>
                          </a:lnTo>
                          <a:lnTo>
                            <a:pt x="1085" y="875"/>
                          </a:lnTo>
                          <a:lnTo>
                            <a:pt x="1101" y="834"/>
                          </a:lnTo>
                          <a:lnTo>
                            <a:pt x="1118" y="793"/>
                          </a:lnTo>
                          <a:lnTo>
                            <a:pt x="1110" y="790"/>
                          </a:lnTo>
                          <a:lnTo>
                            <a:pt x="1118" y="793"/>
                          </a:lnTo>
                          <a:lnTo>
                            <a:pt x="1136" y="754"/>
                          </a:lnTo>
                          <a:lnTo>
                            <a:pt x="1139" y="745"/>
                          </a:lnTo>
                          <a:lnTo>
                            <a:pt x="1136" y="754"/>
                          </a:lnTo>
                          <a:lnTo>
                            <a:pt x="1152" y="714"/>
                          </a:lnTo>
                          <a:lnTo>
                            <a:pt x="1144" y="711"/>
                          </a:lnTo>
                          <a:lnTo>
                            <a:pt x="1152" y="714"/>
                          </a:lnTo>
                          <a:lnTo>
                            <a:pt x="1187" y="636"/>
                          </a:lnTo>
                          <a:lnTo>
                            <a:pt x="1195" y="617"/>
                          </a:lnTo>
                          <a:lnTo>
                            <a:pt x="1187" y="636"/>
                          </a:lnTo>
                          <a:lnTo>
                            <a:pt x="1203" y="598"/>
                          </a:lnTo>
                          <a:lnTo>
                            <a:pt x="1195" y="596"/>
                          </a:lnTo>
                          <a:lnTo>
                            <a:pt x="1203" y="598"/>
                          </a:lnTo>
                          <a:lnTo>
                            <a:pt x="1221" y="562"/>
                          </a:lnTo>
                          <a:lnTo>
                            <a:pt x="1238" y="527"/>
                          </a:lnTo>
                          <a:lnTo>
                            <a:pt x="1254" y="494"/>
                          </a:lnTo>
                          <a:lnTo>
                            <a:pt x="1272" y="462"/>
                          </a:lnTo>
                          <a:lnTo>
                            <a:pt x="1289" y="431"/>
                          </a:lnTo>
                          <a:lnTo>
                            <a:pt x="1305" y="401"/>
                          </a:lnTo>
                          <a:lnTo>
                            <a:pt x="1297" y="399"/>
                          </a:lnTo>
                          <a:lnTo>
                            <a:pt x="1305" y="403"/>
                          </a:lnTo>
                          <a:lnTo>
                            <a:pt x="1323" y="374"/>
                          </a:lnTo>
                          <a:lnTo>
                            <a:pt x="1341" y="348"/>
                          </a:lnTo>
                          <a:lnTo>
                            <a:pt x="1357" y="323"/>
                          </a:lnTo>
                          <a:lnTo>
                            <a:pt x="1349" y="319"/>
                          </a:lnTo>
                          <a:lnTo>
                            <a:pt x="1357" y="323"/>
                          </a:lnTo>
                          <a:lnTo>
                            <a:pt x="1374" y="299"/>
                          </a:lnTo>
                          <a:lnTo>
                            <a:pt x="1392" y="276"/>
                          </a:lnTo>
                          <a:lnTo>
                            <a:pt x="1384" y="272"/>
                          </a:lnTo>
                          <a:lnTo>
                            <a:pt x="1390" y="276"/>
                          </a:lnTo>
                          <a:lnTo>
                            <a:pt x="1406" y="256"/>
                          </a:lnTo>
                          <a:lnTo>
                            <a:pt x="1424" y="236"/>
                          </a:lnTo>
                          <a:lnTo>
                            <a:pt x="1440" y="217"/>
                          </a:lnTo>
                          <a:lnTo>
                            <a:pt x="1433" y="213"/>
                          </a:lnTo>
                          <a:lnTo>
                            <a:pt x="1440" y="219"/>
                          </a:lnTo>
                          <a:lnTo>
                            <a:pt x="1475" y="187"/>
                          </a:lnTo>
                          <a:lnTo>
                            <a:pt x="1491" y="172"/>
                          </a:lnTo>
                          <a:lnTo>
                            <a:pt x="1485" y="166"/>
                          </a:lnTo>
                          <a:lnTo>
                            <a:pt x="1491" y="172"/>
                          </a:lnTo>
                          <a:lnTo>
                            <a:pt x="1509" y="158"/>
                          </a:lnTo>
                          <a:lnTo>
                            <a:pt x="1526" y="146"/>
                          </a:lnTo>
                          <a:lnTo>
                            <a:pt x="1542" y="134"/>
                          </a:lnTo>
                          <a:lnTo>
                            <a:pt x="1536" y="129"/>
                          </a:lnTo>
                          <a:lnTo>
                            <a:pt x="1541" y="134"/>
                          </a:lnTo>
                          <a:lnTo>
                            <a:pt x="1576" y="113"/>
                          </a:lnTo>
                          <a:lnTo>
                            <a:pt x="1571" y="107"/>
                          </a:lnTo>
                          <a:lnTo>
                            <a:pt x="1576" y="114"/>
                          </a:lnTo>
                          <a:lnTo>
                            <a:pt x="1592" y="106"/>
                          </a:lnTo>
                          <a:lnTo>
                            <a:pt x="1605" y="98"/>
                          </a:lnTo>
                          <a:lnTo>
                            <a:pt x="1592" y="106"/>
                          </a:lnTo>
                          <a:lnTo>
                            <a:pt x="1609" y="97"/>
                          </a:lnTo>
                          <a:lnTo>
                            <a:pt x="1605" y="90"/>
                          </a:lnTo>
                          <a:lnTo>
                            <a:pt x="1609" y="97"/>
                          </a:lnTo>
                          <a:lnTo>
                            <a:pt x="1627" y="89"/>
                          </a:lnTo>
                          <a:lnTo>
                            <a:pt x="1643" y="82"/>
                          </a:lnTo>
                          <a:lnTo>
                            <a:pt x="1638" y="75"/>
                          </a:lnTo>
                          <a:lnTo>
                            <a:pt x="1641" y="82"/>
                          </a:lnTo>
                          <a:lnTo>
                            <a:pt x="1659" y="75"/>
                          </a:lnTo>
                          <a:lnTo>
                            <a:pt x="1656" y="69"/>
                          </a:lnTo>
                          <a:lnTo>
                            <a:pt x="1659" y="75"/>
                          </a:lnTo>
                          <a:lnTo>
                            <a:pt x="1677" y="70"/>
                          </a:lnTo>
                          <a:lnTo>
                            <a:pt x="1685" y="67"/>
                          </a:lnTo>
                          <a:lnTo>
                            <a:pt x="1677" y="70"/>
                          </a:lnTo>
                          <a:lnTo>
                            <a:pt x="1693" y="65"/>
                          </a:lnTo>
                          <a:lnTo>
                            <a:pt x="1689" y="58"/>
                          </a:lnTo>
                          <a:lnTo>
                            <a:pt x="1693" y="65"/>
                          </a:lnTo>
                          <a:lnTo>
                            <a:pt x="1728" y="54"/>
                          </a:lnTo>
                          <a:lnTo>
                            <a:pt x="1744" y="50"/>
                          </a:lnTo>
                          <a:lnTo>
                            <a:pt x="1741" y="43"/>
                          </a:lnTo>
                          <a:lnTo>
                            <a:pt x="1742" y="50"/>
                          </a:lnTo>
                          <a:lnTo>
                            <a:pt x="1760" y="46"/>
                          </a:lnTo>
                          <a:lnTo>
                            <a:pt x="1777" y="43"/>
                          </a:lnTo>
                          <a:lnTo>
                            <a:pt x="1779" y="43"/>
                          </a:lnTo>
                          <a:lnTo>
                            <a:pt x="1795" y="39"/>
                          </a:lnTo>
                          <a:lnTo>
                            <a:pt x="1792" y="32"/>
                          </a:lnTo>
                          <a:lnTo>
                            <a:pt x="1793" y="39"/>
                          </a:lnTo>
                          <a:lnTo>
                            <a:pt x="1829" y="34"/>
                          </a:lnTo>
                          <a:lnTo>
                            <a:pt x="1845" y="31"/>
                          </a:lnTo>
                          <a:lnTo>
                            <a:pt x="1843" y="24"/>
                          </a:lnTo>
                          <a:lnTo>
                            <a:pt x="1845" y="32"/>
                          </a:lnTo>
                          <a:lnTo>
                            <a:pt x="1862" y="31"/>
                          </a:lnTo>
                          <a:lnTo>
                            <a:pt x="1854" y="31"/>
                          </a:lnTo>
                          <a:lnTo>
                            <a:pt x="1862" y="30"/>
                          </a:lnTo>
                          <a:lnTo>
                            <a:pt x="1880" y="27"/>
                          </a:lnTo>
                          <a:lnTo>
                            <a:pt x="1896" y="24"/>
                          </a:lnTo>
                          <a:lnTo>
                            <a:pt x="1894" y="18"/>
                          </a:lnTo>
                          <a:lnTo>
                            <a:pt x="1896" y="26"/>
                          </a:lnTo>
                          <a:lnTo>
                            <a:pt x="1931" y="23"/>
                          </a:lnTo>
                          <a:lnTo>
                            <a:pt x="1947" y="22"/>
                          </a:lnTo>
                          <a:lnTo>
                            <a:pt x="1982" y="19"/>
                          </a:lnTo>
                          <a:lnTo>
                            <a:pt x="1998" y="18"/>
                          </a:lnTo>
                          <a:lnTo>
                            <a:pt x="2016" y="16"/>
                          </a:lnTo>
                          <a:lnTo>
                            <a:pt x="2014" y="8"/>
                          </a:lnTo>
                          <a:lnTo>
                            <a:pt x="2014" y="16"/>
                          </a:lnTo>
                          <a:lnTo>
                            <a:pt x="2033" y="16"/>
                          </a:lnTo>
                          <a:lnTo>
                            <a:pt x="2049" y="15"/>
                          </a:lnTo>
                          <a:lnTo>
                            <a:pt x="2048" y="7"/>
                          </a:lnTo>
                          <a:lnTo>
                            <a:pt x="2048" y="15"/>
                          </a:lnTo>
                          <a:lnTo>
                            <a:pt x="2049" y="15"/>
                          </a:lnTo>
                          <a:lnTo>
                            <a:pt x="2049" y="0"/>
                          </a:lnTo>
                          <a:lnTo>
                            <a:pt x="2048" y="0"/>
                          </a:lnTo>
                          <a:lnTo>
                            <a:pt x="2032" y="2"/>
                          </a:lnTo>
                          <a:lnTo>
                            <a:pt x="2032" y="8"/>
                          </a:lnTo>
                          <a:lnTo>
                            <a:pt x="2032" y="2"/>
                          </a:lnTo>
                          <a:lnTo>
                            <a:pt x="2014" y="2"/>
                          </a:lnTo>
                          <a:lnTo>
                            <a:pt x="1997" y="3"/>
                          </a:lnTo>
                          <a:lnTo>
                            <a:pt x="1981" y="4"/>
                          </a:lnTo>
                          <a:lnTo>
                            <a:pt x="1945" y="7"/>
                          </a:lnTo>
                          <a:lnTo>
                            <a:pt x="1929" y="8"/>
                          </a:lnTo>
                          <a:lnTo>
                            <a:pt x="1894" y="11"/>
                          </a:lnTo>
                          <a:lnTo>
                            <a:pt x="1899" y="10"/>
                          </a:lnTo>
                          <a:lnTo>
                            <a:pt x="1893" y="11"/>
                          </a:lnTo>
                          <a:lnTo>
                            <a:pt x="1877" y="14"/>
                          </a:lnTo>
                          <a:lnTo>
                            <a:pt x="1859" y="16"/>
                          </a:lnTo>
                          <a:lnTo>
                            <a:pt x="1861" y="23"/>
                          </a:lnTo>
                          <a:lnTo>
                            <a:pt x="1861" y="16"/>
                          </a:lnTo>
                          <a:lnTo>
                            <a:pt x="1843" y="18"/>
                          </a:lnTo>
                          <a:lnTo>
                            <a:pt x="1848" y="16"/>
                          </a:lnTo>
                          <a:lnTo>
                            <a:pt x="1841" y="18"/>
                          </a:lnTo>
                          <a:lnTo>
                            <a:pt x="1825" y="20"/>
                          </a:lnTo>
                          <a:lnTo>
                            <a:pt x="1790" y="26"/>
                          </a:lnTo>
                          <a:lnTo>
                            <a:pt x="1789" y="26"/>
                          </a:lnTo>
                          <a:lnTo>
                            <a:pt x="1790" y="26"/>
                          </a:lnTo>
                          <a:lnTo>
                            <a:pt x="1774" y="30"/>
                          </a:lnTo>
                          <a:lnTo>
                            <a:pt x="1776" y="36"/>
                          </a:lnTo>
                          <a:lnTo>
                            <a:pt x="1774" y="30"/>
                          </a:lnTo>
                          <a:lnTo>
                            <a:pt x="1757" y="32"/>
                          </a:lnTo>
                          <a:lnTo>
                            <a:pt x="1739" y="36"/>
                          </a:lnTo>
                          <a:lnTo>
                            <a:pt x="1731" y="39"/>
                          </a:lnTo>
                          <a:lnTo>
                            <a:pt x="1739" y="36"/>
                          </a:lnTo>
                          <a:lnTo>
                            <a:pt x="1723" y="40"/>
                          </a:lnTo>
                          <a:lnTo>
                            <a:pt x="1688" y="51"/>
                          </a:lnTo>
                          <a:lnTo>
                            <a:pt x="1678" y="54"/>
                          </a:lnTo>
                          <a:lnTo>
                            <a:pt x="1686" y="51"/>
                          </a:lnTo>
                          <a:lnTo>
                            <a:pt x="1670" y="56"/>
                          </a:lnTo>
                          <a:lnTo>
                            <a:pt x="1673" y="63"/>
                          </a:lnTo>
                          <a:lnTo>
                            <a:pt x="1672" y="56"/>
                          </a:lnTo>
                          <a:lnTo>
                            <a:pt x="1654" y="62"/>
                          </a:lnTo>
                          <a:lnTo>
                            <a:pt x="1659" y="61"/>
                          </a:lnTo>
                          <a:lnTo>
                            <a:pt x="1653" y="63"/>
                          </a:lnTo>
                          <a:lnTo>
                            <a:pt x="1635" y="70"/>
                          </a:lnTo>
                          <a:lnTo>
                            <a:pt x="1627" y="73"/>
                          </a:lnTo>
                          <a:lnTo>
                            <a:pt x="1635" y="70"/>
                          </a:lnTo>
                          <a:lnTo>
                            <a:pt x="1619" y="77"/>
                          </a:lnTo>
                          <a:lnTo>
                            <a:pt x="1601" y="85"/>
                          </a:lnTo>
                          <a:lnTo>
                            <a:pt x="1595" y="86"/>
                          </a:lnTo>
                          <a:lnTo>
                            <a:pt x="1600" y="85"/>
                          </a:lnTo>
                          <a:lnTo>
                            <a:pt x="1582" y="94"/>
                          </a:lnTo>
                          <a:lnTo>
                            <a:pt x="1587" y="99"/>
                          </a:lnTo>
                          <a:lnTo>
                            <a:pt x="1584" y="94"/>
                          </a:lnTo>
                          <a:lnTo>
                            <a:pt x="1568" y="102"/>
                          </a:lnTo>
                          <a:lnTo>
                            <a:pt x="1569" y="101"/>
                          </a:lnTo>
                          <a:lnTo>
                            <a:pt x="1566" y="102"/>
                          </a:lnTo>
                          <a:lnTo>
                            <a:pt x="1531" y="124"/>
                          </a:lnTo>
                          <a:lnTo>
                            <a:pt x="1526" y="126"/>
                          </a:lnTo>
                          <a:lnTo>
                            <a:pt x="1531" y="124"/>
                          </a:lnTo>
                          <a:lnTo>
                            <a:pt x="1515" y="136"/>
                          </a:lnTo>
                          <a:lnTo>
                            <a:pt x="1497" y="148"/>
                          </a:lnTo>
                          <a:lnTo>
                            <a:pt x="1480" y="161"/>
                          </a:lnTo>
                          <a:lnTo>
                            <a:pt x="1478" y="161"/>
                          </a:lnTo>
                          <a:lnTo>
                            <a:pt x="1478" y="162"/>
                          </a:lnTo>
                          <a:lnTo>
                            <a:pt x="1462" y="177"/>
                          </a:lnTo>
                          <a:lnTo>
                            <a:pt x="1427" y="209"/>
                          </a:lnTo>
                          <a:lnTo>
                            <a:pt x="1430" y="207"/>
                          </a:lnTo>
                          <a:lnTo>
                            <a:pt x="1427" y="209"/>
                          </a:lnTo>
                          <a:lnTo>
                            <a:pt x="1411" y="228"/>
                          </a:lnTo>
                          <a:lnTo>
                            <a:pt x="1393" y="248"/>
                          </a:lnTo>
                          <a:lnTo>
                            <a:pt x="1377" y="268"/>
                          </a:lnTo>
                          <a:lnTo>
                            <a:pt x="1350" y="303"/>
                          </a:lnTo>
                          <a:lnTo>
                            <a:pt x="1377" y="268"/>
                          </a:lnTo>
                          <a:lnTo>
                            <a:pt x="1360" y="291"/>
                          </a:lnTo>
                          <a:lnTo>
                            <a:pt x="1342" y="315"/>
                          </a:lnTo>
                          <a:lnTo>
                            <a:pt x="1347" y="309"/>
                          </a:lnTo>
                          <a:lnTo>
                            <a:pt x="1342" y="317"/>
                          </a:lnTo>
                          <a:lnTo>
                            <a:pt x="1326" y="341"/>
                          </a:lnTo>
                          <a:lnTo>
                            <a:pt x="1309" y="368"/>
                          </a:lnTo>
                          <a:lnTo>
                            <a:pt x="1291" y="396"/>
                          </a:lnTo>
                          <a:lnTo>
                            <a:pt x="1293" y="390"/>
                          </a:lnTo>
                          <a:lnTo>
                            <a:pt x="1291" y="396"/>
                          </a:lnTo>
                          <a:lnTo>
                            <a:pt x="1275" y="425"/>
                          </a:lnTo>
                          <a:lnTo>
                            <a:pt x="1257" y="456"/>
                          </a:lnTo>
                          <a:lnTo>
                            <a:pt x="1240" y="488"/>
                          </a:lnTo>
                          <a:lnTo>
                            <a:pt x="1224" y="522"/>
                          </a:lnTo>
                          <a:lnTo>
                            <a:pt x="1206" y="557"/>
                          </a:lnTo>
                          <a:lnTo>
                            <a:pt x="1189" y="593"/>
                          </a:lnTo>
                          <a:lnTo>
                            <a:pt x="1184" y="601"/>
                          </a:lnTo>
                          <a:lnTo>
                            <a:pt x="1187" y="594"/>
                          </a:lnTo>
                          <a:lnTo>
                            <a:pt x="1171" y="632"/>
                          </a:lnTo>
                          <a:lnTo>
                            <a:pt x="1179" y="633"/>
                          </a:lnTo>
                          <a:lnTo>
                            <a:pt x="1173" y="631"/>
                          </a:lnTo>
                          <a:lnTo>
                            <a:pt x="1137" y="708"/>
                          </a:lnTo>
                          <a:lnTo>
                            <a:pt x="1133" y="718"/>
                          </a:lnTo>
                          <a:lnTo>
                            <a:pt x="1136" y="710"/>
                          </a:lnTo>
                          <a:lnTo>
                            <a:pt x="1120" y="750"/>
                          </a:lnTo>
                          <a:lnTo>
                            <a:pt x="1128" y="751"/>
                          </a:lnTo>
                          <a:lnTo>
                            <a:pt x="1121" y="749"/>
                          </a:lnTo>
                          <a:lnTo>
                            <a:pt x="1104" y="787"/>
                          </a:lnTo>
                          <a:lnTo>
                            <a:pt x="1096" y="805"/>
                          </a:lnTo>
                          <a:lnTo>
                            <a:pt x="1102" y="789"/>
                          </a:lnTo>
                          <a:lnTo>
                            <a:pt x="1085" y="830"/>
                          </a:lnTo>
                          <a:lnTo>
                            <a:pt x="1069" y="871"/>
                          </a:lnTo>
                          <a:lnTo>
                            <a:pt x="1051" y="912"/>
                          </a:lnTo>
                          <a:lnTo>
                            <a:pt x="1033" y="952"/>
                          </a:lnTo>
                          <a:lnTo>
                            <a:pt x="1017" y="993"/>
                          </a:lnTo>
                          <a:lnTo>
                            <a:pt x="1000" y="1033"/>
                          </a:lnTo>
                          <a:lnTo>
                            <a:pt x="1008" y="1034"/>
                          </a:lnTo>
                          <a:lnTo>
                            <a:pt x="1001" y="1032"/>
                          </a:lnTo>
                          <a:lnTo>
                            <a:pt x="966" y="1109"/>
                          </a:lnTo>
                          <a:lnTo>
                            <a:pt x="944" y="1156"/>
                          </a:lnTo>
                          <a:lnTo>
                            <a:pt x="965" y="1111"/>
                          </a:lnTo>
                          <a:lnTo>
                            <a:pt x="949" y="1147"/>
                          </a:lnTo>
                          <a:lnTo>
                            <a:pt x="957" y="1148"/>
                          </a:lnTo>
                          <a:lnTo>
                            <a:pt x="950" y="1146"/>
                          </a:lnTo>
                          <a:lnTo>
                            <a:pt x="933" y="1183"/>
                          </a:lnTo>
                          <a:lnTo>
                            <a:pt x="915" y="1218"/>
                          </a:lnTo>
                          <a:lnTo>
                            <a:pt x="899" y="1252"/>
                          </a:lnTo>
                          <a:lnTo>
                            <a:pt x="881" y="1285"/>
                          </a:lnTo>
                          <a:lnTo>
                            <a:pt x="864" y="1316"/>
                          </a:lnTo>
                          <a:lnTo>
                            <a:pt x="848" y="1345"/>
                          </a:lnTo>
                          <a:lnTo>
                            <a:pt x="854" y="1348"/>
                          </a:lnTo>
                          <a:lnTo>
                            <a:pt x="848" y="1345"/>
                          </a:lnTo>
                          <a:lnTo>
                            <a:pt x="830" y="1374"/>
                          </a:lnTo>
                          <a:lnTo>
                            <a:pt x="814" y="1400"/>
                          </a:lnTo>
                          <a:lnTo>
                            <a:pt x="797" y="1426"/>
                          </a:lnTo>
                          <a:lnTo>
                            <a:pt x="803" y="1429"/>
                          </a:lnTo>
                          <a:lnTo>
                            <a:pt x="797" y="1425"/>
                          </a:lnTo>
                          <a:lnTo>
                            <a:pt x="779" y="1449"/>
                          </a:lnTo>
                          <a:lnTo>
                            <a:pt x="790" y="1431"/>
                          </a:lnTo>
                          <a:lnTo>
                            <a:pt x="779" y="1450"/>
                          </a:lnTo>
                          <a:lnTo>
                            <a:pt x="763" y="1473"/>
                          </a:lnTo>
                          <a:lnTo>
                            <a:pt x="769" y="1476"/>
                          </a:lnTo>
                          <a:lnTo>
                            <a:pt x="763" y="1472"/>
                          </a:lnTo>
                          <a:lnTo>
                            <a:pt x="745" y="1493"/>
                          </a:lnTo>
                          <a:lnTo>
                            <a:pt x="752" y="1497"/>
                          </a:lnTo>
                          <a:lnTo>
                            <a:pt x="745" y="1493"/>
                          </a:lnTo>
                          <a:lnTo>
                            <a:pt x="728" y="1512"/>
                          </a:lnTo>
                          <a:lnTo>
                            <a:pt x="734" y="1505"/>
                          </a:lnTo>
                          <a:lnTo>
                            <a:pt x="728" y="1512"/>
                          </a:lnTo>
                          <a:lnTo>
                            <a:pt x="712" y="1531"/>
                          </a:lnTo>
                          <a:lnTo>
                            <a:pt x="718" y="1535"/>
                          </a:lnTo>
                          <a:lnTo>
                            <a:pt x="712" y="1531"/>
                          </a:lnTo>
                          <a:lnTo>
                            <a:pt x="694" y="1548"/>
                          </a:lnTo>
                          <a:lnTo>
                            <a:pt x="677" y="1564"/>
                          </a:lnTo>
                          <a:lnTo>
                            <a:pt x="661" y="1579"/>
                          </a:lnTo>
                          <a:lnTo>
                            <a:pt x="667" y="1583"/>
                          </a:lnTo>
                          <a:lnTo>
                            <a:pt x="662" y="1577"/>
                          </a:lnTo>
                          <a:lnTo>
                            <a:pt x="627" y="1604"/>
                          </a:lnTo>
                          <a:lnTo>
                            <a:pt x="611" y="1616"/>
                          </a:lnTo>
                          <a:lnTo>
                            <a:pt x="616" y="1622"/>
                          </a:lnTo>
                          <a:lnTo>
                            <a:pt x="611" y="1616"/>
                          </a:lnTo>
                          <a:lnTo>
                            <a:pt x="576" y="1638"/>
                          </a:lnTo>
                          <a:lnTo>
                            <a:pt x="581" y="1643"/>
                          </a:lnTo>
                          <a:lnTo>
                            <a:pt x="576" y="1638"/>
                          </a:lnTo>
                          <a:lnTo>
                            <a:pt x="560" y="1647"/>
                          </a:lnTo>
                          <a:lnTo>
                            <a:pt x="565" y="1653"/>
                          </a:lnTo>
                          <a:lnTo>
                            <a:pt x="561" y="1647"/>
                          </a:lnTo>
                          <a:lnTo>
                            <a:pt x="526" y="1663"/>
                          </a:lnTo>
                          <a:lnTo>
                            <a:pt x="510" y="1670"/>
                          </a:lnTo>
                          <a:lnTo>
                            <a:pt x="513" y="1675"/>
                          </a:lnTo>
                          <a:lnTo>
                            <a:pt x="510" y="1670"/>
                          </a:lnTo>
                          <a:lnTo>
                            <a:pt x="475" y="1683"/>
                          </a:lnTo>
                          <a:lnTo>
                            <a:pt x="478" y="1689"/>
                          </a:lnTo>
                          <a:lnTo>
                            <a:pt x="475" y="1682"/>
                          </a:lnTo>
                          <a:lnTo>
                            <a:pt x="459" y="1687"/>
                          </a:lnTo>
                          <a:lnTo>
                            <a:pt x="462" y="1694"/>
                          </a:lnTo>
                          <a:lnTo>
                            <a:pt x="461" y="1687"/>
                          </a:lnTo>
                          <a:lnTo>
                            <a:pt x="443" y="1693"/>
                          </a:lnTo>
                          <a:lnTo>
                            <a:pt x="427" y="1697"/>
                          </a:lnTo>
                          <a:lnTo>
                            <a:pt x="429" y="1704"/>
                          </a:lnTo>
                          <a:lnTo>
                            <a:pt x="427" y="1697"/>
                          </a:lnTo>
                          <a:lnTo>
                            <a:pt x="409" y="1701"/>
                          </a:lnTo>
                          <a:lnTo>
                            <a:pt x="406" y="1702"/>
                          </a:lnTo>
                          <a:lnTo>
                            <a:pt x="409" y="1701"/>
                          </a:lnTo>
                          <a:lnTo>
                            <a:pt x="392" y="1706"/>
                          </a:lnTo>
                          <a:lnTo>
                            <a:pt x="393" y="1713"/>
                          </a:lnTo>
                          <a:lnTo>
                            <a:pt x="392" y="1706"/>
                          </a:lnTo>
                          <a:lnTo>
                            <a:pt x="376" y="1709"/>
                          </a:lnTo>
                          <a:lnTo>
                            <a:pt x="358" y="1713"/>
                          </a:lnTo>
                          <a:lnTo>
                            <a:pt x="341" y="1716"/>
                          </a:lnTo>
                          <a:lnTo>
                            <a:pt x="325" y="1718"/>
                          </a:lnTo>
                          <a:lnTo>
                            <a:pt x="289" y="1724"/>
                          </a:lnTo>
                          <a:lnTo>
                            <a:pt x="291" y="1730"/>
                          </a:lnTo>
                          <a:lnTo>
                            <a:pt x="291" y="1724"/>
                          </a:lnTo>
                          <a:lnTo>
                            <a:pt x="273" y="1725"/>
                          </a:lnTo>
                          <a:lnTo>
                            <a:pt x="278" y="1724"/>
                          </a:lnTo>
                          <a:lnTo>
                            <a:pt x="272" y="1725"/>
                          </a:lnTo>
                          <a:lnTo>
                            <a:pt x="256" y="1728"/>
                          </a:lnTo>
                          <a:lnTo>
                            <a:pt x="257" y="1734"/>
                          </a:lnTo>
                          <a:lnTo>
                            <a:pt x="257" y="1728"/>
                          </a:lnTo>
                          <a:lnTo>
                            <a:pt x="222" y="1730"/>
                          </a:lnTo>
                          <a:lnTo>
                            <a:pt x="206" y="1732"/>
                          </a:lnTo>
                          <a:lnTo>
                            <a:pt x="171" y="1734"/>
                          </a:lnTo>
                          <a:lnTo>
                            <a:pt x="155" y="1736"/>
                          </a:lnTo>
                          <a:lnTo>
                            <a:pt x="120" y="1738"/>
                          </a:lnTo>
                          <a:lnTo>
                            <a:pt x="120" y="1745"/>
                          </a:lnTo>
                          <a:lnTo>
                            <a:pt x="120" y="1738"/>
                          </a:lnTo>
                          <a:lnTo>
                            <a:pt x="104" y="1738"/>
                          </a:lnTo>
                          <a:lnTo>
                            <a:pt x="86" y="1740"/>
                          </a:lnTo>
                          <a:lnTo>
                            <a:pt x="86" y="1746"/>
                          </a:lnTo>
                          <a:lnTo>
                            <a:pt x="86" y="1740"/>
                          </a:lnTo>
                          <a:lnTo>
                            <a:pt x="68" y="1740"/>
                          </a:lnTo>
                          <a:lnTo>
                            <a:pt x="52" y="1741"/>
                          </a:lnTo>
                          <a:lnTo>
                            <a:pt x="52" y="1748"/>
                          </a:lnTo>
                          <a:lnTo>
                            <a:pt x="52" y="1741"/>
                          </a:lnTo>
                          <a:lnTo>
                            <a:pt x="17" y="1741"/>
                          </a:lnTo>
                          <a:lnTo>
                            <a:pt x="1" y="1742"/>
                          </a:lnTo>
                          <a:lnTo>
                            <a:pt x="1" y="1749"/>
                          </a:lnTo>
                          <a:lnTo>
                            <a:pt x="1" y="1742"/>
                          </a:lnTo>
                          <a:lnTo>
                            <a:pt x="0" y="1742"/>
                          </a:lnTo>
                          <a:close/>
                        </a:path>
                      </a:pathLst>
                    </a:custGeom>
                    <a:solidFill>
                      <a:srgbClr val="FF0000"/>
                    </a:solidFill>
                    <a:ln w="0">
                      <a:solidFill>
                        <a:srgbClr val="FF0000"/>
                      </a:solidFill>
                      <a:round/>
                      <a:headEnd/>
                      <a:tailEnd/>
                    </a:ln>
                  </p:spPr>
                  <p:txBody>
                    <a:bodyPr/>
                    <a:lstStyle/>
                    <a:p>
                      <a:endParaRPr lang="en-US"/>
                    </a:p>
                  </p:txBody>
                </p:sp>
                <p:sp>
                  <p:nvSpPr>
                    <p:cNvPr id="187427" name="Freeform 8"/>
                    <p:cNvSpPr>
                      <a:spLocks/>
                    </p:cNvSpPr>
                    <p:nvPr/>
                  </p:nvSpPr>
                  <p:spPr bwMode="auto">
                    <a:xfrm>
                      <a:off x="1418" y="1945"/>
                      <a:ext cx="1347" cy="1334"/>
                    </a:xfrm>
                    <a:custGeom>
                      <a:avLst/>
                      <a:gdLst>
                        <a:gd name="T0" fmla="*/ 1 w 2049"/>
                        <a:gd name="T1" fmla="*/ 2 h 1630"/>
                        <a:gd name="T2" fmla="*/ 1 w 2049"/>
                        <a:gd name="T3" fmla="*/ 2 h 1630"/>
                        <a:gd name="T4" fmla="*/ 1 w 2049"/>
                        <a:gd name="T5" fmla="*/ 2 h 1630"/>
                        <a:gd name="T6" fmla="*/ 1 w 2049"/>
                        <a:gd name="T7" fmla="*/ 2 h 1630"/>
                        <a:gd name="T8" fmla="*/ 1 w 2049"/>
                        <a:gd name="T9" fmla="*/ 2 h 1630"/>
                        <a:gd name="T10" fmla="*/ 1 w 2049"/>
                        <a:gd name="T11" fmla="*/ 2 h 1630"/>
                        <a:gd name="T12" fmla="*/ 1 w 2049"/>
                        <a:gd name="T13" fmla="*/ 2 h 1630"/>
                        <a:gd name="T14" fmla="*/ 1 w 2049"/>
                        <a:gd name="T15" fmla="*/ 2 h 1630"/>
                        <a:gd name="T16" fmla="*/ 1 w 2049"/>
                        <a:gd name="T17" fmla="*/ 2 h 1630"/>
                        <a:gd name="T18" fmla="*/ 1 w 2049"/>
                        <a:gd name="T19" fmla="*/ 2 h 1630"/>
                        <a:gd name="T20" fmla="*/ 1 w 2049"/>
                        <a:gd name="T21" fmla="*/ 2 h 1630"/>
                        <a:gd name="T22" fmla="*/ 1 w 2049"/>
                        <a:gd name="T23" fmla="*/ 2 h 1630"/>
                        <a:gd name="T24" fmla="*/ 1 w 2049"/>
                        <a:gd name="T25" fmla="*/ 2 h 1630"/>
                        <a:gd name="T26" fmla="*/ 1 w 2049"/>
                        <a:gd name="T27" fmla="*/ 2 h 1630"/>
                        <a:gd name="T28" fmla="*/ 1 w 2049"/>
                        <a:gd name="T29" fmla="*/ 2 h 1630"/>
                        <a:gd name="T30" fmla="*/ 1 w 2049"/>
                        <a:gd name="T31" fmla="*/ 2 h 1630"/>
                        <a:gd name="T32" fmla="*/ 1 w 2049"/>
                        <a:gd name="T33" fmla="*/ 2 h 1630"/>
                        <a:gd name="T34" fmla="*/ 1 w 2049"/>
                        <a:gd name="T35" fmla="*/ 2 h 1630"/>
                        <a:gd name="T36" fmla="*/ 1 w 2049"/>
                        <a:gd name="T37" fmla="*/ 2 h 1630"/>
                        <a:gd name="T38" fmla="*/ 1 w 2049"/>
                        <a:gd name="T39" fmla="*/ 2 h 1630"/>
                        <a:gd name="T40" fmla="*/ 1 w 2049"/>
                        <a:gd name="T41" fmla="*/ 2 h 1630"/>
                        <a:gd name="T42" fmla="*/ 1 w 2049"/>
                        <a:gd name="T43" fmla="*/ 2 h 1630"/>
                        <a:gd name="T44" fmla="*/ 1 w 2049"/>
                        <a:gd name="T45" fmla="*/ 2 h 1630"/>
                        <a:gd name="T46" fmla="*/ 1 w 2049"/>
                        <a:gd name="T47" fmla="*/ 2 h 1630"/>
                        <a:gd name="T48" fmla="*/ 1 w 2049"/>
                        <a:gd name="T49" fmla="*/ 2 h 1630"/>
                        <a:gd name="T50" fmla="*/ 1 w 2049"/>
                        <a:gd name="T51" fmla="*/ 2 h 1630"/>
                        <a:gd name="T52" fmla="*/ 1 w 2049"/>
                        <a:gd name="T53" fmla="*/ 2 h 1630"/>
                        <a:gd name="T54" fmla="*/ 1 w 2049"/>
                        <a:gd name="T55" fmla="*/ 2 h 1630"/>
                        <a:gd name="T56" fmla="*/ 1 w 2049"/>
                        <a:gd name="T57" fmla="*/ 2 h 1630"/>
                        <a:gd name="T58" fmla="*/ 1 w 2049"/>
                        <a:gd name="T59" fmla="*/ 2 h 1630"/>
                        <a:gd name="T60" fmla="*/ 1 w 2049"/>
                        <a:gd name="T61" fmla="*/ 2 h 1630"/>
                        <a:gd name="T62" fmla="*/ 1 w 2049"/>
                        <a:gd name="T63" fmla="*/ 2 h 1630"/>
                        <a:gd name="T64" fmla="*/ 1 w 2049"/>
                        <a:gd name="T65" fmla="*/ 2 h 1630"/>
                        <a:gd name="T66" fmla="*/ 1 w 2049"/>
                        <a:gd name="T67" fmla="*/ 2 h 1630"/>
                        <a:gd name="T68" fmla="*/ 1 w 2049"/>
                        <a:gd name="T69" fmla="*/ 2 h 1630"/>
                        <a:gd name="T70" fmla="*/ 1 w 2049"/>
                        <a:gd name="T71" fmla="*/ 2 h 1630"/>
                        <a:gd name="T72" fmla="*/ 1 w 2049"/>
                        <a:gd name="T73" fmla="*/ 2 h 1630"/>
                        <a:gd name="T74" fmla="*/ 1 w 2049"/>
                        <a:gd name="T75" fmla="*/ 2 h 1630"/>
                        <a:gd name="T76" fmla="*/ 1 w 2049"/>
                        <a:gd name="T77" fmla="*/ 2 h 1630"/>
                        <a:gd name="T78" fmla="*/ 1 w 2049"/>
                        <a:gd name="T79" fmla="*/ 2 h 1630"/>
                        <a:gd name="T80" fmla="*/ 1 w 2049"/>
                        <a:gd name="T81" fmla="*/ 2 h 1630"/>
                        <a:gd name="T82" fmla="*/ 1 w 2049"/>
                        <a:gd name="T83" fmla="*/ 2 h 1630"/>
                        <a:gd name="T84" fmla="*/ 1 w 2049"/>
                        <a:gd name="T85" fmla="*/ 2 h 1630"/>
                        <a:gd name="T86" fmla="*/ 1 w 2049"/>
                        <a:gd name="T87" fmla="*/ 2 h 1630"/>
                        <a:gd name="T88" fmla="*/ 1 w 2049"/>
                        <a:gd name="T89" fmla="*/ 2 h 1630"/>
                        <a:gd name="T90" fmla="*/ 1 w 2049"/>
                        <a:gd name="T91" fmla="*/ 2 h 1630"/>
                        <a:gd name="T92" fmla="*/ 1 w 2049"/>
                        <a:gd name="T93" fmla="*/ 2 h 1630"/>
                        <a:gd name="T94" fmla="*/ 1 w 2049"/>
                        <a:gd name="T95" fmla="*/ 2 h 1630"/>
                        <a:gd name="T96" fmla="*/ 1 w 2049"/>
                        <a:gd name="T97" fmla="*/ 2 h 1630"/>
                        <a:gd name="T98" fmla="*/ 1 w 2049"/>
                        <a:gd name="T99" fmla="*/ 2 h 1630"/>
                        <a:gd name="T100" fmla="*/ 1 w 2049"/>
                        <a:gd name="T101" fmla="*/ 2 h 1630"/>
                        <a:gd name="T102" fmla="*/ 1 w 2049"/>
                        <a:gd name="T103" fmla="*/ 2 h 1630"/>
                        <a:gd name="T104" fmla="*/ 1 w 2049"/>
                        <a:gd name="T105" fmla="*/ 2 h 1630"/>
                        <a:gd name="T106" fmla="*/ 1 w 2049"/>
                        <a:gd name="T107" fmla="*/ 2 h 1630"/>
                        <a:gd name="T108" fmla="*/ 1 w 2049"/>
                        <a:gd name="T109" fmla="*/ 2 h 1630"/>
                        <a:gd name="T110" fmla="*/ 1 w 2049"/>
                        <a:gd name="T111" fmla="*/ 2 h 1630"/>
                        <a:gd name="T112" fmla="*/ 1 w 2049"/>
                        <a:gd name="T113" fmla="*/ 2 h 1630"/>
                        <a:gd name="T114" fmla="*/ 1 w 2049"/>
                        <a:gd name="T115" fmla="*/ 2 h 1630"/>
                        <a:gd name="T116" fmla="*/ 1 w 2049"/>
                        <a:gd name="T117" fmla="*/ 2 h 1630"/>
                        <a:gd name="T118" fmla="*/ 1 w 2049"/>
                        <a:gd name="T119" fmla="*/ 2 h 1630"/>
                        <a:gd name="T120" fmla="*/ 1 w 2049"/>
                        <a:gd name="T121" fmla="*/ 2 h 1630"/>
                        <a:gd name="T122" fmla="*/ 1 w 2049"/>
                        <a:gd name="T123" fmla="*/ 2 h 163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049"/>
                        <a:gd name="T187" fmla="*/ 0 h 1630"/>
                        <a:gd name="T188" fmla="*/ 2049 w 2049"/>
                        <a:gd name="T189" fmla="*/ 1630 h 163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049" h="1630">
                          <a:moveTo>
                            <a:pt x="0" y="0"/>
                          </a:moveTo>
                          <a:lnTo>
                            <a:pt x="0" y="15"/>
                          </a:lnTo>
                          <a:lnTo>
                            <a:pt x="17" y="15"/>
                          </a:lnTo>
                          <a:lnTo>
                            <a:pt x="17" y="7"/>
                          </a:lnTo>
                          <a:lnTo>
                            <a:pt x="17" y="15"/>
                          </a:lnTo>
                          <a:lnTo>
                            <a:pt x="35" y="16"/>
                          </a:lnTo>
                          <a:lnTo>
                            <a:pt x="52" y="16"/>
                          </a:lnTo>
                          <a:lnTo>
                            <a:pt x="52" y="8"/>
                          </a:lnTo>
                          <a:lnTo>
                            <a:pt x="52" y="16"/>
                          </a:lnTo>
                          <a:lnTo>
                            <a:pt x="68" y="17"/>
                          </a:lnTo>
                          <a:lnTo>
                            <a:pt x="86" y="17"/>
                          </a:lnTo>
                          <a:lnTo>
                            <a:pt x="86" y="9"/>
                          </a:lnTo>
                          <a:lnTo>
                            <a:pt x="86" y="17"/>
                          </a:lnTo>
                          <a:lnTo>
                            <a:pt x="104" y="19"/>
                          </a:lnTo>
                          <a:lnTo>
                            <a:pt x="120" y="20"/>
                          </a:lnTo>
                          <a:lnTo>
                            <a:pt x="137" y="20"/>
                          </a:lnTo>
                          <a:lnTo>
                            <a:pt x="137" y="12"/>
                          </a:lnTo>
                          <a:lnTo>
                            <a:pt x="137" y="20"/>
                          </a:lnTo>
                          <a:lnTo>
                            <a:pt x="155" y="21"/>
                          </a:lnTo>
                          <a:lnTo>
                            <a:pt x="171" y="23"/>
                          </a:lnTo>
                          <a:lnTo>
                            <a:pt x="188" y="23"/>
                          </a:lnTo>
                          <a:lnTo>
                            <a:pt x="188" y="15"/>
                          </a:lnTo>
                          <a:lnTo>
                            <a:pt x="188" y="23"/>
                          </a:lnTo>
                          <a:lnTo>
                            <a:pt x="206" y="24"/>
                          </a:lnTo>
                          <a:lnTo>
                            <a:pt x="206" y="16"/>
                          </a:lnTo>
                          <a:lnTo>
                            <a:pt x="204" y="23"/>
                          </a:lnTo>
                          <a:lnTo>
                            <a:pt x="220" y="25"/>
                          </a:lnTo>
                          <a:lnTo>
                            <a:pt x="227" y="27"/>
                          </a:lnTo>
                          <a:lnTo>
                            <a:pt x="222" y="27"/>
                          </a:lnTo>
                          <a:lnTo>
                            <a:pt x="257" y="29"/>
                          </a:lnTo>
                          <a:lnTo>
                            <a:pt x="273" y="31"/>
                          </a:lnTo>
                          <a:lnTo>
                            <a:pt x="273" y="23"/>
                          </a:lnTo>
                          <a:lnTo>
                            <a:pt x="272" y="29"/>
                          </a:lnTo>
                          <a:lnTo>
                            <a:pt x="325" y="38"/>
                          </a:lnTo>
                          <a:lnTo>
                            <a:pt x="334" y="39"/>
                          </a:lnTo>
                          <a:lnTo>
                            <a:pt x="326" y="39"/>
                          </a:lnTo>
                          <a:lnTo>
                            <a:pt x="342" y="40"/>
                          </a:lnTo>
                          <a:lnTo>
                            <a:pt x="342" y="32"/>
                          </a:lnTo>
                          <a:lnTo>
                            <a:pt x="341" y="39"/>
                          </a:lnTo>
                          <a:lnTo>
                            <a:pt x="358" y="43"/>
                          </a:lnTo>
                          <a:lnTo>
                            <a:pt x="376" y="46"/>
                          </a:lnTo>
                          <a:lnTo>
                            <a:pt x="377" y="39"/>
                          </a:lnTo>
                          <a:lnTo>
                            <a:pt x="376" y="46"/>
                          </a:lnTo>
                          <a:lnTo>
                            <a:pt x="392" y="50"/>
                          </a:lnTo>
                          <a:lnTo>
                            <a:pt x="384" y="48"/>
                          </a:lnTo>
                          <a:lnTo>
                            <a:pt x="392" y="50"/>
                          </a:lnTo>
                          <a:lnTo>
                            <a:pt x="427" y="58"/>
                          </a:lnTo>
                          <a:lnTo>
                            <a:pt x="429" y="51"/>
                          </a:lnTo>
                          <a:lnTo>
                            <a:pt x="427" y="58"/>
                          </a:lnTo>
                          <a:lnTo>
                            <a:pt x="443" y="62"/>
                          </a:lnTo>
                          <a:lnTo>
                            <a:pt x="461" y="67"/>
                          </a:lnTo>
                          <a:lnTo>
                            <a:pt x="462" y="60"/>
                          </a:lnTo>
                          <a:lnTo>
                            <a:pt x="459" y="67"/>
                          </a:lnTo>
                          <a:lnTo>
                            <a:pt x="475" y="72"/>
                          </a:lnTo>
                          <a:lnTo>
                            <a:pt x="478" y="66"/>
                          </a:lnTo>
                          <a:lnTo>
                            <a:pt x="475" y="72"/>
                          </a:lnTo>
                          <a:lnTo>
                            <a:pt x="510" y="86"/>
                          </a:lnTo>
                          <a:lnTo>
                            <a:pt x="513" y="79"/>
                          </a:lnTo>
                          <a:lnTo>
                            <a:pt x="510" y="86"/>
                          </a:lnTo>
                          <a:lnTo>
                            <a:pt x="526" y="94"/>
                          </a:lnTo>
                          <a:lnTo>
                            <a:pt x="523" y="93"/>
                          </a:lnTo>
                          <a:lnTo>
                            <a:pt x="526" y="94"/>
                          </a:lnTo>
                          <a:lnTo>
                            <a:pt x="544" y="101"/>
                          </a:lnTo>
                          <a:lnTo>
                            <a:pt x="547" y="94"/>
                          </a:lnTo>
                          <a:lnTo>
                            <a:pt x="542" y="101"/>
                          </a:lnTo>
                          <a:lnTo>
                            <a:pt x="560" y="110"/>
                          </a:lnTo>
                          <a:lnTo>
                            <a:pt x="576" y="119"/>
                          </a:lnTo>
                          <a:lnTo>
                            <a:pt x="593" y="129"/>
                          </a:lnTo>
                          <a:lnTo>
                            <a:pt x="598" y="122"/>
                          </a:lnTo>
                          <a:lnTo>
                            <a:pt x="593" y="127"/>
                          </a:lnTo>
                          <a:lnTo>
                            <a:pt x="611" y="138"/>
                          </a:lnTo>
                          <a:lnTo>
                            <a:pt x="616" y="133"/>
                          </a:lnTo>
                          <a:lnTo>
                            <a:pt x="611" y="138"/>
                          </a:lnTo>
                          <a:lnTo>
                            <a:pt x="627" y="150"/>
                          </a:lnTo>
                          <a:lnTo>
                            <a:pt x="662" y="177"/>
                          </a:lnTo>
                          <a:lnTo>
                            <a:pt x="667" y="172"/>
                          </a:lnTo>
                          <a:lnTo>
                            <a:pt x="661" y="177"/>
                          </a:lnTo>
                          <a:lnTo>
                            <a:pt x="677" y="192"/>
                          </a:lnTo>
                          <a:lnTo>
                            <a:pt x="694" y="208"/>
                          </a:lnTo>
                          <a:lnTo>
                            <a:pt x="712" y="225"/>
                          </a:lnTo>
                          <a:lnTo>
                            <a:pt x="718" y="220"/>
                          </a:lnTo>
                          <a:lnTo>
                            <a:pt x="712" y="224"/>
                          </a:lnTo>
                          <a:lnTo>
                            <a:pt x="728" y="243"/>
                          </a:lnTo>
                          <a:lnTo>
                            <a:pt x="763" y="283"/>
                          </a:lnTo>
                          <a:lnTo>
                            <a:pt x="769" y="279"/>
                          </a:lnTo>
                          <a:lnTo>
                            <a:pt x="763" y="283"/>
                          </a:lnTo>
                          <a:lnTo>
                            <a:pt x="779" y="306"/>
                          </a:lnTo>
                          <a:lnTo>
                            <a:pt x="790" y="323"/>
                          </a:lnTo>
                          <a:lnTo>
                            <a:pt x="779" y="306"/>
                          </a:lnTo>
                          <a:lnTo>
                            <a:pt x="797" y="330"/>
                          </a:lnTo>
                          <a:lnTo>
                            <a:pt x="803" y="326"/>
                          </a:lnTo>
                          <a:lnTo>
                            <a:pt x="797" y="330"/>
                          </a:lnTo>
                          <a:lnTo>
                            <a:pt x="814" y="355"/>
                          </a:lnTo>
                          <a:lnTo>
                            <a:pt x="830" y="382"/>
                          </a:lnTo>
                          <a:lnTo>
                            <a:pt x="848" y="410"/>
                          </a:lnTo>
                          <a:lnTo>
                            <a:pt x="854" y="406"/>
                          </a:lnTo>
                          <a:lnTo>
                            <a:pt x="848" y="409"/>
                          </a:lnTo>
                          <a:lnTo>
                            <a:pt x="864" y="439"/>
                          </a:lnTo>
                          <a:lnTo>
                            <a:pt x="881" y="469"/>
                          </a:lnTo>
                          <a:lnTo>
                            <a:pt x="899" y="502"/>
                          </a:lnTo>
                          <a:lnTo>
                            <a:pt x="915" y="535"/>
                          </a:lnTo>
                          <a:lnTo>
                            <a:pt x="933" y="569"/>
                          </a:lnTo>
                          <a:lnTo>
                            <a:pt x="950" y="605"/>
                          </a:lnTo>
                          <a:lnTo>
                            <a:pt x="957" y="602"/>
                          </a:lnTo>
                          <a:lnTo>
                            <a:pt x="949" y="605"/>
                          </a:lnTo>
                          <a:lnTo>
                            <a:pt x="965" y="641"/>
                          </a:lnTo>
                          <a:lnTo>
                            <a:pt x="960" y="630"/>
                          </a:lnTo>
                          <a:lnTo>
                            <a:pt x="966" y="641"/>
                          </a:lnTo>
                          <a:lnTo>
                            <a:pt x="984" y="677"/>
                          </a:lnTo>
                          <a:lnTo>
                            <a:pt x="1001" y="715"/>
                          </a:lnTo>
                          <a:lnTo>
                            <a:pt x="1019" y="754"/>
                          </a:lnTo>
                          <a:lnTo>
                            <a:pt x="1025" y="751"/>
                          </a:lnTo>
                          <a:lnTo>
                            <a:pt x="1017" y="754"/>
                          </a:lnTo>
                          <a:lnTo>
                            <a:pt x="1033" y="791"/>
                          </a:lnTo>
                          <a:lnTo>
                            <a:pt x="1025" y="773"/>
                          </a:lnTo>
                          <a:lnTo>
                            <a:pt x="1035" y="791"/>
                          </a:lnTo>
                          <a:lnTo>
                            <a:pt x="1070" y="869"/>
                          </a:lnTo>
                          <a:lnTo>
                            <a:pt x="1077" y="866"/>
                          </a:lnTo>
                          <a:lnTo>
                            <a:pt x="1069" y="869"/>
                          </a:lnTo>
                          <a:lnTo>
                            <a:pt x="1085" y="907"/>
                          </a:lnTo>
                          <a:lnTo>
                            <a:pt x="1077" y="888"/>
                          </a:lnTo>
                          <a:lnTo>
                            <a:pt x="1086" y="907"/>
                          </a:lnTo>
                          <a:lnTo>
                            <a:pt x="1104" y="946"/>
                          </a:lnTo>
                          <a:lnTo>
                            <a:pt x="1121" y="983"/>
                          </a:lnTo>
                          <a:lnTo>
                            <a:pt x="1128" y="980"/>
                          </a:lnTo>
                          <a:lnTo>
                            <a:pt x="1120" y="983"/>
                          </a:lnTo>
                          <a:lnTo>
                            <a:pt x="1136" y="1019"/>
                          </a:lnTo>
                          <a:lnTo>
                            <a:pt x="1133" y="1011"/>
                          </a:lnTo>
                          <a:lnTo>
                            <a:pt x="1137" y="1019"/>
                          </a:lnTo>
                          <a:lnTo>
                            <a:pt x="1173" y="1089"/>
                          </a:lnTo>
                          <a:lnTo>
                            <a:pt x="1189" y="1123"/>
                          </a:lnTo>
                          <a:lnTo>
                            <a:pt x="1206" y="1156"/>
                          </a:lnTo>
                          <a:lnTo>
                            <a:pt x="1224" y="1187"/>
                          </a:lnTo>
                          <a:lnTo>
                            <a:pt x="1240" y="1216"/>
                          </a:lnTo>
                          <a:lnTo>
                            <a:pt x="1243" y="1225"/>
                          </a:lnTo>
                          <a:lnTo>
                            <a:pt x="1240" y="1218"/>
                          </a:lnTo>
                          <a:lnTo>
                            <a:pt x="1257" y="1247"/>
                          </a:lnTo>
                          <a:lnTo>
                            <a:pt x="1275" y="1274"/>
                          </a:lnTo>
                          <a:lnTo>
                            <a:pt x="1291" y="1300"/>
                          </a:lnTo>
                          <a:lnTo>
                            <a:pt x="1293" y="1304"/>
                          </a:lnTo>
                          <a:lnTo>
                            <a:pt x="1291" y="1300"/>
                          </a:lnTo>
                          <a:lnTo>
                            <a:pt x="1309" y="1324"/>
                          </a:lnTo>
                          <a:lnTo>
                            <a:pt x="1326" y="1347"/>
                          </a:lnTo>
                          <a:lnTo>
                            <a:pt x="1342" y="1368"/>
                          </a:lnTo>
                          <a:lnTo>
                            <a:pt x="1337" y="1361"/>
                          </a:lnTo>
                          <a:lnTo>
                            <a:pt x="1342" y="1368"/>
                          </a:lnTo>
                          <a:lnTo>
                            <a:pt x="1377" y="1408"/>
                          </a:lnTo>
                          <a:lnTo>
                            <a:pt x="1390" y="1423"/>
                          </a:lnTo>
                          <a:lnTo>
                            <a:pt x="1377" y="1410"/>
                          </a:lnTo>
                          <a:lnTo>
                            <a:pt x="1393" y="1427"/>
                          </a:lnTo>
                          <a:lnTo>
                            <a:pt x="1411" y="1443"/>
                          </a:lnTo>
                          <a:lnTo>
                            <a:pt x="1427" y="1459"/>
                          </a:lnTo>
                          <a:lnTo>
                            <a:pt x="1429" y="1459"/>
                          </a:lnTo>
                          <a:lnTo>
                            <a:pt x="1464" y="1486"/>
                          </a:lnTo>
                          <a:lnTo>
                            <a:pt x="1480" y="1498"/>
                          </a:lnTo>
                          <a:lnTo>
                            <a:pt x="1497" y="1510"/>
                          </a:lnTo>
                          <a:lnTo>
                            <a:pt x="1491" y="1506"/>
                          </a:lnTo>
                          <a:lnTo>
                            <a:pt x="1497" y="1510"/>
                          </a:lnTo>
                          <a:lnTo>
                            <a:pt x="1515" y="1521"/>
                          </a:lnTo>
                          <a:lnTo>
                            <a:pt x="1544" y="1538"/>
                          </a:lnTo>
                          <a:lnTo>
                            <a:pt x="1515" y="1522"/>
                          </a:lnTo>
                          <a:lnTo>
                            <a:pt x="1531" y="1532"/>
                          </a:lnTo>
                          <a:lnTo>
                            <a:pt x="1528" y="1529"/>
                          </a:lnTo>
                          <a:lnTo>
                            <a:pt x="1533" y="1532"/>
                          </a:lnTo>
                          <a:lnTo>
                            <a:pt x="1568" y="1548"/>
                          </a:lnTo>
                          <a:lnTo>
                            <a:pt x="1584" y="1556"/>
                          </a:lnTo>
                          <a:lnTo>
                            <a:pt x="1581" y="1554"/>
                          </a:lnTo>
                          <a:lnTo>
                            <a:pt x="1584" y="1556"/>
                          </a:lnTo>
                          <a:lnTo>
                            <a:pt x="1619" y="1569"/>
                          </a:lnTo>
                          <a:lnTo>
                            <a:pt x="1633" y="1575"/>
                          </a:lnTo>
                          <a:lnTo>
                            <a:pt x="1619" y="1569"/>
                          </a:lnTo>
                          <a:lnTo>
                            <a:pt x="1635" y="1575"/>
                          </a:lnTo>
                          <a:lnTo>
                            <a:pt x="1627" y="1572"/>
                          </a:lnTo>
                          <a:lnTo>
                            <a:pt x="1637" y="1575"/>
                          </a:lnTo>
                          <a:lnTo>
                            <a:pt x="1654" y="1580"/>
                          </a:lnTo>
                          <a:lnTo>
                            <a:pt x="1651" y="1579"/>
                          </a:lnTo>
                          <a:lnTo>
                            <a:pt x="1654" y="1580"/>
                          </a:lnTo>
                          <a:lnTo>
                            <a:pt x="1672" y="1584"/>
                          </a:lnTo>
                          <a:lnTo>
                            <a:pt x="1673" y="1577"/>
                          </a:lnTo>
                          <a:lnTo>
                            <a:pt x="1670" y="1584"/>
                          </a:lnTo>
                          <a:lnTo>
                            <a:pt x="1686" y="1589"/>
                          </a:lnTo>
                          <a:lnTo>
                            <a:pt x="1683" y="1588"/>
                          </a:lnTo>
                          <a:lnTo>
                            <a:pt x="1688" y="1589"/>
                          </a:lnTo>
                          <a:lnTo>
                            <a:pt x="1723" y="1597"/>
                          </a:lnTo>
                          <a:lnTo>
                            <a:pt x="1739" y="1600"/>
                          </a:lnTo>
                          <a:lnTo>
                            <a:pt x="1757" y="1603"/>
                          </a:lnTo>
                          <a:lnTo>
                            <a:pt x="1774" y="1607"/>
                          </a:lnTo>
                          <a:lnTo>
                            <a:pt x="1779" y="1608"/>
                          </a:lnTo>
                          <a:lnTo>
                            <a:pt x="1776" y="1608"/>
                          </a:lnTo>
                          <a:lnTo>
                            <a:pt x="1792" y="1609"/>
                          </a:lnTo>
                          <a:lnTo>
                            <a:pt x="1792" y="1601"/>
                          </a:lnTo>
                          <a:lnTo>
                            <a:pt x="1790" y="1608"/>
                          </a:lnTo>
                          <a:lnTo>
                            <a:pt x="1808" y="1611"/>
                          </a:lnTo>
                          <a:lnTo>
                            <a:pt x="1816" y="1612"/>
                          </a:lnTo>
                          <a:lnTo>
                            <a:pt x="1809" y="1612"/>
                          </a:lnTo>
                          <a:lnTo>
                            <a:pt x="1827" y="1614"/>
                          </a:lnTo>
                          <a:lnTo>
                            <a:pt x="1827" y="1605"/>
                          </a:lnTo>
                          <a:lnTo>
                            <a:pt x="1825" y="1612"/>
                          </a:lnTo>
                          <a:lnTo>
                            <a:pt x="1841" y="1615"/>
                          </a:lnTo>
                          <a:lnTo>
                            <a:pt x="1848" y="1616"/>
                          </a:lnTo>
                          <a:lnTo>
                            <a:pt x="1843" y="1616"/>
                          </a:lnTo>
                          <a:lnTo>
                            <a:pt x="1861" y="1618"/>
                          </a:lnTo>
                          <a:lnTo>
                            <a:pt x="1861" y="1609"/>
                          </a:lnTo>
                          <a:lnTo>
                            <a:pt x="1859" y="1616"/>
                          </a:lnTo>
                          <a:lnTo>
                            <a:pt x="1877" y="1619"/>
                          </a:lnTo>
                          <a:lnTo>
                            <a:pt x="1886" y="1620"/>
                          </a:lnTo>
                          <a:lnTo>
                            <a:pt x="1878" y="1620"/>
                          </a:lnTo>
                          <a:lnTo>
                            <a:pt x="1894" y="1622"/>
                          </a:lnTo>
                          <a:lnTo>
                            <a:pt x="1929" y="1624"/>
                          </a:lnTo>
                          <a:lnTo>
                            <a:pt x="1945" y="1626"/>
                          </a:lnTo>
                          <a:lnTo>
                            <a:pt x="1963" y="1626"/>
                          </a:lnTo>
                          <a:lnTo>
                            <a:pt x="1963" y="1618"/>
                          </a:lnTo>
                          <a:lnTo>
                            <a:pt x="1963" y="1626"/>
                          </a:lnTo>
                          <a:lnTo>
                            <a:pt x="1981" y="1627"/>
                          </a:lnTo>
                          <a:lnTo>
                            <a:pt x="1997" y="1628"/>
                          </a:lnTo>
                          <a:lnTo>
                            <a:pt x="2014" y="1628"/>
                          </a:lnTo>
                          <a:lnTo>
                            <a:pt x="2014" y="1620"/>
                          </a:lnTo>
                          <a:lnTo>
                            <a:pt x="2014" y="1628"/>
                          </a:lnTo>
                          <a:lnTo>
                            <a:pt x="2032" y="1630"/>
                          </a:lnTo>
                          <a:lnTo>
                            <a:pt x="2049" y="1630"/>
                          </a:lnTo>
                          <a:lnTo>
                            <a:pt x="2049" y="1615"/>
                          </a:lnTo>
                          <a:lnTo>
                            <a:pt x="2032" y="1615"/>
                          </a:lnTo>
                          <a:lnTo>
                            <a:pt x="2032" y="1622"/>
                          </a:lnTo>
                          <a:lnTo>
                            <a:pt x="2033" y="1615"/>
                          </a:lnTo>
                          <a:lnTo>
                            <a:pt x="2016" y="1614"/>
                          </a:lnTo>
                          <a:lnTo>
                            <a:pt x="1997" y="1614"/>
                          </a:lnTo>
                          <a:lnTo>
                            <a:pt x="1997" y="1620"/>
                          </a:lnTo>
                          <a:lnTo>
                            <a:pt x="1998" y="1614"/>
                          </a:lnTo>
                          <a:lnTo>
                            <a:pt x="1982" y="1612"/>
                          </a:lnTo>
                          <a:lnTo>
                            <a:pt x="1965" y="1611"/>
                          </a:lnTo>
                          <a:lnTo>
                            <a:pt x="1945" y="1611"/>
                          </a:lnTo>
                          <a:lnTo>
                            <a:pt x="1945" y="1618"/>
                          </a:lnTo>
                          <a:lnTo>
                            <a:pt x="1947" y="1611"/>
                          </a:lnTo>
                          <a:lnTo>
                            <a:pt x="1931" y="1609"/>
                          </a:lnTo>
                          <a:lnTo>
                            <a:pt x="1896" y="1607"/>
                          </a:lnTo>
                          <a:lnTo>
                            <a:pt x="1880" y="1605"/>
                          </a:lnTo>
                          <a:lnTo>
                            <a:pt x="1878" y="1612"/>
                          </a:lnTo>
                          <a:lnTo>
                            <a:pt x="1880" y="1605"/>
                          </a:lnTo>
                          <a:lnTo>
                            <a:pt x="1862" y="1603"/>
                          </a:lnTo>
                          <a:lnTo>
                            <a:pt x="1854" y="1601"/>
                          </a:lnTo>
                          <a:lnTo>
                            <a:pt x="1862" y="1603"/>
                          </a:lnTo>
                          <a:lnTo>
                            <a:pt x="1845" y="1601"/>
                          </a:lnTo>
                          <a:lnTo>
                            <a:pt x="1843" y="1608"/>
                          </a:lnTo>
                          <a:lnTo>
                            <a:pt x="1845" y="1601"/>
                          </a:lnTo>
                          <a:lnTo>
                            <a:pt x="1829" y="1599"/>
                          </a:lnTo>
                          <a:lnTo>
                            <a:pt x="1822" y="1597"/>
                          </a:lnTo>
                          <a:lnTo>
                            <a:pt x="1829" y="1599"/>
                          </a:lnTo>
                          <a:lnTo>
                            <a:pt x="1811" y="1597"/>
                          </a:lnTo>
                          <a:lnTo>
                            <a:pt x="1809" y="1604"/>
                          </a:lnTo>
                          <a:lnTo>
                            <a:pt x="1811" y="1597"/>
                          </a:lnTo>
                          <a:lnTo>
                            <a:pt x="1793" y="1595"/>
                          </a:lnTo>
                          <a:lnTo>
                            <a:pt x="1785" y="1593"/>
                          </a:lnTo>
                          <a:lnTo>
                            <a:pt x="1793" y="1595"/>
                          </a:lnTo>
                          <a:lnTo>
                            <a:pt x="1777" y="1593"/>
                          </a:lnTo>
                          <a:lnTo>
                            <a:pt x="1776" y="1600"/>
                          </a:lnTo>
                          <a:lnTo>
                            <a:pt x="1777" y="1593"/>
                          </a:lnTo>
                          <a:lnTo>
                            <a:pt x="1760" y="1589"/>
                          </a:lnTo>
                          <a:lnTo>
                            <a:pt x="1742" y="1587"/>
                          </a:lnTo>
                          <a:lnTo>
                            <a:pt x="1726" y="1584"/>
                          </a:lnTo>
                          <a:lnTo>
                            <a:pt x="1691" y="1576"/>
                          </a:lnTo>
                          <a:lnTo>
                            <a:pt x="1689" y="1583"/>
                          </a:lnTo>
                          <a:lnTo>
                            <a:pt x="1693" y="1576"/>
                          </a:lnTo>
                          <a:lnTo>
                            <a:pt x="1677" y="1571"/>
                          </a:lnTo>
                          <a:lnTo>
                            <a:pt x="1680" y="1572"/>
                          </a:lnTo>
                          <a:lnTo>
                            <a:pt x="1675" y="1571"/>
                          </a:lnTo>
                          <a:lnTo>
                            <a:pt x="1657" y="1567"/>
                          </a:lnTo>
                          <a:lnTo>
                            <a:pt x="1656" y="1573"/>
                          </a:lnTo>
                          <a:lnTo>
                            <a:pt x="1659" y="1567"/>
                          </a:lnTo>
                          <a:lnTo>
                            <a:pt x="1641" y="1561"/>
                          </a:lnTo>
                          <a:lnTo>
                            <a:pt x="1638" y="1568"/>
                          </a:lnTo>
                          <a:lnTo>
                            <a:pt x="1641" y="1561"/>
                          </a:lnTo>
                          <a:lnTo>
                            <a:pt x="1625" y="1556"/>
                          </a:lnTo>
                          <a:lnTo>
                            <a:pt x="1622" y="1563"/>
                          </a:lnTo>
                          <a:lnTo>
                            <a:pt x="1625" y="1557"/>
                          </a:lnTo>
                          <a:lnTo>
                            <a:pt x="1590" y="1544"/>
                          </a:lnTo>
                          <a:lnTo>
                            <a:pt x="1587" y="1549"/>
                          </a:lnTo>
                          <a:lnTo>
                            <a:pt x="1592" y="1544"/>
                          </a:lnTo>
                          <a:lnTo>
                            <a:pt x="1576" y="1536"/>
                          </a:lnTo>
                          <a:lnTo>
                            <a:pt x="1541" y="1520"/>
                          </a:lnTo>
                          <a:lnTo>
                            <a:pt x="1536" y="1525"/>
                          </a:lnTo>
                          <a:lnTo>
                            <a:pt x="1541" y="1520"/>
                          </a:lnTo>
                          <a:lnTo>
                            <a:pt x="1525" y="1510"/>
                          </a:lnTo>
                          <a:lnTo>
                            <a:pt x="1520" y="1516"/>
                          </a:lnTo>
                          <a:lnTo>
                            <a:pt x="1525" y="1510"/>
                          </a:lnTo>
                          <a:lnTo>
                            <a:pt x="1507" y="1499"/>
                          </a:lnTo>
                          <a:lnTo>
                            <a:pt x="1502" y="1505"/>
                          </a:lnTo>
                          <a:lnTo>
                            <a:pt x="1509" y="1499"/>
                          </a:lnTo>
                          <a:lnTo>
                            <a:pt x="1491" y="1487"/>
                          </a:lnTo>
                          <a:lnTo>
                            <a:pt x="1475" y="1475"/>
                          </a:lnTo>
                          <a:lnTo>
                            <a:pt x="1440" y="1449"/>
                          </a:lnTo>
                          <a:lnTo>
                            <a:pt x="1433" y="1454"/>
                          </a:lnTo>
                          <a:lnTo>
                            <a:pt x="1440" y="1450"/>
                          </a:lnTo>
                          <a:lnTo>
                            <a:pt x="1424" y="1434"/>
                          </a:lnTo>
                          <a:lnTo>
                            <a:pt x="1406" y="1418"/>
                          </a:lnTo>
                          <a:lnTo>
                            <a:pt x="1390" y="1400"/>
                          </a:lnTo>
                          <a:lnTo>
                            <a:pt x="1384" y="1404"/>
                          </a:lnTo>
                          <a:lnTo>
                            <a:pt x="1390" y="1400"/>
                          </a:lnTo>
                          <a:lnTo>
                            <a:pt x="1355" y="1360"/>
                          </a:lnTo>
                          <a:lnTo>
                            <a:pt x="1349" y="1364"/>
                          </a:lnTo>
                          <a:lnTo>
                            <a:pt x="1357" y="1360"/>
                          </a:lnTo>
                          <a:lnTo>
                            <a:pt x="1341" y="1339"/>
                          </a:lnTo>
                          <a:lnTo>
                            <a:pt x="1323" y="1316"/>
                          </a:lnTo>
                          <a:lnTo>
                            <a:pt x="1305" y="1292"/>
                          </a:lnTo>
                          <a:lnTo>
                            <a:pt x="1297" y="1296"/>
                          </a:lnTo>
                          <a:lnTo>
                            <a:pt x="1305" y="1293"/>
                          </a:lnTo>
                          <a:lnTo>
                            <a:pt x="1289" y="1267"/>
                          </a:lnTo>
                          <a:lnTo>
                            <a:pt x="1272" y="1241"/>
                          </a:lnTo>
                          <a:lnTo>
                            <a:pt x="1254" y="1211"/>
                          </a:lnTo>
                          <a:lnTo>
                            <a:pt x="1246" y="1214"/>
                          </a:lnTo>
                          <a:lnTo>
                            <a:pt x="1254" y="1211"/>
                          </a:lnTo>
                          <a:lnTo>
                            <a:pt x="1238" y="1182"/>
                          </a:lnTo>
                          <a:lnTo>
                            <a:pt x="1221" y="1151"/>
                          </a:lnTo>
                          <a:lnTo>
                            <a:pt x="1203" y="1117"/>
                          </a:lnTo>
                          <a:lnTo>
                            <a:pt x="1187" y="1084"/>
                          </a:lnTo>
                          <a:lnTo>
                            <a:pt x="1152" y="1014"/>
                          </a:lnTo>
                          <a:lnTo>
                            <a:pt x="1144" y="1017"/>
                          </a:lnTo>
                          <a:lnTo>
                            <a:pt x="1152" y="1015"/>
                          </a:lnTo>
                          <a:lnTo>
                            <a:pt x="1136" y="979"/>
                          </a:lnTo>
                          <a:lnTo>
                            <a:pt x="1144" y="997"/>
                          </a:lnTo>
                          <a:lnTo>
                            <a:pt x="1136" y="978"/>
                          </a:lnTo>
                          <a:lnTo>
                            <a:pt x="1118" y="940"/>
                          </a:lnTo>
                          <a:lnTo>
                            <a:pt x="1101" y="901"/>
                          </a:lnTo>
                          <a:lnTo>
                            <a:pt x="1093" y="904"/>
                          </a:lnTo>
                          <a:lnTo>
                            <a:pt x="1101" y="903"/>
                          </a:lnTo>
                          <a:lnTo>
                            <a:pt x="1085" y="865"/>
                          </a:lnTo>
                          <a:lnTo>
                            <a:pt x="1093" y="884"/>
                          </a:lnTo>
                          <a:lnTo>
                            <a:pt x="1085" y="864"/>
                          </a:lnTo>
                          <a:lnTo>
                            <a:pt x="1049" y="786"/>
                          </a:lnTo>
                          <a:lnTo>
                            <a:pt x="1041" y="789"/>
                          </a:lnTo>
                          <a:lnTo>
                            <a:pt x="1049" y="787"/>
                          </a:lnTo>
                          <a:lnTo>
                            <a:pt x="1033" y="750"/>
                          </a:lnTo>
                          <a:lnTo>
                            <a:pt x="1041" y="769"/>
                          </a:lnTo>
                          <a:lnTo>
                            <a:pt x="1033" y="748"/>
                          </a:lnTo>
                          <a:lnTo>
                            <a:pt x="1016" y="709"/>
                          </a:lnTo>
                          <a:lnTo>
                            <a:pt x="998" y="672"/>
                          </a:lnTo>
                          <a:lnTo>
                            <a:pt x="981" y="636"/>
                          </a:lnTo>
                          <a:lnTo>
                            <a:pt x="973" y="638"/>
                          </a:lnTo>
                          <a:lnTo>
                            <a:pt x="981" y="637"/>
                          </a:lnTo>
                          <a:lnTo>
                            <a:pt x="965" y="601"/>
                          </a:lnTo>
                          <a:lnTo>
                            <a:pt x="969" y="612"/>
                          </a:lnTo>
                          <a:lnTo>
                            <a:pt x="965" y="600"/>
                          </a:lnTo>
                          <a:lnTo>
                            <a:pt x="947" y="563"/>
                          </a:lnTo>
                          <a:lnTo>
                            <a:pt x="929" y="530"/>
                          </a:lnTo>
                          <a:lnTo>
                            <a:pt x="913" y="496"/>
                          </a:lnTo>
                          <a:lnTo>
                            <a:pt x="896" y="464"/>
                          </a:lnTo>
                          <a:lnTo>
                            <a:pt x="878" y="433"/>
                          </a:lnTo>
                          <a:lnTo>
                            <a:pt x="862" y="404"/>
                          </a:lnTo>
                          <a:lnTo>
                            <a:pt x="859" y="398"/>
                          </a:lnTo>
                          <a:lnTo>
                            <a:pt x="862" y="404"/>
                          </a:lnTo>
                          <a:lnTo>
                            <a:pt x="845" y="376"/>
                          </a:lnTo>
                          <a:lnTo>
                            <a:pt x="829" y="349"/>
                          </a:lnTo>
                          <a:lnTo>
                            <a:pt x="811" y="323"/>
                          </a:lnTo>
                          <a:lnTo>
                            <a:pt x="801" y="310"/>
                          </a:lnTo>
                          <a:lnTo>
                            <a:pt x="811" y="322"/>
                          </a:lnTo>
                          <a:lnTo>
                            <a:pt x="793" y="298"/>
                          </a:lnTo>
                          <a:lnTo>
                            <a:pt x="785" y="302"/>
                          </a:lnTo>
                          <a:lnTo>
                            <a:pt x="793" y="299"/>
                          </a:lnTo>
                          <a:lnTo>
                            <a:pt x="777" y="276"/>
                          </a:lnTo>
                          <a:lnTo>
                            <a:pt x="776" y="275"/>
                          </a:lnTo>
                          <a:lnTo>
                            <a:pt x="741" y="235"/>
                          </a:lnTo>
                          <a:lnTo>
                            <a:pt x="725" y="216"/>
                          </a:lnTo>
                          <a:lnTo>
                            <a:pt x="721" y="212"/>
                          </a:lnTo>
                          <a:lnTo>
                            <a:pt x="725" y="216"/>
                          </a:lnTo>
                          <a:lnTo>
                            <a:pt x="707" y="198"/>
                          </a:lnTo>
                          <a:lnTo>
                            <a:pt x="689" y="182"/>
                          </a:lnTo>
                          <a:lnTo>
                            <a:pt x="673" y="168"/>
                          </a:lnTo>
                          <a:lnTo>
                            <a:pt x="673" y="166"/>
                          </a:lnTo>
                          <a:lnTo>
                            <a:pt x="638" y="139"/>
                          </a:lnTo>
                          <a:lnTo>
                            <a:pt x="622" y="127"/>
                          </a:lnTo>
                          <a:lnTo>
                            <a:pt x="625" y="130"/>
                          </a:lnTo>
                          <a:lnTo>
                            <a:pt x="621" y="127"/>
                          </a:lnTo>
                          <a:lnTo>
                            <a:pt x="603" y="117"/>
                          </a:lnTo>
                          <a:lnTo>
                            <a:pt x="595" y="111"/>
                          </a:lnTo>
                          <a:lnTo>
                            <a:pt x="603" y="117"/>
                          </a:lnTo>
                          <a:lnTo>
                            <a:pt x="585" y="107"/>
                          </a:lnTo>
                          <a:lnTo>
                            <a:pt x="569" y="98"/>
                          </a:lnTo>
                          <a:lnTo>
                            <a:pt x="552" y="88"/>
                          </a:lnTo>
                          <a:lnTo>
                            <a:pt x="557" y="90"/>
                          </a:lnTo>
                          <a:lnTo>
                            <a:pt x="550" y="88"/>
                          </a:lnTo>
                          <a:lnTo>
                            <a:pt x="533" y="82"/>
                          </a:lnTo>
                          <a:lnTo>
                            <a:pt x="529" y="87"/>
                          </a:lnTo>
                          <a:lnTo>
                            <a:pt x="534" y="82"/>
                          </a:lnTo>
                          <a:lnTo>
                            <a:pt x="518" y="74"/>
                          </a:lnTo>
                          <a:lnTo>
                            <a:pt x="520" y="74"/>
                          </a:lnTo>
                          <a:lnTo>
                            <a:pt x="517" y="74"/>
                          </a:lnTo>
                          <a:lnTo>
                            <a:pt x="481" y="60"/>
                          </a:lnTo>
                          <a:lnTo>
                            <a:pt x="467" y="54"/>
                          </a:lnTo>
                          <a:lnTo>
                            <a:pt x="481" y="59"/>
                          </a:lnTo>
                          <a:lnTo>
                            <a:pt x="465" y="54"/>
                          </a:lnTo>
                          <a:lnTo>
                            <a:pt x="473" y="56"/>
                          </a:lnTo>
                          <a:lnTo>
                            <a:pt x="465" y="54"/>
                          </a:lnTo>
                          <a:lnTo>
                            <a:pt x="448" y="48"/>
                          </a:lnTo>
                          <a:lnTo>
                            <a:pt x="432" y="44"/>
                          </a:lnTo>
                          <a:lnTo>
                            <a:pt x="440" y="47"/>
                          </a:lnTo>
                          <a:lnTo>
                            <a:pt x="430" y="44"/>
                          </a:lnTo>
                          <a:lnTo>
                            <a:pt x="395" y="36"/>
                          </a:lnTo>
                          <a:lnTo>
                            <a:pt x="393" y="43"/>
                          </a:lnTo>
                          <a:lnTo>
                            <a:pt x="397" y="36"/>
                          </a:lnTo>
                          <a:lnTo>
                            <a:pt x="381" y="32"/>
                          </a:lnTo>
                          <a:lnTo>
                            <a:pt x="379" y="32"/>
                          </a:lnTo>
                          <a:lnTo>
                            <a:pt x="361" y="29"/>
                          </a:lnTo>
                          <a:lnTo>
                            <a:pt x="344" y="25"/>
                          </a:lnTo>
                          <a:lnTo>
                            <a:pt x="339" y="24"/>
                          </a:lnTo>
                          <a:lnTo>
                            <a:pt x="344" y="25"/>
                          </a:lnTo>
                          <a:lnTo>
                            <a:pt x="328" y="24"/>
                          </a:lnTo>
                          <a:lnTo>
                            <a:pt x="326" y="31"/>
                          </a:lnTo>
                          <a:lnTo>
                            <a:pt x="328" y="24"/>
                          </a:lnTo>
                          <a:lnTo>
                            <a:pt x="275" y="16"/>
                          </a:lnTo>
                          <a:lnTo>
                            <a:pt x="267" y="15"/>
                          </a:lnTo>
                          <a:lnTo>
                            <a:pt x="275" y="16"/>
                          </a:lnTo>
                          <a:lnTo>
                            <a:pt x="259" y="15"/>
                          </a:lnTo>
                          <a:lnTo>
                            <a:pt x="224" y="12"/>
                          </a:lnTo>
                          <a:lnTo>
                            <a:pt x="222" y="19"/>
                          </a:lnTo>
                          <a:lnTo>
                            <a:pt x="224" y="12"/>
                          </a:lnTo>
                          <a:lnTo>
                            <a:pt x="208" y="9"/>
                          </a:lnTo>
                          <a:lnTo>
                            <a:pt x="201" y="8"/>
                          </a:lnTo>
                          <a:lnTo>
                            <a:pt x="208" y="9"/>
                          </a:lnTo>
                          <a:lnTo>
                            <a:pt x="190" y="8"/>
                          </a:lnTo>
                          <a:lnTo>
                            <a:pt x="171" y="8"/>
                          </a:lnTo>
                          <a:lnTo>
                            <a:pt x="171" y="15"/>
                          </a:lnTo>
                          <a:lnTo>
                            <a:pt x="172" y="8"/>
                          </a:lnTo>
                          <a:lnTo>
                            <a:pt x="156" y="7"/>
                          </a:lnTo>
                          <a:lnTo>
                            <a:pt x="139" y="5"/>
                          </a:lnTo>
                          <a:lnTo>
                            <a:pt x="120" y="5"/>
                          </a:lnTo>
                          <a:lnTo>
                            <a:pt x="120" y="12"/>
                          </a:lnTo>
                          <a:lnTo>
                            <a:pt x="121" y="5"/>
                          </a:lnTo>
                          <a:lnTo>
                            <a:pt x="105" y="4"/>
                          </a:lnTo>
                          <a:lnTo>
                            <a:pt x="88" y="3"/>
                          </a:lnTo>
                          <a:lnTo>
                            <a:pt x="68" y="3"/>
                          </a:lnTo>
                          <a:lnTo>
                            <a:pt x="68" y="9"/>
                          </a:lnTo>
                          <a:lnTo>
                            <a:pt x="70" y="3"/>
                          </a:lnTo>
                          <a:lnTo>
                            <a:pt x="54" y="1"/>
                          </a:lnTo>
                          <a:lnTo>
                            <a:pt x="35" y="1"/>
                          </a:lnTo>
                          <a:lnTo>
                            <a:pt x="35" y="8"/>
                          </a:lnTo>
                          <a:lnTo>
                            <a:pt x="36" y="1"/>
                          </a:lnTo>
                          <a:lnTo>
                            <a:pt x="19" y="0"/>
                          </a:lnTo>
                          <a:lnTo>
                            <a:pt x="17" y="0"/>
                          </a:lnTo>
                          <a:lnTo>
                            <a:pt x="0" y="0"/>
                          </a:lnTo>
                          <a:close/>
                        </a:path>
                      </a:pathLst>
                    </a:custGeom>
                    <a:solidFill>
                      <a:srgbClr val="0000FF"/>
                    </a:solidFill>
                    <a:ln w="0">
                      <a:solidFill>
                        <a:srgbClr val="0000FF"/>
                      </a:solidFill>
                      <a:round/>
                      <a:headEnd/>
                      <a:tailEnd/>
                    </a:ln>
                  </p:spPr>
                  <p:txBody>
                    <a:bodyPr/>
                    <a:lstStyle/>
                    <a:p>
                      <a:endParaRPr lang="en-US"/>
                    </a:p>
                  </p:txBody>
                </p:sp>
                <p:sp>
                  <p:nvSpPr>
                    <p:cNvPr id="187428" name="Text Box 9"/>
                    <p:cNvSpPr txBox="1">
                      <a:spLocks noChangeArrowheads="1"/>
                    </p:cNvSpPr>
                    <p:nvPr/>
                  </p:nvSpPr>
                  <p:spPr bwMode="auto">
                    <a:xfrm>
                      <a:off x="1240" y="2474"/>
                      <a:ext cx="227" cy="266"/>
                    </a:xfrm>
                    <a:prstGeom prst="rect">
                      <a:avLst/>
                    </a:prstGeom>
                    <a:noFill/>
                    <a:ln w="9525">
                      <a:noFill/>
                      <a:miter lim="800000"/>
                      <a:headEnd/>
                      <a:tailEnd/>
                    </a:ln>
                  </p:spPr>
                  <p:txBody>
                    <a:bodyPr/>
                    <a:lstStyle/>
                    <a:p>
                      <a:pPr eaLnBrk="0" hangingPunct="0">
                        <a:spcBef>
                          <a:spcPct val="50000"/>
                        </a:spcBef>
                      </a:pPr>
                      <a:r>
                        <a:rPr lang="en-US" sz="1000"/>
                        <a:t>0.5</a:t>
                      </a:r>
                      <a:endParaRPr lang="en-US" sz="2800" b="1"/>
                    </a:p>
                  </p:txBody>
                </p:sp>
                <p:sp>
                  <p:nvSpPr>
                    <p:cNvPr id="187429" name="Text Box 10"/>
                    <p:cNvSpPr txBox="1">
                      <a:spLocks noChangeArrowheads="1"/>
                    </p:cNvSpPr>
                    <p:nvPr/>
                  </p:nvSpPr>
                  <p:spPr bwMode="auto">
                    <a:xfrm>
                      <a:off x="1504" y="3285"/>
                      <a:ext cx="394" cy="167"/>
                    </a:xfrm>
                    <a:prstGeom prst="rect">
                      <a:avLst/>
                    </a:prstGeom>
                    <a:noFill/>
                    <a:ln w="9525" algn="ctr">
                      <a:noFill/>
                      <a:miter lim="800000"/>
                      <a:headEnd/>
                      <a:tailEnd/>
                    </a:ln>
                  </p:spPr>
                  <p:txBody>
                    <a:bodyPr/>
                    <a:lstStyle/>
                    <a:p>
                      <a:pPr eaLnBrk="0" hangingPunct="0">
                        <a:spcBef>
                          <a:spcPct val="50000"/>
                        </a:spcBef>
                      </a:pPr>
                      <a:r>
                        <a:rPr lang="en-US" sz="1200"/>
                        <a:t>-6</a:t>
                      </a:r>
                      <a:endParaRPr lang="en-US" sz="2800" b="1"/>
                    </a:p>
                  </p:txBody>
                </p:sp>
                <p:sp>
                  <p:nvSpPr>
                    <p:cNvPr id="187430" name="Text Box 11"/>
                    <p:cNvSpPr txBox="1">
                      <a:spLocks noChangeArrowheads="1"/>
                    </p:cNvSpPr>
                    <p:nvPr/>
                  </p:nvSpPr>
                  <p:spPr bwMode="auto">
                    <a:xfrm>
                      <a:off x="1986" y="3285"/>
                      <a:ext cx="220" cy="167"/>
                    </a:xfrm>
                    <a:prstGeom prst="rect">
                      <a:avLst/>
                    </a:prstGeom>
                    <a:noFill/>
                    <a:ln w="9525" algn="ctr">
                      <a:noFill/>
                      <a:miter lim="800000"/>
                      <a:headEnd/>
                      <a:tailEnd/>
                    </a:ln>
                  </p:spPr>
                  <p:txBody>
                    <a:bodyPr/>
                    <a:lstStyle/>
                    <a:p>
                      <a:pPr eaLnBrk="0" hangingPunct="0">
                        <a:spcBef>
                          <a:spcPct val="50000"/>
                        </a:spcBef>
                      </a:pPr>
                      <a:r>
                        <a:rPr lang="en-US" sz="1200"/>
                        <a:t>-4</a:t>
                      </a:r>
                      <a:endParaRPr lang="en-US" sz="2800" b="1"/>
                    </a:p>
                  </p:txBody>
                </p:sp>
                <p:sp>
                  <p:nvSpPr>
                    <p:cNvPr id="187431" name="Text Box 12"/>
                    <p:cNvSpPr txBox="1">
                      <a:spLocks noChangeArrowheads="1"/>
                    </p:cNvSpPr>
                    <p:nvPr/>
                  </p:nvSpPr>
                  <p:spPr bwMode="auto">
                    <a:xfrm>
                      <a:off x="2468" y="3285"/>
                      <a:ext cx="221" cy="167"/>
                    </a:xfrm>
                    <a:prstGeom prst="rect">
                      <a:avLst/>
                    </a:prstGeom>
                    <a:noFill/>
                    <a:ln w="9525" algn="ctr">
                      <a:noFill/>
                      <a:miter lim="800000"/>
                      <a:headEnd/>
                      <a:tailEnd/>
                    </a:ln>
                  </p:spPr>
                  <p:txBody>
                    <a:bodyPr/>
                    <a:lstStyle/>
                    <a:p>
                      <a:pPr eaLnBrk="0" hangingPunct="0">
                        <a:spcBef>
                          <a:spcPct val="50000"/>
                        </a:spcBef>
                      </a:pPr>
                      <a:r>
                        <a:rPr lang="en-US" sz="1200"/>
                        <a:t>-2</a:t>
                      </a:r>
                      <a:endParaRPr lang="en-US" sz="2800" b="1"/>
                    </a:p>
                  </p:txBody>
                </p:sp>
                <p:sp>
                  <p:nvSpPr>
                    <p:cNvPr id="187432" name="Text Box 13"/>
                    <p:cNvSpPr txBox="1">
                      <a:spLocks noChangeArrowheads="1"/>
                    </p:cNvSpPr>
                    <p:nvPr/>
                  </p:nvSpPr>
                  <p:spPr bwMode="auto">
                    <a:xfrm>
                      <a:off x="1460" y="2039"/>
                      <a:ext cx="482" cy="212"/>
                    </a:xfrm>
                    <a:prstGeom prst="rect">
                      <a:avLst/>
                    </a:prstGeom>
                    <a:noFill/>
                    <a:ln w="9525" algn="ctr">
                      <a:noFill/>
                      <a:miter lim="800000"/>
                      <a:headEnd/>
                      <a:tailEnd/>
                    </a:ln>
                  </p:spPr>
                  <p:txBody>
                    <a:bodyPr/>
                    <a:lstStyle/>
                    <a:p>
                      <a:pPr eaLnBrk="0" hangingPunct="0">
                        <a:spcBef>
                          <a:spcPct val="50000"/>
                        </a:spcBef>
                      </a:pPr>
                      <a:r>
                        <a:rPr lang="en-US">
                          <a:solidFill>
                            <a:srgbClr val="0000FF"/>
                          </a:solidFill>
                        </a:rPr>
                        <a:t>Na</a:t>
                      </a:r>
                      <a:r>
                        <a:rPr lang="en-US" baseline="30000">
                          <a:solidFill>
                            <a:srgbClr val="0000FF"/>
                          </a:solidFill>
                        </a:rPr>
                        <a:t>+</a:t>
                      </a:r>
                      <a:r>
                        <a:rPr lang="en-US" sz="1000" baseline="30000">
                          <a:solidFill>
                            <a:srgbClr val="0000FF"/>
                          </a:solidFill>
                        </a:rPr>
                        <a:t> </a:t>
                      </a:r>
                      <a:r>
                        <a:rPr lang="en-US" sz="1200">
                          <a:solidFill>
                            <a:srgbClr val="0000FF"/>
                          </a:solidFill>
                        </a:rPr>
                        <a:t> </a:t>
                      </a:r>
                      <a:endParaRPr lang="en-US" sz="2800" b="1"/>
                    </a:p>
                  </p:txBody>
                </p:sp>
                <p:sp>
                  <p:nvSpPr>
                    <p:cNvPr id="187433" name="Text Box 14"/>
                    <p:cNvSpPr txBox="1">
                      <a:spLocks noChangeArrowheads="1"/>
                    </p:cNvSpPr>
                    <p:nvPr/>
                  </p:nvSpPr>
                  <p:spPr bwMode="auto">
                    <a:xfrm>
                      <a:off x="1288" y="3237"/>
                      <a:ext cx="220" cy="149"/>
                    </a:xfrm>
                    <a:prstGeom prst="rect">
                      <a:avLst/>
                    </a:prstGeom>
                    <a:noFill/>
                    <a:ln w="9525" algn="ctr">
                      <a:noFill/>
                      <a:miter lim="800000"/>
                      <a:headEnd/>
                      <a:tailEnd/>
                    </a:ln>
                  </p:spPr>
                  <p:txBody>
                    <a:bodyPr/>
                    <a:lstStyle/>
                    <a:p>
                      <a:pPr eaLnBrk="0" hangingPunct="0">
                        <a:spcBef>
                          <a:spcPct val="50000"/>
                        </a:spcBef>
                      </a:pPr>
                      <a:r>
                        <a:rPr lang="en-US" sz="1000"/>
                        <a:t>0</a:t>
                      </a:r>
                      <a:endParaRPr lang="en-US" sz="2800" b="1"/>
                    </a:p>
                  </p:txBody>
                </p:sp>
                <p:sp>
                  <p:nvSpPr>
                    <p:cNvPr id="187434" name="Text Box 15"/>
                    <p:cNvSpPr txBox="1">
                      <a:spLocks noChangeArrowheads="1"/>
                    </p:cNvSpPr>
                    <p:nvPr/>
                  </p:nvSpPr>
                  <p:spPr bwMode="auto">
                    <a:xfrm>
                      <a:off x="1240" y="1758"/>
                      <a:ext cx="220" cy="149"/>
                    </a:xfrm>
                    <a:prstGeom prst="rect">
                      <a:avLst/>
                    </a:prstGeom>
                    <a:noFill/>
                    <a:ln w="9525" algn="ctr">
                      <a:noFill/>
                      <a:miter lim="800000"/>
                      <a:headEnd/>
                      <a:tailEnd/>
                    </a:ln>
                  </p:spPr>
                  <p:txBody>
                    <a:bodyPr/>
                    <a:lstStyle/>
                    <a:p>
                      <a:pPr eaLnBrk="0" hangingPunct="0">
                        <a:spcBef>
                          <a:spcPct val="50000"/>
                        </a:spcBef>
                      </a:pPr>
                      <a:r>
                        <a:rPr lang="en-US" sz="1000"/>
                        <a:t>1</a:t>
                      </a:r>
                      <a:endParaRPr lang="en-US" sz="2800" b="1"/>
                    </a:p>
                  </p:txBody>
                </p:sp>
                <p:sp>
                  <p:nvSpPr>
                    <p:cNvPr id="187435" name="Text Box 16"/>
                    <p:cNvSpPr txBox="1">
                      <a:spLocks noChangeArrowheads="1"/>
                    </p:cNvSpPr>
                    <p:nvPr/>
                  </p:nvSpPr>
                  <p:spPr bwMode="auto">
                    <a:xfrm>
                      <a:off x="2337" y="2039"/>
                      <a:ext cx="438" cy="212"/>
                    </a:xfrm>
                    <a:prstGeom prst="rect">
                      <a:avLst/>
                    </a:prstGeom>
                    <a:noFill/>
                    <a:ln w="9525" algn="ctr">
                      <a:noFill/>
                      <a:miter lim="800000"/>
                      <a:headEnd/>
                      <a:tailEnd/>
                    </a:ln>
                  </p:spPr>
                  <p:txBody>
                    <a:bodyPr/>
                    <a:lstStyle/>
                    <a:p>
                      <a:pPr eaLnBrk="0" hangingPunct="0">
                        <a:spcBef>
                          <a:spcPct val="50000"/>
                        </a:spcBef>
                      </a:pPr>
                      <a:r>
                        <a:rPr lang="en-US">
                          <a:solidFill>
                            <a:srgbClr val="FF0000"/>
                          </a:solidFill>
                        </a:rPr>
                        <a:t>Ca</a:t>
                      </a:r>
                      <a:r>
                        <a:rPr lang="en-US" baseline="30000">
                          <a:solidFill>
                            <a:srgbClr val="FF0000"/>
                          </a:solidFill>
                        </a:rPr>
                        <a:t>2+</a:t>
                      </a:r>
                      <a:r>
                        <a:rPr lang="en-US" sz="1000" baseline="30000">
                          <a:solidFill>
                            <a:srgbClr val="FF0000"/>
                          </a:solidFill>
                        </a:rPr>
                        <a:t> </a:t>
                      </a:r>
                      <a:r>
                        <a:rPr lang="en-US">
                          <a:solidFill>
                            <a:srgbClr val="FF0000"/>
                          </a:solidFill>
                        </a:rPr>
                        <a:t> </a:t>
                      </a:r>
                      <a:endParaRPr lang="en-US" sz="2800" b="1"/>
                    </a:p>
                  </p:txBody>
                </p:sp>
                <p:sp>
                  <p:nvSpPr>
                    <p:cNvPr id="187436" name="Freeform 17"/>
                    <p:cNvSpPr>
                      <a:spLocks/>
                    </p:cNvSpPr>
                    <p:nvPr/>
                  </p:nvSpPr>
                  <p:spPr bwMode="auto">
                    <a:xfrm>
                      <a:off x="2508" y="3213"/>
                      <a:ext cx="73" cy="76"/>
                    </a:xfrm>
                    <a:custGeom>
                      <a:avLst/>
                      <a:gdLst>
                        <a:gd name="T0" fmla="*/ 1 w 110"/>
                        <a:gd name="T1" fmla="*/ 2 h 93"/>
                        <a:gd name="T2" fmla="*/ 1 w 110"/>
                        <a:gd name="T3" fmla="*/ 2 h 93"/>
                        <a:gd name="T4" fmla="*/ 1 w 110"/>
                        <a:gd name="T5" fmla="*/ 2 h 93"/>
                        <a:gd name="T6" fmla="*/ 1 w 110"/>
                        <a:gd name="T7" fmla="*/ 2 h 93"/>
                        <a:gd name="T8" fmla="*/ 1 w 110"/>
                        <a:gd name="T9" fmla="*/ 0 h 93"/>
                        <a:gd name="T10" fmla="*/ 1 w 110"/>
                        <a:gd name="T11" fmla="*/ 2 h 93"/>
                        <a:gd name="T12" fmla="*/ 1 w 110"/>
                        <a:gd name="T13" fmla="*/ 2 h 93"/>
                        <a:gd name="T14" fmla="*/ 1 w 110"/>
                        <a:gd name="T15" fmla="*/ 2 h 93"/>
                        <a:gd name="T16" fmla="*/ 0 w 110"/>
                        <a:gd name="T17" fmla="*/ 2 h 93"/>
                        <a:gd name="T18" fmla="*/ 1 w 110"/>
                        <a:gd name="T19" fmla="*/ 2 h 93"/>
                        <a:gd name="T20" fmla="*/ 1 w 110"/>
                        <a:gd name="T21" fmla="*/ 2 h 93"/>
                        <a:gd name="T22" fmla="*/ 1 w 110"/>
                        <a:gd name="T23" fmla="*/ 2 h 93"/>
                        <a:gd name="T24" fmla="*/ 1 w 110"/>
                        <a:gd name="T25" fmla="*/ 2 h 93"/>
                        <a:gd name="T26" fmla="*/ 1 w 110"/>
                        <a:gd name="T27" fmla="*/ 2 h 93"/>
                        <a:gd name="T28" fmla="*/ 1 w 110"/>
                        <a:gd name="T29" fmla="*/ 2 h 93"/>
                        <a:gd name="T30" fmla="*/ 1 w 110"/>
                        <a:gd name="T31" fmla="*/ 2 h 93"/>
                        <a:gd name="T32" fmla="*/ 1 w 110"/>
                        <a:gd name="T33" fmla="*/ 2 h 9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0"/>
                        <a:gd name="T52" fmla="*/ 0 h 93"/>
                        <a:gd name="T53" fmla="*/ 110 w 110"/>
                        <a:gd name="T54" fmla="*/ 93 h 9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0" h="93">
                          <a:moveTo>
                            <a:pt x="110" y="46"/>
                          </a:moveTo>
                          <a:lnTo>
                            <a:pt x="106" y="29"/>
                          </a:lnTo>
                          <a:lnTo>
                            <a:pt x="94" y="14"/>
                          </a:lnTo>
                          <a:lnTo>
                            <a:pt x="75" y="4"/>
                          </a:lnTo>
                          <a:lnTo>
                            <a:pt x="54" y="0"/>
                          </a:lnTo>
                          <a:lnTo>
                            <a:pt x="34" y="4"/>
                          </a:lnTo>
                          <a:lnTo>
                            <a:pt x="16" y="14"/>
                          </a:lnTo>
                          <a:lnTo>
                            <a:pt x="5" y="29"/>
                          </a:lnTo>
                          <a:lnTo>
                            <a:pt x="0" y="46"/>
                          </a:lnTo>
                          <a:lnTo>
                            <a:pt x="5" y="64"/>
                          </a:lnTo>
                          <a:lnTo>
                            <a:pt x="16" y="80"/>
                          </a:lnTo>
                          <a:lnTo>
                            <a:pt x="34" y="89"/>
                          </a:lnTo>
                          <a:lnTo>
                            <a:pt x="54" y="93"/>
                          </a:lnTo>
                          <a:lnTo>
                            <a:pt x="75" y="89"/>
                          </a:lnTo>
                          <a:lnTo>
                            <a:pt x="94" y="80"/>
                          </a:lnTo>
                          <a:lnTo>
                            <a:pt x="106" y="64"/>
                          </a:lnTo>
                          <a:lnTo>
                            <a:pt x="110" y="46"/>
                          </a:lnTo>
                          <a:close/>
                        </a:path>
                      </a:pathLst>
                    </a:custGeom>
                    <a:solidFill>
                      <a:srgbClr val="0000FF"/>
                    </a:solidFill>
                    <a:ln w="0">
                      <a:noFill/>
                      <a:round/>
                      <a:headEnd/>
                      <a:tailEnd/>
                    </a:ln>
                  </p:spPr>
                  <p:txBody>
                    <a:bodyPr/>
                    <a:lstStyle/>
                    <a:p>
                      <a:endParaRPr lang="en-US"/>
                    </a:p>
                  </p:txBody>
                </p:sp>
                <p:sp>
                  <p:nvSpPr>
                    <p:cNvPr id="187437" name="Freeform 18"/>
                    <p:cNvSpPr>
                      <a:spLocks/>
                    </p:cNvSpPr>
                    <p:nvPr/>
                  </p:nvSpPr>
                  <p:spPr bwMode="auto">
                    <a:xfrm>
                      <a:off x="2233" y="2951"/>
                      <a:ext cx="73" cy="76"/>
                    </a:xfrm>
                    <a:custGeom>
                      <a:avLst/>
                      <a:gdLst>
                        <a:gd name="T0" fmla="*/ 1 w 111"/>
                        <a:gd name="T1" fmla="*/ 2 h 92"/>
                        <a:gd name="T2" fmla="*/ 1 w 111"/>
                        <a:gd name="T3" fmla="*/ 2 h 92"/>
                        <a:gd name="T4" fmla="*/ 1 w 111"/>
                        <a:gd name="T5" fmla="*/ 2 h 92"/>
                        <a:gd name="T6" fmla="*/ 1 w 111"/>
                        <a:gd name="T7" fmla="*/ 2 h 92"/>
                        <a:gd name="T8" fmla="*/ 1 w 111"/>
                        <a:gd name="T9" fmla="*/ 0 h 92"/>
                        <a:gd name="T10" fmla="*/ 1 w 111"/>
                        <a:gd name="T11" fmla="*/ 2 h 92"/>
                        <a:gd name="T12" fmla="*/ 1 w 111"/>
                        <a:gd name="T13" fmla="*/ 2 h 92"/>
                        <a:gd name="T14" fmla="*/ 1 w 111"/>
                        <a:gd name="T15" fmla="*/ 2 h 92"/>
                        <a:gd name="T16" fmla="*/ 0 w 111"/>
                        <a:gd name="T17" fmla="*/ 2 h 92"/>
                        <a:gd name="T18" fmla="*/ 1 w 111"/>
                        <a:gd name="T19" fmla="*/ 2 h 92"/>
                        <a:gd name="T20" fmla="*/ 1 w 111"/>
                        <a:gd name="T21" fmla="*/ 2 h 92"/>
                        <a:gd name="T22" fmla="*/ 1 w 111"/>
                        <a:gd name="T23" fmla="*/ 2 h 92"/>
                        <a:gd name="T24" fmla="*/ 1 w 111"/>
                        <a:gd name="T25" fmla="*/ 2 h 92"/>
                        <a:gd name="T26" fmla="*/ 1 w 111"/>
                        <a:gd name="T27" fmla="*/ 2 h 92"/>
                        <a:gd name="T28" fmla="*/ 1 w 111"/>
                        <a:gd name="T29" fmla="*/ 2 h 92"/>
                        <a:gd name="T30" fmla="*/ 1 w 111"/>
                        <a:gd name="T31" fmla="*/ 2 h 92"/>
                        <a:gd name="T32" fmla="*/ 1 w 111"/>
                        <a:gd name="T33" fmla="*/ 2 h 9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1"/>
                        <a:gd name="T52" fmla="*/ 0 h 92"/>
                        <a:gd name="T53" fmla="*/ 111 w 111"/>
                        <a:gd name="T54" fmla="*/ 92 h 9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1" h="92">
                          <a:moveTo>
                            <a:pt x="111" y="47"/>
                          </a:moveTo>
                          <a:lnTo>
                            <a:pt x="106" y="28"/>
                          </a:lnTo>
                          <a:lnTo>
                            <a:pt x="95" y="13"/>
                          </a:lnTo>
                          <a:lnTo>
                            <a:pt x="77" y="4"/>
                          </a:lnTo>
                          <a:lnTo>
                            <a:pt x="56" y="0"/>
                          </a:lnTo>
                          <a:lnTo>
                            <a:pt x="36" y="4"/>
                          </a:lnTo>
                          <a:lnTo>
                            <a:pt x="16" y="13"/>
                          </a:lnTo>
                          <a:lnTo>
                            <a:pt x="5" y="28"/>
                          </a:lnTo>
                          <a:lnTo>
                            <a:pt x="0" y="47"/>
                          </a:lnTo>
                          <a:lnTo>
                            <a:pt x="5" y="64"/>
                          </a:lnTo>
                          <a:lnTo>
                            <a:pt x="16" y="79"/>
                          </a:lnTo>
                          <a:lnTo>
                            <a:pt x="36" y="88"/>
                          </a:lnTo>
                          <a:lnTo>
                            <a:pt x="56" y="92"/>
                          </a:lnTo>
                          <a:lnTo>
                            <a:pt x="77" y="88"/>
                          </a:lnTo>
                          <a:lnTo>
                            <a:pt x="95" y="79"/>
                          </a:lnTo>
                          <a:lnTo>
                            <a:pt x="106" y="64"/>
                          </a:lnTo>
                          <a:lnTo>
                            <a:pt x="111" y="47"/>
                          </a:lnTo>
                          <a:close/>
                        </a:path>
                      </a:pathLst>
                    </a:custGeom>
                    <a:solidFill>
                      <a:srgbClr val="0000FF"/>
                    </a:solidFill>
                    <a:ln w="0">
                      <a:noFill/>
                      <a:round/>
                      <a:headEnd/>
                      <a:tailEnd/>
                    </a:ln>
                  </p:spPr>
                  <p:txBody>
                    <a:bodyPr/>
                    <a:lstStyle/>
                    <a:p>
                      <a:endParaRPr lang="en-US"/>
                    </a:p>
                  </p:txBody>
                </p:sp>
                <p:sp>
                  <p:nvSpPr>
                    <p:cNvPr id="187438" name="Freeform 19"/>
                    <p:cNvSpPr>
                      <a:spLocks/>
                    </p:cNvSpPr>
                    <p:nvPr/>
                  </p:nvSpPr>
                  <p:spPr bwMode="auto">
                    <a:xfrm>
                      <a:off x="2050" y="2491"/>
                      <a:ext cx="72" cy="76"/>
                    </a:xfrm>
                    <a:custGeom>
                      <a:avLst/>
                      <a:gdLst>
                        <a:gd name="T0" fmla="*/ 1 w 110"/>
                        <a:gd name="T1" fmla="*/ 2 h 93"/>
                        <a:gd name="T2" fmla="*/ 1 w 110"/>
                        <a:gd name="T3" fmla="*/ 2 h 93"/>
                        <a:gd name="T4" fmla="*/ 1 w 110"/>
                        <a:gd name="T5" fmla="*/ 2 h 93"/>
                        <a:gd name="T6" fmla="*/ 1 w 110"/>
                        <a:gd name="T7" fmla="*/ 2 h 93"/>
                        <a:gd name="T8" fmla="*/ 1 w 110"/>
                        <a:gd name="T9" fmla="*/ 0 h 93"/>
                        <a:gd name="T10" fmla="*/ 1 w 110"/>
                        <a:gd name="T11" fmla="*/ 2 h 93"/>
                        <a:gd name="T12" fmla="*/ 1 w 110"/>
                        <a:gd name="T13" fmla="*/ 2 h 93"/>
                        <a:gd name="T14" fmla="*/ 1 w 110"/>
                        <a:gd name="T15" fmla="*/ 2 h 93"/>
                        <a:gd name="T16" fmla="*/ 0 w 110"/>
                        <a:gd name="T17" fmla="*/ 2 h 93"/>
                        <a:gd name="T18" fmla="*/ 1 w 110"/>
                        <a:gd name="T19" fmla="*/ 2 h 93"/>
                        <a:gd name="T20" fmla="*/ 1 w 110"/>
                        <a:gd name="T21" fmla="*/ 2 h 93"/>
                        <a:gd name="T22" fmla="*/ 1 w 110"/>
                        <a:gd name="T23" fmla="*/ 2 h 93"/>
                        <a:gd name="T24" fmla="*/ 1 w 110"/>
                        <a:gd name="T25" fmla="*/ 2 h 93"/>
                        <a:gd name="T26" fmla="*/ 1 w 110"/>
                        <a:gd name="T27" fmla="*/ 2 h 93"/>
                        <a:gd name="T28" fmla="*/ 1 w 110"/>
                        <a:gd name="T29" fmla="*/ 2 h 93"/>
                        <a:gd name="T30" fmla="*/ 1 w 110"/>
                        <a:gd name="T31" fmla="*/ 2 h 93"/>
                        <a:gd name="T32" fmla="*/ 1 w 110"/>
                        <a:gd name="T33" fmla="*/ 2 h 9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0"/>
                        <a:gd name="T52" fmla="*/ 0 h 93"/>
                        <a:gd name="T53" fmla="*/ 110 w 110"/>
                        <a:gd name="T54" fmla="*/ 93 h 9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0" h="93">
                          <a:moveTo>
                            <a:pt x="110" y="46"/>
                          </a:moveTo>
                          <a:lnTo>
                            <a:pt x="106" y="28"/>
                          </a:lnTo>
                          <a:lnTo>
                            <a:pt x="94" y="14"/>
                          </a:lnTo>
                          <a:lnTo>
                            <a:pt x="77" y="4"/>
                          </a:lnTo>
                          <a:lnTo>
                            <a:pt x="56" y="0"/>
                          </a:lnTo>
                          <a:lnTo>
                            <a:pt x="35" y="4"/>
                          </a:lnTo>
                          <a:lnTo>
                            <a:pt x="16" y="14"/>
                          </a:lnTo>
                          <a:lnTo>
                            <a:pt x="5" y="28"/>
                          </a:lnTo>
                          <a:lnTo>
                            <a:pt x="0" y="46"/>
                          </a:lnTo>
                          <a:lnTo>
                            <a:pt x="5" y="63"/>
                          </a:lnTo>
                          <a:lnTo>
                            <a:pt x="16" y="79"/>
                          </a:lnTo>
                          <a:lnTo>
                            <a:pt x="35" y="89"/>
                          </a:lnTo>
                          <a:lnTo>
                            <a:pt x="56" y="93"/>
                          </a:lnTo>
                          <a:lnTo>
                            <a:pt x="77" y="89"/>
                          </a:lnTo>
                          <a:lnTo>
                            <a:pt x="94" y="79"/>
                          </a:lnTo>
                          <a:lnTo>
                            <a:pt x="106" y="63"/>
                          </a:lnTo>
                          <a:lnTo>
                            <a:pt x="110" y="46"/>
                          </a:lnTo>
                          <a:close/>
                        </a:path>
                      </a:pathLst>
                    </a:custGeom>
                    <a:solidFill>
                      <a:srgbClr val="0000FF"/>
                    </a:solidFill>
                    <a:ln w="0">
                      <a:noFill/>
                      <a:round/>
                      <a:headEnd/>
                      <a:tailEnd/>
                    </a:ln>
                  </p:spPr>
                  <p:txBody>
                    <a:bodyPr/>
                    <a:lstStyle/>
                    <a:p>
                      <a:endParaRPr lang="en-US"/>
                    </a:p>
                  </p:txBody>
                </p:sp>
                <p:sp>
                  <p:nvSpPr>
                    <p:cNvPr id="187439" name="Freeform 20"/>
                    <p:cNvSpPr>
                      <a:spLocks/>
                    </p:cNvSpPr>
                    <p:nvPr/>
                  </p:nvSpPr>
                  <p:spPr bwMode="auto">
                    <a:xfrm>
                      <a:off x="1824" y="2061"/>
                      <a:ext cx="72" cy="75"/>
                    </a:xfrm>
                    <a:custGeom>
                      <a:avLst/>
                      <a:gdLst>
                        <a:gd name="T0" fmla="*/ 1 w 110"/>
                        <a:gd name="T1" fmla="*/ 2 h 92"/>
                        <a:gd name="T2" fmla="*/ 1 w 110"/>
                        <a:gd name="T3" fmla="*/ 2 h 92"/>
                        <a:gd name="T4" fmla="*/ 1 w 110"/>
                        <a:gd name="T5" fmla="*/ 2 h 92"/>
                        <a:gd name="T6" fmla="*/ 1 w 110"/>
                        <a:gd name="T7" fmla="*/ 2 h 92"/>
                        <a:gd name="T8" fmla="*/ 1 w 110"/>
                        <a:gd name="T9" fmla="*/ 0 h 92"/>
                        <a:gd name="T10" fmla="*/ 1 w 110"/>
                        <a:gd name="T11" fmla="*/ 2 h 92"/>
                        <a:gd name="T12" fmla="*/ 1 w 110"/>
                        <a:gd name="T13" fmla="*/ 2 h 92"/>
                        <a:gd name="T14" fmla="*/ 1 w 110"/>
                        <a:gd name="T15" fmla="*/ 2 h 92"/>
                        <a:gd name="T16" fmla="*/ 0 w 110"/>
                        <a:gd name="T17" fmla="*/ 2 h 92"/>
                        <a:gd name="T18" fmla="*/ 1 w 110"/>
                        <a:gd name="T19" fmla="*/ 2 h 92"/>
                        <a:gd name="T20" fmla="*/ 1 w 110"/>
                        <a:gd name="T21" fmla="*/ 2 h 92"/>
                        <a:gd name="T22" fmla="*/ 1 w 110"/>
                        <a:gd name="T23" fmla="*/ 2 h 92"/>
                        <a:gd name="T24" fmla="*/ 1 w 110"/>
                        <a:gd name="T25" fmla="*/ 2 h 92"/>
                        <a:gd name="T26" fmla="*/ 1 w 110"/>
                        <a:gd name="T27" fmla="*/ 2 h 92"/>
                        <a:gd name="T28" fmla="*/ 1 w 110"/>
                        <a:gd name="T29" fmla="*/ 2 h 92"/>
                        <a:gd name="T30" fmla="*/ 1 w 110"/>
                        <a:gd name="T31" fmla="*/ 2 h 92"/>
                        <a:gd name="T32" fmla="*/ 1 w 110"/>
                        <a:gd name="T33" fmla="*/ 2 h 9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0"/>
                        <a:gd name="T52" fmla="*/ 0 h 92"/>
                        <a:gd name="T53" fmla="*/ 110 w 110"/>
                        <a:gd name="T54" fmla="*/ 92 h 9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0" h="92">
                          <a:moveTo>
                            <a:pt x="110" y="45"/>
                          </a:moveTo>
                          <a:lnTo>
                            <a:pt x="106" y="28"/>
                          </a:lnTo>
                          <a:lnTo>
                            <a:pt x="94" y="13"/>
                          </a:lnTo>
                          <a:lnTo>
                            <a:pt x="77" y="4"/>
                          </a:lnTo>
                          <a:lnTo>
                            <a:pt x="56" y="0"/>
                          </a:lnTo>
                          <a:lnTo>
                            <a:pt x="35" y="4"/>
                          </a:lnTo>
                          <a:lnTo>
                            <a:pt x="16" y="13"/>
                          </a:lnTo>
                          <a:lnTo>
                            <a:pt x="5" y="28"/>
                          </a:lnTo>
                          <a:lnTo>
                            <a:pt x="0" y="45"/>
                          </a:lnTo>
                          <a:lnTo>
                            <a:pt x="5" y="63"/>
                          </a:lnTo>
                          <a:lnTo>
                            <a:pt x="16" y="79"/>
                          </a:lnTo>
                          <a:lnTo>
                            <a:pt x="35" y="88"/>
                          </a:lnTo>
                          <a:lnTo>
                            <a:pt x="56" y="92"/>
                          </a:lnTo>
                          <a:lnTo>
                            <a:pt x="77" y="88"/>
                          </a:lnTo>
                          <a:lnTo>
                            <a:pt x="94" y="79"/>
                          </a:lnTo>
                          <a:lnTo>
                            <a:pt x="106" y="63"/>
                          </a:lnTo>
                          <a:lnTo>
                            <a:pt x="110" y="45"/>
                          </a:lnTo>
                          <a:close/>
                        </a:path>
                      </a:pathLst>
                    </a:custGeom>
                    <a:solidFill>
                      <a:srgbClr val="0000FF"/>
                    </a:solidFill>
                    <a:ln w="0">
                      <a:noFill/>
                      <a:round/>
                      <a:headEnd/>
                      <a:tailEnd/>
                    </a:ln>
                  </p:spPr>
                  <p:txBody>
                    <a:bodyPr/>
                    <a:lstStyle/>
                    <a:p>
                      <a:endParaRPr lang="en-US"/>
                    </a:p>
                  </p:txBody>
                </p:sp>
                <p:pic>
                  <p:nvPicPr>
                    <p:cNvPr id="187440" name="Picture 21"/>
                    <p:cNvPicPr>
                      <a:picLocks noChangeArrowheads="1"/>
                    </p:cNvPicPr>
                    <p:nvPr/>
                  </p:nvPicPr>
                  <p:blipFill>
                    <a:blip r:embed="rId3" cstate="print"/>
                    <a:srcRect/>
                    <a:stretch>
                      <a:fillRect/>
                    </a:stretch>
                  </p:blipFill>
                  <p:spPr bwMode="auto">
                    <a:xfrm>
                      <a:off x="2469" y="1819"/>
                      <a:ext cx="96" cy="100"/>
                    </a:xfrm>
                    <a:prstGeom prst="rect">
                      <a:avLst/>
                    </a:prstGeom>
                    <a:noFill/>
                    <a:ln w="9525">
                      <a:noFill/>
                      <a:miter lim="800000"/>
                      <a:headEnd/>
                      <a:tailEnd/>
                    </a:ln>
                  </p:spPr>
                </p:pic>
                <p:sp>
                  <p:nvSpPr>
                    <p:cNvPr id="187441" name="Line 22"/>
                    <p:cNvSpPr>
                      <a:spLocks noChangeShapeType="1"/>
                    </p:cNvSpPr>
                    <p:nvPr/>
                  </p:nvSpPr>
                  <p:spPr bwMode="auto">
                    <a:xfrm>
                      <a:off x="1418" y="3317"/>
                      <a:ext cx="1346" cy="0"/>
                    </a:xfrm>
                    <a:prstGeom prst="line">
                      <a:avLst/>
                    </a:prstGeom>
                    <a:noFill/>
                    <a:ln w="5080">
                      <a:solidFill>
                        <a:srgbClr val="000000"/>
                      </a:solidFill>
                      <a:round/>
                      <a:headEnd/>
                      <a:tailEnd/>
                    </a:ln>
                  </p:spPr>
                  <p:txBody>
                    <a:bodyPr/>
                    <a:lstStyle/>
                    <a:p>
                      <a:endParaRPr lang="en-US"/>
                    </a:p>
                  </p:txBody>
                </p:sp>
                <p:sp>
                  <p:nvSpPr>
                    <p:cNvPr id="187442" name="Line 23"/>
                    <p:cNvSpPr>
                      <a:spLocks noChangeShapeType="1"/>
                    </p:cNvSpPr>
                    <p:nvPr/>
                  </p:nvSpPr>
                  <p:spPr bwMode="auto">
                    <a:xfrm>
                      <a:off x="1418" y="1794"/>
                      <a:ext cx="1346" cy="0"/>
                    </a:xfrm>
                    <a:prstGeom prst="line">
                      <a:avLst/>
                    </a:prstGeom>
                    <a:noFill/>
                    <a:ln w="5080">
                      <a:solidFill>
                        <a:srgbClr val="000000"/>
                      </a:solidFill>
                      <a:round/>
                      <a:headEnd/>
                      <a:tailEnd/>
                    </a:ln>
                  </p:spPr>
                  <p:txBody>
                    <a:bodyPr/>
                    <a:lstStyle/>
                    <a:p>
                      <a:endParaRPr lang="en-US"/>
                    </a:p>
                  </p:txBody>
                </p:sp>
                <p:sp>
                  <p:nvSpPr>
                    <p:cNvPr id="187443" name="Line 24"/>
                    <p:cNvSpPr>
                      <a:spLocks noChangeShapeType="1"/>
                    </p:cNvSpPr>
                    <p:nvPr/>
                  </p:nvSpPr>
                  <p:spPr bwMode="auto">
                    <a:xfrm flipV="1">
                      <a:off x="1418" y="3277"/>
                      <a:ext cx="0" cy="40"/>
                    </a:xfrm>
                    <a:prstGeom prst="line">
                      <a:avLst/>
                    </a:prstGeom>
                    <a:noFill/>
                    <a:ln w="5080">
                      <a:solidFill>
                        <a:srgbClr val="000000"/>
                      </a:solidFill>
                      <a:round/>
                      <a:headEnd/>
                      <a:tailEnd/>
                    </a:ln>
                  </p:spPr>
                  <p:txBody>
                    <a:bodyPr/>
                    <a:lstStyle/>
                    <a:p>
                      <a:endParaRPr lang="en-US"/>
                    </a:p>
                  </p:txBody>
                </p:sp>
                <p:sp>
                  <p:nvSpPr>
                    <p:cNvPr id="187444" name="Line 25"/>
                    <p:cNvSpPr>
                      <a:spLocks noChangeShapeType="1"/>
                    </p:cNvSpPr>
                    <p:nvPr/>
                  </p:nvSpPr>
                  <p:spPr bwMode="auto">
                    <a:xfrm>
                      <a:off x="1418" y="1794"/>
                      <a:ext cx="0" cy="39"/>
                    </a:xfrm>
                    <a:prstGeom prst="line">
                      <a:avLst/>
                    </a:prstGeom>
                    <a:noFill/>
                    <a:ln w="5080">
                      <a:solidFill>
                        <a:srgbClr val="000000"/>
                      </a:solidFill>
                      <a:round/>
                      <a:headEnd/>
                      <a:tailEnd/>
                    </a:ln>
                  </p:spPr>
                  <p:txBody>
                    <a:bodyPr/>
                    <a:lstStyle/>
                    <a:p>
                      <a:endParaRPr lang="en-US"/>
                    </a:p>
                  </p:txBody>
                </p:sp>
                <p:sp>
                  <p:nvSpPr>
                    <p:cNvPr id="187445" name="Line 26"/>
                    <p:cNvSpPr>
                      <a:spLocks noChangeShapeType="1"/>
                    </p:cNvSpPr>
                    <p:nvPr/>
                  </p:nvSpPr>
                  <p:spPr bwMode="auto">
                    <a:xfrm flipV="1">
                      <a:off x="1867" y="3277"/>
                      <a:ext cx="0" cy="40"/>
                    </a:xfrm>
                    <a:prstGeom prst="line">
                      <a:avLst/>
                    </a:prstGeom>
                    <a:noFill/>
                    <a:ln w="5080">
                      <a:solidFill>
                        <a:srgbClr val="000000"/>
                      </a:solidFill>
                      <a:round/>
                      <a:headEnd/>
                      <a:tailEnd/>
                    </a:ln>
                  </p:spPr>
                  <p:txBody>
                    <a:bodyPr/>
                    <a:lstStyle/>
                    <a:p>
                      <a:endParaRPr lang="en-US"/>
                    </a:p>
                  </p:txBody>
                </p:sp>
                <p:sp>
                  <p:nvSpPr>
                    <p:cNvPr id="187446" name="Line 27"/>
                    <p:cNvSpPr>
                      <a:spLocks noChangeShapeType="1"/>
                    </p:cNvSpPr>
                    <p:nvPr/>
                  </p:nvSpPr>
                  <p:spPr bwMode="auto">
                    <a:xfrm>
                      <a:off x="1867" y="1794"/>
                      <a:ext cx="0" cy="39"/>
                    </a:xfrm>
                    <a:prstGeom prst="line">
                      <a:avLst/>
                    </a:prstGeom>
                    <a:noFill/>
                    <a:ln w="5080">
                      <a:solidFill>
                        <a:srgbClr val="000000"/>
                      </a:solidFill>
                      <a:round/>
                      <a:headEnd/>
                      <a:tailEnd/>
                    </a:ln>
                  </p:spPr>
                  <p:txBody>
                    <a:bodyPr/>
                    <a:lstStyle/>
                    <a:p>
                      <a:endParaRPr lang="en-US"/>
                    </a:p>
                  </p:txBody>
                </p:sp>
                <p:sp>
                  <p:nvSpPr>
                    <p:cNvPr id="187447" name="Line 28"/>
                    <p:cNvSpPr>
                      <a:spLocks noChangeShapeType="1"/>
                    </p:cNvSpPr>
                    <p:nvPr/>
                  </p:nvSpPr>
                  <p:spPr bwMode="auto">
                    <a:xfrm flipV="1">
                      <a:off x="2315" y="3277"/>
                      <a:ext cx="0" cy="40"/>
                    </a:xfrm>
                    <a:prstGeom prst="line">
                      <a:avLst/>
                    </a:prstGeom>
                    <a:noFill/>
                    <a:ln w="5080">
                      <a:solidFill>
                        <a:srgbClr val="000000"/>
                      </a:solidFill>
                      <a:round/>
                      <a:headEnd/>
                      <a:tailEnd/>
                    </a:ln>
                  </p:spPr>
                  <p:txBody>
                    <a:bodyPr/>
                    <a:lstStyle/>
                    <a:p>
                      <a:endParaRPr lang="en-US"/>
                    </a:p>
                  </p:txBody>
                </p:sp>
                <p:sp>
                  <p:nvSpPr>
                    <p:cNvPr id="187448" name="Line 29"/>
                    <p:cNvSpPr>
                      <a:spLocks noChangeShapeType="1"/>
                    </p:cNvSpPr>
                    <p:nvPr/>
                  </p:nvSpPr>
                  <p:spPr bwMode="auto">
                    <a:xfrm>
                      <a:off x="2315" y="1794"/>
                      <a:ext cx="0" cy="39"/>
                    </a:xfrm>
                    <a:prstGeom prst="line">
                      <a:avLst/>
                    </a:prstGeom>
                    <a:noFill/>
                    <a:ln w="5080">
                      <a:solidFill>
                        <a:srgbClr val="000000"/>
                      </a:solidFill>
                      <a:round/>
                      <a:headEnd/>
                      <a:tailEnd/>
                    </a:ln>
                  </p:spPr>
                  <p:txBody>
                    <a:bodyPr/>
                    <a:lstStyle/>
                    <a:p>
                      <a:endParaRPr lang="en-US"/>
                    </a:p>
                  </p:txBody>
                </p:sp>
                <p:sp>
                  <p:nvSpPr>
                    <p:cNvPr id="187449" name="Line 30"/>
                    <p:cNvSpPr>
                      <a:spLocks noChangeShapeType="1"/>
                    </p:cNvSpPr>
                    <p:nvPr/>
                  </p:nvSpPr>
                  <p:spPr bwMode="auto">
                    <a:xfrm flipV="1">
                      <a:off x="2764" y="3277"/>
                      <a:ext cx="0" cy="40"/>
                    </a:xfrm>
                    <a:prstGeom prst="line">
                      <a:avLst/>
                    </a:prstGeom>
                    <a:noFill/>
                    <a:ln w="5080">
                      <a:solidFill>
                        <a:srgbClr val="000000"/>
                      </a:solidFill>
                      <a:round/>
                      <a:headEnd/>
                      <a:tailEnd/>
                    </a:ln>
                  </p:spPr>
                  <p:txBody>
                    <a:bodyPr/>
                    <a:lstStyle/>
                    <a:p>
                      <a:endParaRPr lang="en-US"/>
                    </a:p>
                  </p:txBody>
                </p:sp>
                <p:sp>
                  <p:nvSpPr>
                    <p:cNvPr id="187450" name="Line 31"/>
                    <p:cNvSpPr>
                      <a:spLocks noChangeShapeType="1"/>
                    </p:cNvSpPr>
                    <p:nvPr/>
                  </p:nvSpPr>
                  <p:spPr bwMode="auto">
                    <a:xfrm>
                      <a:off x="2764" y="1794"/>
                      <a:ext cx="0" cy="39"/>
                    </a:xfrm>
                    <a:prstGeom prst="line">
                      <a:avLst/>
                    </a:prstGeom>
                    <a:noFill/>
                    <a:ln w="5080">
                      <a:solidFill>
                        <a:srgbClr val="000000"/>
                      </a:solidFill>
                      <a:round/>
                      <a:headEnd/>
                      <a:tailEnd/>
                    </a:ln>
                  </p:spPr>
                  <p:txBody>
                    <a:bodyPr/>
                    <a:lstStyle/>
                    <a:p>
                      <a:endParaRPr lang="en-US"/>
                    </a:p>
                  </p:txBody>
                </p:sp>
                <p:sp>
                  <p:nvSpPr>
                    <p:cNvPr id="187451" name="Line 32"/>
                    <p:cNvSpPr>
                      <a:spLocks noChangeShapeType="1"/>
                    </p:cNvSpPr>
                    <p:nvPr/>
                  </p:nvSpPr>
                  <p:spPr bwMode="auto">
                    <a:xfrm flipV="1">
                      <a:off x="1642" y="3239"/>
                      <a:ext cx="0" cy="78"/>
                    </a:xfrm>
                    <a:prstGeom prst="line">
                      <a:avLst/>
                    </a:prstGeom>
                    <a:noFill/>
                    <a:ln w="5080">
                      <a:solidFill>
                        <a:srgbClr val="000000"/>
                      </a:solidFill>
                      <a:round/>
                      <a:headEnd/>
                      <a:tailEnd/>
                    </a:ln>
                  </p:spPr>
                  <p:txBody>
                    <a:bodyPr/>
                    <a:lstStyle/>
                    <a:p>
                      <a:endParaRPr lang="en-US"/>
                    </a:p>
                  </p:txBody>
                </p:sp>
                <p:sp>
                  <p:nvSpPr>
                    <p:cNvPr id="187452" name="Line 33"/>
                    <p:cNvSpPr>
                      <a:spLocks noChangeShapeType="1"/>
                    </p:cNvSpPr>
                    <p:nvPr/>
                  </p:nvSpPr>
                  <p:spPr bwMode="auto">
                    <a:xfrm>
                      <a:off x="1642" y="1794"/>
                      <a:ext cx="0" cy="77"/>
                    </a:xfrm>
                    <a:prstGeom prst="line">
                      <a:avLst/>
                    </a:prstGeom>
                    <a:noFill/>
                    <a:ln w="5080">
                      <a:solidFill>
                        <a:srgbClr val="000000"/>
                      </a:solidFill>
                      <a:round/>
                      <a:headEnd/>
                      <a:tailEnd/>
                    </a:ln>
                  </p:spPr>
                  <p:txBody>
                    <a:bodyPr/>
                    <a:lstStyle/>
                    <a:p>
                      <a:endParaRPr lang="en-US"/>
                    </a:p>
                  </p:txBody>
                </p:sp>
                <p:sp>
                  <p:nvSpPr>
                    <p:cNvPr id="187453" name="Line 34"/>
                    <p:cNvSpPr>
                      <a:spLocks noChangeShapeType="1"/>
                    </p:cNvSpPr>
                    <p:nvPr/>
                  </p:nvSpPr>
                  <p:spPr bwMode="auto">
                    <a:xfrm flipV="1">
                      <a:off x="2091" y="3239"/>
                      <a:ext cx="0" cy="78"/>
                    </a:xfrm>
                    <a:prstGeom prst="line">
                      <a:avLst/>
                    </a:prstGeom>
                    <a:noFill/>
                    <a:ln w="5080">
                      <a:solidFill>
                        <a:srgbClr val="000000"/>
                      </a:solidFill>
                      <a:round/>
                      <a:headEnd/>
                      <a:tailEnd/>
                    </a:ln>
                  </p:spPr>
                  <p:txBody>
                    <a:bodyPr/>
                    <a:lstStyle/>
                    <a:p>
                      <a:endParaRPr lang="en-US"/>
                    </a:p>
                  </p:txBody>
                </p:sp>
                <p:sp>
                  <p:nvSpPr>
                    <p:cNvPr id="187454" name="Line 35"/>
                    <p:cNvSpPr>
                      <a:spLocks noChangeShapeType="1"/>
                    </p:cNvSpPr>
                    <p:nvPr/>
                  </p:nvSpPr>
                  <p:spPr bwMode="auto">
                    <a:xfrm>
                      <a:off x="2091" y="1794"/>
                      <a:ext cx="0" cy="77"/>
                    </a:xfrm>
                    <a:prstGeom prst="line">
                      <a:avLst/>
                    </a:prstGeom>
                    <a:noFill/>
                    <a:ln w="5080">
                      <a:solidFill>
                        <a:srgbClr val="000000"/>
                      </a:solidFill>
                      <a:round/>
                      <a:headEnd/>
                      <a:tailEnd/>
                    </a:ln>
                  </p:spPr>
                  <p:txBody>
                    <a:bodyPr/>
                    <a:lstStyle/>
                    <a:p>
                      <a:endParaRPr lang="en-US"/>
                    </a:p>
                  </p:txBody>
                </p:sp>
                <p:sp>
                  <p:nvSpPr>
                    <p:cNvPr id="187455" name="Line 36"/>
                    <p:cNvSpPr>
                      <a:spLocks noChangeShapeType="1"/>
                    </p:cNvSpPr>
                    <p:nvPr/>
                  </p:nvSpPr>
                  <p:spPr bwMode="auto">
                    <a:xfrm flipV="1">
                      <a:off x="2540" y="3239"/>
                      <a:ext cx="0" cy="78"/>
                    </a:xfrm>
                    <a:prstGeom prst="line">
                      <a:avLst/>
                    </a:prstGeom>
                    <a:noFill/>
                    <a:ln w="5080">
                      <a:solidFill>
                        <a:srgbClr val="000000"/>
                      </a:solidFill>
                      <a:round/>
                      <a:headEnd/>
                      <a:tailEnd/>
                    </a:ln>
                  </p:spPr>
                  <p:txBody>
                    <a:bodyPr/>
                    <a:lstStyle/>
                    <a:p>
                      <a:endParaRPr lang="en-US"/>
                    </a:p>
                  </p:txBody>
                </p:sp>
                <p:sp>
                  <p:nvSpPr>
                    <p:cNvPr id="187456" name="Line 37"/>
                    <p:cNvSpPr>
                      <a:spLocks noChangeShapeType="1"/>
                    </p:cNvSpPr>
                    <p:nvPr/>
                  </p:nvSpPr>
                  <p:spPr bwMode="auto">
                    <a:xfrm>
                      <a:off x="2540" y="1794"/>
                      <a:ext cx="0" cy="77"/>
                    </a:xfrm>
                    <a:prstGeom prst="line">
                      <a:avLst/>
                    </a:prstGeom>
                    <a:noFill/>
                    <a:ln w="5080">
                      <a:solidFill>
                        <a:srgbClr val="000000"/>
                      </a:solidFill>
                      <a:round/>
                      <a:headEnd/>
                      <a:tailEnd/>
                    </a:ln>
                  </p:spPr>
                  <p:txBody>
                    <a:bodyPr/>
                    <a:lstStyle/>
                    <a:p>
                      <a:endParaRPr lang="en-US"/>
                    </a:p>
                  </p:txBody>
                </p:sp>
                <p:sp>
                  <p:nvSpPr>
                    <p:cNvPr id="187457" name="Line 38"/>
                    <p:cNvSpPr>
                      <a:spLocks noChangeShapeType="1"/>
                    </p:cNvSpPr>
                    <p:nvPr/>
                  </p:nvSpPr>
                  <p:spPr bwMode="auto">
                    <a:xfrm flipV="1">
                      <a:off x="1418" y="1794"/>
                      <a:ext cx="0" cy="1523"/>
                    </a:xfrm>
                    <a:prstGeom prst="line">
                      <a:avLst/>
                    </a:prstGeom>
                    <a:noFill/>
                    <a:ln w="5080">
                      <a:solidFill>
                        <a:srgbClr val="000000"/>
                      </a:solidFill>
                      <a:round/>
                      <a:headEnd/>
                      <a:tailEnd/>
                    </a:ln>
                  </p:spPr>
                  <p:txBody>
                    <a:bodyPr/>
                    <a:lstStyle/>
                    <a:p>
                      <a:endParaRPr lang="en-US"/>
                    </a:p>
                  </p:txBody>
                </p:sp>
                <p:sp>
                  <p:nvSpPr>
                    <p:cNvPr id="187458" name="Line 39"/>
                    <p:cNvSpPr>
                      <a:spLocks noChangeShapeType="1"/>
                    </p:cNvSpPr>
                    <p:nvPr/>
                  </p:nvSpPr>
                  <p:spPr bwMode="auto">
                    <a:xfrm flipV="1">
                      <a:off x="2764" y="1794"/>
                      <a:ext cx="0" cy="1523"/>
                    </a:xfrm>
                    <a:prstGeom prst="line">
                      <a:avLst/>
                    </a:prstGeom>
                    <a:noFill/>
                    <a:ln w="5080">
                      <a:solidFill>
                        <a:srgbClr val="000000"/>
                      </a:solidFill>
                      <a:round/>
                      <a:headEnd/>
                      <a:tailEnd/>
                    </a:ln>
                  </p:spPr>
                  <p:txBody>
                    <a:bodyPr/>
                    <a:lstStyle/>
                    <a:p>
                      <a:endParaRPr lang="en-US"/>
                    </a:p>
                  </p:txBody>
                </p:sp>
                <p:sp>
                  <p:nvSpPr>
                    <p:cNvPr id="187459" name="Line 40"/>
                    <p:cNvSpPr>
                      <a:spLocks noChangeShapeType="1"/>
                    </p:cNvSpPr>
                    <p:nvPr/>
                  </p:nvSpPr>
                  <p:spPr bwMode="auto">
                    <a:xfrm>
                      <a:off x="1418" y="3164"/>
                      <a:ext cx="37" cy="0"/>
                    </a:xfrm>
                    <a:prstGeom prst="line">
                      <a:avLst/>
                    </a:prstGeom>
                    <a:noFill/>
                    <a:ln w="5080">
                      <a:solidFill>
                        <a:srgbClr val="000000"/>
                      </a:solidFill>
                      <a:round/>
                      <a:headEnd/>
                      <a:tailEnd/>
                    </a:ln>
                  </p:spPr>
                  <p:txBody>
                    <a:bodyPr/>
                    <a:lstStyle/>
                    <a:p>
                      <a:endParaRPr lang="en-US"/>
                    </a:p>
                  </p:txBody>
                </p:sp>
                <p:sp>
                  <p:nvSpPr>
                    <p:cNvPr id="187460" name="Line 41"/>
                    <p:cNvSpPr>
                      <a:spLocks noChangeShapeType="1"/>
                    </p:cNvSpPr>
                    <p:nvPr/>
                  </p:nvSpPr>
                  <p:spPr bwMode="auto">
                    <a:xfrm flipH="1">
                      <a:off x="2727" y="3164"/>
                      <a:ext cx="37" cy="0"/>
                    </a:xfrm>
                    <a:prstGeom prst="line">
                      <a:avLst/>
                    </a:prstGeom>
                    <a:noFill/>
                    <a:ln w="5080">
                      <a:solidFill>
                        <a:srgbClr val="000000"/>
                      </a:solidFill>
                      <a:round/>
                      <a:headEnd/>
                      <a:tailEnd/>
                    </a:ln>
                  </p:spPr>
                  <p:txBody>
                    <a:bodyPr/>
                    <a:lstStyle/>
                    <a:p>
                      <a:endParaRPr lang="en-US"/>
                    </a:p>
                  </p:txBody>
                </p:sp>
                <p:sp>
                  <p:nvSpPr>
                    <p:cNvPr id="187461" name="Line 42"/>
                    <p:cNvSpPr>
                      <a:spLocks noChangeShapeType="1"/>
                    </p:cNvSpPr>
                    <p:nvPr/>
                  </p:nvSpPr>
                  <p:spPr bwMode="auto">
                    <a:xfrm>
                      <a:off x="1418" y="2860"/>
                      <a:ext cx="37" cy="0"/>
                    </a:xfrm>
                    <a:prstGeom prst="line">
                      <a:avLst/>
                    </a:prstGeom>
                    <a:noFill/>
                    <a:ln w="5080">
                      <a:solidFill>
                        <a:srgbClr val="000000"/>
                      </a:solidFill>
                      <a:round/>
                      <a:headEnd/>
                      <a:tailEnd/>
                    </a:ln>
                  </p:spPr>
                  <p:txBody>
                    <a:bodyPr/>
                    <a:lstStyle/>
                    <a:p>
                      <a:endParaRPr lang="en-US"/>
                    </a:p>
                  </p:txBody>
                </p:sp>
                <p:sp>
                  <p:nvSpPr>
                    <p:cNvPr id="187462" name="Line 43"/>
                    <p:cNvSpPr>
                      <a:spLocks noChangeShapeType="1"/>
                    </p:cNvSpPr>
                    <p:nvPr/>
                  </p:nvSpPr>
                  <p:spPr bwMode="auto">
                    <a:xfrm flipH="1">
                      <a:off x="2727" y="2860"/>
                      <a:ext cx="37" cy="0"/>
                    </a:xfrm>
                    <a:prstGeom prst="line">
                      <a:avLst/>
                    </a:prstGeom>
                    <a:noFill/>
                    <a:ln w="5080">
                      <a:solidFill>
                        <a:srgbClr val="000000"/>
                      </a:solidFill>
                      <a:round/>
                      <a:headEnd/>
                      <a:tailEnd/>
                    </a:ln>
                  </p:spPr>
                  <p:txBody>
                    <a:bodyPr/>
                    <a:lstStyle/>
                    <a:p>
                      <a:endParaRPr lang="en-US"/>
                    </a:p>
                  </p:txBody>
                </p:sp>
                <p:sp>
                  <p:nvSpPr>
                    <p:cNvPr id="187463" name="Line 44"/>
                    <p:cNvSpPr>
                      <a:spLocks noChangeShapeType="1"/>
                    </p:cNvSpPr>
                    <p:nvPr/>
                  </p:nvSpPr>
                  <p:spPr bwMode="auto">
                    <a:xfrm>
                      <a:off x="1418" y="2555"/>
                      <a:ext cx="37" cy="0"/>
                    </a:xfrm>
                    <a:prstGeom prst="line">
                      <a:avLst/>
                    </a:prstGeom>
                    <a:noFill/>
                    <a:ln w="5080">
                      <a:solidFill>
                        <a:srgbClr val="000000"/>
                      </a:solidFill>
                      <a:round/>
                      <a:headEnd/>
                      <a:tailEnd/>
                    </a:ln>
                  </p:spPr>
                  <p:txBody>
                    <a:bodyPr/>
                    <a:lstStyle/>
                    <a:p>
                      <a:endParaRPr lang="en-US"/>
                    </a:p>
                  </p:txBody>
                </p:sp>
                <p:sp>
                  <p:nvSpPr>
                    <p:cNvPr id="187464" name="Line 45"/>
                    <p:cNvSpPr>
                      <a:spLocks noChangeShapeType="1"/>
                    </p:cNvSpPr>
                    <p:nvPr/>
                  </p:nvSpPr>
                  <p:spPr bwMode="auto">
                    <a:xfrm flipH="1">
                      <a:off x="2727" y="2555"/>
                      <a:ext cx="37" cy="0"/>
                    </a:xfrm>
                    <a:prstGeom prst="line">
                      <a:avLst/>
                    </a:prstGeom>
                    <a:noFill/>
                    <a:ln w="5080">
                      <a:solidFill>
                        <a:srgbClr val="000000"/>
                      </a:solidFill>
                      <a:round/>
                      <a:headEnd/>
                      <a:tailEnd/>
                    </a:ln>
                  </p:spPr>
                  <p:txBody>
                    <a:bodyPr/>
                    <a:lstStyle/>
                    <a:p>
                      <a:endParaRPr lang="en-US"/>
                    </a:p>
                  </p:txBody>
                </p:sp>
                <p:sp>
                  <p:nvSpPr>
                    <p:cNvPr id="187465" name="Line 46"/>
                    <p:cNvSpPr>
                      <a:spLocks noChangeShapeType="1"/>
                    </p:cNvSpPr>
                    <p:nvPr/>
                  </p:nvSpPr>
                  <p:spPr bwMode="auto">
                    <a:xfrm>
                      <a:off x="1418" y="2251"/>
                      <a:ext cx="37" cy="0"/>
                    </a:xfrm>
                    <a:prstGeom prst="line">
                      <a:avLst/>
                    </a:prstGeom>
                    <a:noFill/>
                    <a:ln w="5080">
                      <a:solidFill>
                        <a:srgbClr val="000000"/>
                      </a:solidFill>
                      <a:round/>
                      <a:headEnd/>
                      <a:tailEnd/>
                    </a:ln>
                  </p:spPr>
                  <p:txBody>
                    <a:bodyPr/>
                    <a:lstStyle/>
                    <a:p>
                      <a:endParaRPr lang="en-US"/>
                    </a:p>
                  </p:txBody>
                </p:sp>
                <p:sp>
                  <p:nvSpPr>
                    <p:cNvPr id="187466" name="Line 47"/>
                    <p:cNvSpPr>
                      <a:spLocks noChangeShapeType="1"/>
                    </p:cNvSpPr>
                    <p:nvPr/>
                  </p:nvSpPr>
                  <p:spPr bwMode="auto">
                    <a:xfrm flipH="1">
                      <a:off x="2727" y="2251"/>
                      <a:ext cx="37" cy="0"/>
                    </a:xfrm>
                    <a:prstGeom prst="line">
                      <a:avLst/>
                    </a:prstGeom>
                    <a:noFill/>
                    <a:ln w="5080">
                      <a:solidFill>
                        <a:srgbClr val="000000"/>
                      </a:solidFill>
                      <a:round/>
                      <a:headEnd/>
                      <a:tailEnd/>
                    </a:ln>
                  </p:spPr>
                  <p:txBody>
                    <a:bodyPr/>
                    <a:lstStyle/>
                    <a:p>
                      <a:endParaRPr lang="en-US"/>
                    </a:p>
                  </p:txBody>
                </p:sp>
                <p:sp>
                  <p:nvSpPr>
                    <p:cNvPr id="187467" name="Line 48"/>
                    <p:cNvSpPr>
                      <a:spLocks noChangeShapeType="1"/>
                    </p:cNvSpPr>
                    <p:nvPr/>
                  </p:nvSpPr>
                  <p:spPr bwMode="auto">
                    <a:xfrm>
                      <a:off x="1418" y="1947"/>
                      <a:ext cx="37" cy="0"/>
                    </a:xfrm>
                    <a:prstGeom prst="line">
                      <a:avLst/>
                    </a:prstGeom>
                    <a:noFill/>
                    <a:ln w="5080">
                      <a:solidFill>
                        <a:srgbClr val="000000"/>
                      </a:solidFill>
                      <a:round/>
                      <a:headEnd/>
                      <a:tailEnd/>
                    </a:ln>
                  </p:spPr>
                  <p:txBody>
                    <a:bodyPr/>
                    <a:lstStyle/>
                    <a:p>
                      <a:endParaRPr lang="en-US"/>
                    </a:p>
                  </p:txBody>
                </p:sp>
                <p:sp>
                  <p:nvSpPr>
                    <p:cNvPr id="187468" name="Line 49"/>
                    <p:cNvSpPr>
                      <a:spLocks noChangeShapeType="1"/>
                    </p:cNvSpPr>
                    <p:nvPr/>
                  </p:nvSpPr>
                  <p:spPr bwMode="auto">
                    <a:xfrm flipH="1">
                      <a:off x="2727" y="1947"/>
                      <a:ext cx="37" cy="0"/>
                    </a:xfrm>
                    <a:prstGeom prst="line">
                      <a:avLst/>
                    </a:prstGeom>
                    <a:noFill/>
                    <a:ln w="5080">
                      <a:solidFill>
                        <a:srgbClr val="000000"/>
                      </a:solidFill>
                      <a:round/>
                      <a:headEnd/>
                      <a:tailEnd/>
                    </a:ln>
                  </p:spPr>
                  <p:txBody>
                    <a:bodyPr/>
                    <a:lstStyle/>
                    <a:p>
                      <a:endParaRPr lang="en-US"/>
                    </a:p>
                  </p:txBody>
                </p:sp>
                <p:sp>
                  <p:nvSpPr>
                    <p:cNvPr id="187469" name="Line 50"/>
                    <p:cNvSpPr>
                      <a:spLocks noChangeShapeType="1"/>
                    </p:cNvSpPr>
                    <p:nvPr/>
                  </p:nvSpPr>
                  <p:spPr bwMode="auto">
                    <a:xfrm>
                      <a:off x="1418" y="3317"/>
                      <a:ext cx="74" cy="0"/>
                    </a:xfrm>
                    <a:prstGeom prst="line">
                      <a:avLst/>
                    </a:prstGeom>
                    <a:noFill/>
                    <a:ln w="5080">
                      <a:solidFill>
                        <a:srgbClr val="000000"/>
                      </a:solidFill>
                      <a:round/>
                      <a:headEnd/>
                      <a:tailEnd/>
                    </a:ln>
                  </p:spPr>
                  <p:txBody>
                    <a:bodyPr/>
                    <a:lstStyle/>
                    <a:p>
                      <a:endParaRPr lang="en-US"/>
                    </a:p>
                  </p:txBody>
                </p:sp>
                <p:sp>
                  <p:nvSpPr>
                    <p:cNvPr id="187470" name="Line 51"/>
                    <p:cNvSpPr>
                      <a:spLocks noChangeShapeType="1"/>
                    </p:cNvSpPr>
                    <p:nvPr/>
                  </p:nvSpPr>
                  <p:spPr bwMode="auto">
                    <a:xfrm flipH="1">
                      <a:off x="2690" y="3317"/>
                      <a:ext cx="74" cy="0"/>
                    </a:xfrm>
                    <a:prstGeom prst="line">
                      <a:avLst/>
                    </a:prstGeom>
                    <a:noFill/>
                    <a:ln w="5080">
                      <a:solidFill>
                        <a:srgbClr val="000000"/>
                      </a:solidFill>
                      <a:round/>
                      <a:headEnd/>
                      <a:tailEnd/>
                    </a:ln>
                  </p:spPr>
                  <p:txBody>
                    <a:bodyPr/>
                    <a:lstStyle/>
                    <a:p>
                      <a:endParaRPr lang="en-US"/>
                    </a:p>
                  </p:txBody>
                </p:sp>
                <p:sp>
                  <p:nvSpPr>
                    <p:cNvPr id="187471" name="Line 52"/>
                    <p:cNvSpPr>
                      <a:spLocks noChangeShapeType="1"/>
                    </p:cNvSpPr>
                    <p:nvPr/>
                  </p:nvSpPr>
                  <p:spPr bwMode="auto">
                    <a:xfrm>
                      <a:off x="1418" y="3012"/>
                      <a:ext cx="74" cy="0"/>
                    </a:xfrm>
                    <a:prstGeom prst="line">
                      <a:avLst/>
                    </a:prstGeom>
                    <a:noFill/>
                    <a:ln w="5080">
                      <a:solidFill>
                        <a:srgbClr val="000000"/>
                      </a:solidFill>
                      <a:round/>
                      <a:headEnd/>
                      <a:tailEnd/>
                    </a:ln>
                  </p:spPr>
                  <p:txBody>
                    <a:bodyPr/>
                    <a:lstStyle/>
                    <a:p>
                      <a:endParaRPr lang="en-US"/>
                    </a:p>
                  </p:txBody>
                </p:sp>
                <p:sp>
                  <p:nvSpPr>
                    <p:cNvPr id="187472" name="Line 53"/>
                    <p:cNvSpPr>
                      <a:spLocks noChangeShapeType="1"/>
                    </p:cNvSpPr>
                    <p:nvPr/>
                  </p:nvSpPr>
                  <p:spPr bwMode="auto">
                    <a:xfrm flipH="1">
                      <a:off x="2690" y="3012"/>
                      <a:ext cx="74" cy="0"/>
                    </a:xfrm>
                    <a:prstGeom prst="line">
                      <a:avLst/>
                    </a:prstGeom>
                    <a:noFill/>
                    <a:ln w="5080">
                      <a:solidFill>
                        <a:srgbClr val="000000"/>
                      </a:solidFill>
                      <a:round/>
                      <a:headEnd/>
                      <a:tailEnd/>
                    </a:ln>
                  </p:spPr>
                  <p:txBody>
                    <a:bodyPr/>
                    <a:lstStyle/>
                    <a:p>
                      <a:endParaRPr lang="en-US"/>
                    </a:p>
                  </p:txBody>
                </p:sp>
                <p:sp>
                  <p:nvSpPr>
                    <p:cNvPr id="187473" name="Line 54"/>
                    <p:cNvSpPr>
                      <a:spLocks noChangeShapeType="1"/>
                    </p:cNvSpPr>
                    <p:nvPr/>
                  </p:nvSpPr>
                  <p:spPr bwMode="auto">
                    <a:xfrm>
                      <a:off x="1418" y="2708"/>
                      <a:ext cx="74" cy="0"/>
                    </a:xfrm>
                    <a:prstGeom prst="line">
                      <a:avLst/>
                    </a:prstGeom>
                    <a:noFill/>
                    <a:ln w="5080">
                      <a:solidFill>
                        <a:srgbClr val="000000"/>
                      </a:solidFill>
                      <a:round/>
                      <a:headEnd/>
                      <a:tailEnd/>
                    </a:ln>
                  </p:spPr>
                  <p:txBody>
                    <a:bodyPr/>
                    <a:lstStyle/>
                    <a:p>
                      <a:endParaRPr lang="en-US"/>
                    </a:p>
                  </p:txBody>
                </p:sp>
                <p:sp>
                  <p:nvSpPr>
                    <p:cNvPr id="187474" name="Line 55"/>
                    <p:cNvSpPr>
                      <a:spLocks noChangeShapeType="1"/>
                    </p:cNvSpPr>
                    <p:nvPr/>
                  </p:nvSpPr>
                  <p:spPr bwMode="auto">
                    <a:xfrm flipH="1">
                      <a:off x="2690" y="2708"/>
                      <a:ext cx="74" cy="0"/>
                    </a:xfrm>
                    <a:prstGeom prst="line">
                      <a:avLst/>
                    </a:prstGeom>
                    <a:noFill/>
                    <a:ln w="5080">
                      <a:solidFill>
                        <a:srgbClr val="000000"/>
                      </a:solidFill>
                      <a:round/>
                      <a:headEnd/>
                      <a:tailEnd/>
                    </a:ln>
                  </p:spPr>
                  <p:txBody>
                    <a:bodyPr/>
                    <a:lstStyle/>
                    <a:p>
                      <a:endParaRPr lang="en-US"/>
                    </a:p>
                  </p:txBody>
                </p:sp>
                <p:sp>
                  <p:nvSpPr>
                    <p:cNvPr id="187475" name="Line 56"/>
                    <p:cNvSpPr>
                      <a:spLocks noChangeShapeType="1"/>
                    </p:cNvSpPr>
                    <p:nvPr/>
                  </p:nvSpPr>
                  <p:spPr bwMode="auto">
                    <a:xfrm>
                      <a:off x="1418" y="2402"/>
                      <a:ext cx="74" cy="0"/>
                    </a:xfrm>
                    <a:prstGeom prst="line">
                      <a:avLst/>
                    </a:prstGeom>
                    <a:noFill/>
                    <a:ln w="5080">
                      <a:solidFill>
                        <a:srgbClr val="000000"/>
                      </a:solidFill>
                      <a:round/>
                      <a:headEnd/>
                      <a:tailEnd/>
                    </a:ln>
                  </p:spPr>
                  <p:txBody>
                    <a:bodyPr/>
                    <a:lstStyle/>
                    <a:p>
                      <a:endParaRPr lang="en-US"/>
                    </a:p>
                  </p:txBody>
                </p:sp>
                <p:sp>
                  <p:nvSpPr>
                    <p:cNvPr id="187476" name="Line 57"/>
                    <p:cNvSpPr>
                      <a:spLocks noChangeShapeType="1"/>
                    </p:cNvSpPr>
                    <p:nvPr/>
                  </p:nvSpPr>
                  <p:spPr bwMode="auto">
                    <a:xfrm flipH="1">
                      <a:off x="2690" y="2402"/>
                      <a:ext cx="74" cy="0"/>
                    </a:xfrm>
                    <a:prstGeom prst="line">
                      <a:avLst/>
                    </a:prstGeom>
                    <a:noFill/>
                    <a:ln w="5080">
                      <a:solidFill>
                        <a:srgbClr val="000000"/>
                      </a:solidFill>
                      <a:round/>
                      <a:headEnd/>
                      <a:tailEnd/>
                    </a:ln>
                  </p:spPr>
                  <p:txBody>
                    <a:bodyPr/>
                    <a:lstStyle/>
                    <a:p>
                      <a:endParaRPr lang="en-US"/>
                    </a:p>
                  </p:txBody>
                </p:sp>
                <p:sp>
                  <p:nvSpPr>
                    <p:cNvPr id="187477" name="Line 58"/>
                    <p:cNvSpPr>
                      <a:spLocks noChangeShapeType="1"/>
                    </p:cNvSpPr>
                    <p:nvPr/>
                  </p:nvSpPr>
                  <p:spPr bwMode="auto">
                    <a:xfrm>
                      <a:off x="1418" y="2099"/>
                      <a:ext cx="74" cy="0"/>
                    </a:xfrm>
                    <a:prstGeom prst="line">
                      <a:avLst/>
                    </a:prstGeom>
                    <a:noFill/>
                    <a:ln w="5080">
                      <a:solidFill>
                        <a:srgbClr val="000000"/>
                      </a:solidFill>
                      <a:round/>
                      <a:headEnd/>
                      <a:tailEnd/>
                    </a:ln>
                  </p:spPr>
                  <p:txBody>
                    <a:bodyPr/>
                    <a:lstStyle/>
                    <a:p>
                      <a:endParaRPr lang="en-US"/>
                    </a:p>
                  </p:txBody>
                </p:sp>
                <p:sp>
                  <p:nvSpPr>
                    <p:cNvPr id="187478" name="Line 59"/>
                    <p:cNvSpPr>
                      <a:spLocks noChangeShapeType="1"/>
                    </p:cNvSpPr>
                    <p:nvPr/>
                  </p:nvSpPr>
                  <p:spPr bwMode="auto">
                    <a:xfrm flipH="1">
                      <a:off x="2690" y="2099"/>
                      <a:ext cx="74" cy="0"/>
                    </a:xfrm>
                    <a:prstGeom prst="line">
                      <a:avLst/>
                    </a:prstGeom>
                    <a:noFill/>
                    <a:ln w="5080">
                      <a:solidFill>
                        <a:srgbClr val="000000"/>
                      </a:solidFill>
                      <a:round/>
                      <a:headEnd/>
                      <a:tailEnd/>
                    </a:ln>
                  </p:spPr>
                  <p:txBody>
                    <a:bodyPr/>
                    <a:lstStyle/>
                    <a:p>
                      <a:endParaRPr lang="en-US"/>
                    </a:p>
                  </p:txBody>
                </p:sp>
                <p:sp>
                  <p:nvSpPr>
                    <p:cNvPr id="187479" name="Line 60"/>
                    <p:cNvSpPr>
                      <a:spLocks noChangeShapeType="1"/>
                    </p:cNvSpPr>
                    <p:nvPr/>
                  </p:nvSpPr>
                  <p:spPr bwMode="auto">
                    <a:xfrm>
                      <a:off x="1418" y="1794"/>
                      <a:ext cx="74" cy="0"/>
                    </a:xfrm>
                    <a:prstGeom prst="line">
                      <a:avLst/>
                    </a:prstGeom>
                    <a:noFill/>
                    <a:ln w="5080">
                      <a:solidFill>
                        <a:srgbClr val="000000"/>
                      </a:solidFill>
                      <a:round/>
                      <a:headEnd/>
                      <a:tailEnd/>
                    </a:ln>
                  </p:spPr>
                  <p:txBody>
                    <a:bodyPr/>
                    <a:lstStyle/>
                    <a:p>
                      <a:endParaRPr lang="en-US"/>
                    </a:p>
                  </p:txBody>
                </p:sp>
                <p:sp>
                  <p:nvSpPr>
                    <p:cNvPr id="187480" name="Line 61"/>
                    <p:cNvSpPr>
                      <a:spLocks noChangeShapeType="1"/>
                    </p:cNvSpPr>
                    <p:nvPr/>
                  </p:nvSpPr>
                  <p:spPr bwMode="auto">
                    <a:xfrm flipH="1">
                      <a:off x="2690" y="1794"/>
                      <a:ext cx="74" cy="0"/>
                    </a:xfrm>
                    <a:prstGeom prst="line">
                      <a:avLst/>
                    </a:prstGeom>
                    <a:noFill/>
                    <a:ln w="5080">
                      <a:solidFill>
                        <a:srgbClr val="000000"/>
                      </a:solidFill>
                      <a:round/>
                      <a:headEnd/>
                      <a:tailEnd/>
                    </a:ln>
                  </p:spPr>
                  <p:txBody>
                    <a:bodyPr/>
                    <a:lstStyle/>
                    <a:p>
                      <a:endParaRPr lang="en-US"/>
                    </a:p>
                  </p:txBody>
                </p:sp>
                <p:sp>
                  <p:nvSpPr>
                    <p:cNvPr id="187481" name="Rectangle 62"/>
                    <p:cNvSpPr>
                      <a:spLocks noChangeArrowheads="1"/>
                    </p:cNvSpPr>
                    <p:nvPr/>
                  </p:nvSpPr>
                  <p:spPr bwMode="auto">
                    <a:xfrm>
                      <a:off x="1418" y="1794"/>
                      <a:ext cx="1346" cy="1523"/>
                    </a:xfrm>
                    <a:prstGeom prst="rect">
                      <a:avLst/>
                    </a:prstGeom>
                    <a:noFill/>
                    <a:ln w="5080">
                      <a:solidFill>
                        <a:srgbClr val="000000"/>
                      </a:solidFill>
                      <a:miter lim="800000"/>
                      <a:headEnd/>
                      <a:tailEnd/>
                    </a:ln>
                  </p:spPr>
                  <p:txBody>
                    <a:bodyPr/>
                    <a:lstStyle/>
                    <a:p>
                      <a:pPr algn="ctr" eaLnBrk="0" hangingPunct="0">
                        <a:spcBef>
                          <a:spcPct val="50000"/>
                        </a:spcBef>
                      </a:pPr>
                      <a:endParaRPr lang="en-US"/>
                    </a:p>
                  </p:txBody>
                </p:sp>
                <p:sp>
                  <p:nvSpPr>
                    <p:cNvPr id="187482" name="Text Box 63"/>
                    <p:cNvSpPr txBox="1">
                      <a:spLocks noChangeArrowheads="1"/>
                    </p:cNvSpPr>
                    <p:nvPr/>
                  </p:nvSpPr>
                  <p:spPr bwMode="auto">
                    <a:xfrm>
                      <a:off x="1624" y="1584"/>
                      <a:ext cx="816" cy="191"/>
                    </a:xfrm>
                    <a:prstGeom prst="rect">
                      <a:avLst/>
                    </a:prstGeom>
                    <a:noFill/>
                    <a:ln w="9525" algn="ctr">
                      <a:noFill/>
                      <a:miter lim="800000"/>
                      <a:headEnd/>
                      <a:tailEnd/>
                    </a:ln>
                  </p:spPr>
                  <p:txBody>
                    <a:bodyPr/>
                    <a:lstStyle/>
                    <a:p>
                      <a:pPr eaLnBrk="0" hangingPunct="0">
                        <a:spcBef>
                          <a:spcPct val="50000"/>
                        </a:spcBef>
                      </a:pPr>
                      <a:r>
                        <a:rPr lang="en-US" sz="1400" b="1">
                          <a:solidFill>
                            <a:srgbClr val="C80000"/>
                          </a:solidFill>
                        </a:rPr>
                        <a:t>Charge</a:t>
                      </a:r>
                      <a:r>
                        <a:rPr lang="en-US" sz="1800" b="1">
                          <a:solidFill>
                            <a:srgbClr val="C80000"/>
                          </a:solidFill>
                          <a:latin typeface="Times New Roman" pitchFamily="18" charset="0"/>
                        </a:rPr>
                        <a:t>  -3e</a:t>
                      </a:r>
                      <a:endParaRPr lang="en-US" sz="2800" b="1">
                        <a:solidFill>
                          <a:srgbClr val="C80000"/>
                        </a:solidFill>
                      </a:endParaRPr>
                    </a:p>
                  </p:txBody>
                </p:sp>
                <p:sp>
                  <p:nvSpPr>
                    <p:cNvPr id="187483" name="Freeform 64"/>
                    <p:cNvSpPr>
                      <a:spLocks/>
                    </p:cNvSpPr>
                    <p:nvPr/>
                  </p:nvSpPr>
                  <p:spPr bwMode="auto">
                    <a:xfrm>
                      <a:off x="1824" y="3111"/>
                      <a:ext cx="72" cy="76"/>
                    </a:xfrm>
                    <a:custGeom>
                      <a:avLst/>
                      <a:gdLst>
                        <a:gd name="T0" fmla="*/ 1 w 110"/>
                        <a:gd name="T1" fmla="*/ 2 h 93"/>
                        <a:gd name="T2" fmla="*/ 1 w 110"/>
                        <a:gd name="T3" fmla="*/ 2 h 93"/>
                        <a:gd name="T4" fmla="*/ 1 w 110"/>
                        <a:gd name="T5" fmla="*/ 2 h 93"/>
                        <a:gd name="T6" fmla="*/ 1 w 110"/>
                        <a:gd name="T7" fmla="*/ 2 h 93"/>
                        <a:gd name="T8" fmla="*/ 1 w 110"/>
                        <a:gd name="T9" fmla="*/ 0 h 93"/>
                        <a:gd name="T10" fmla="*/ 1 w 110"/>
                        <a:gd name="T11" fmla="*/ 2 h 93"/>
                        <a:gd name="T12" fmla="*/ 1 w 110"/>
                        <a:gd name="T13" fmla="*/ 2 h 93"/>
                        <a:gd name="T14" fmla="*/ 1 w 110"/>
                        <a:gd name="T15" fmla="*/ 2 h 93"/>
                        <a:gd name="T16" fmla="*/ 0 w 110"/>
                        <a:gd name="T17" fmla="*/ 2 h 93"/>
                        <a:gd name="T18" fmla="*/ 1 w 110"/>
                        <a:gd name="T19" fmla="*/ 2 h 93"/>
                        <a:gd name="T20" fmla="*/ 1 w 110"/>
                        <a:gd name="T21" fmla="*/ 2 h 93"/>
                        <a:gd name="T22" fmla="*/ 1 w 110"/>
                        <a:gd name="T23" fmla="*/ 2 h 93"/>
                        <a:gd name="T24" fmla="*/ 1 w 110"/>
                        <a:gd name="T25" fmla="*/ 2 h 93"/>
                        <a:gd name="T26" fmla="*/ 1 w 110"/>
                        <a:gd name="T27" fmla="*/ 2 h 93"/>
                        <a:gd name="T28" fmla="*/ 1 w 110"/>
                        <a:gd name="T29" fmla="*/ 2 h 93"/>
                        <a:gd name="T30" fmla="*/ 1 w 110"/>
                        <a:gd name="T31" fmla="*/ 2 h 93"/>
                        <a:gd name="T32" fmla="*/ 1 w 110"/>
                        <a:gd name="T33" fmla="*/ 2 h 9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0"/>
                        <a:gd name="T52" fmla="*/ 0 h 93"/>
                        <a:gd name="T53" fmla="*/ 110 w 110"/>
                        <a:gd name="T54" fmla="*/ 93 h 9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0" h="93">
                          <a:moveTo>
                            <a:pt x="110" y="46"/>
                          </a:moveTo>
                          <a:lnTo>
                            <a:pt x="106" y="28"/>
                          </a:lnTo>
                          <a:lnTo>
                            <a:pt x="94" y="14"/>
                          </a:lnTo>
                          <a:lnTo>
                            <a:pt x="77" y="4"/>
                          </a:lnTo>
                          <a:lnTo>
                            <a:pt x="56" y="0"/>
                          </a:lnTo>
                          <a:lnTo>
                            <a:pt x="35" y="4"/>
                          </a:lnTo>
                          <a:lnTo>
                            <a:pt x="16" y="14"/>
                          </a:lnTo>
                          <a:lnTo>
                            <a:pt x="5" y="28"/>
                          </a:lnTo>
                          <a:lnTo>
                            <a:pt x="0" y="46"/>
                          </a:lnTo>
                          <a:lnTo>
                            <a:pt x="5" y="63"/>
                          </a:lnTo>
                          <a:lnTo>
                            <a:pt x="16" y="79"/>
                          </a:lnTo>
                          <a:lnTo>
                            <a:pt x="35" y="89"/>
                          </a:lnTo>
                          <a:lnTo>
                            <a:pt x="56" y="93"/>
                          </a:lnTo>
                          <a:lnTo>
                            <a:pt x="77" y="89"/>
                          </a:lnTo>
                          <a:lnTo>
                            <a:pt x="94" y="79"/>
                          </a:lnTo>
                          <a:lnTo>
                            <a:pt x="106" y="63"/>
                          </a:lnTo>
                          <a:lnTo>
                            <a:pt x="110" y="46"/>
                          </a:lnTo>
                          <a:close/>
                        </a:path>
                      </a:pathLst>
                    </a:custGeom>
                    <a:solidFill>
                      <a:srgbClr val="FF0000"/>
                    </a:solidFill>
                    <a:ln w="0">
                      <a:noFill/>
                      <a:round/>
                      <a:headEnd/>
                      <a:tailEnd/>
                    </a:ln>
                  </p:spPr>
                  <p:txBody>
                    <a:bodyPr/>
                    <a:lstStyle/>
                    <a:p>
                      <a:endParaRPr lang="en-US"/>
                    </a:p>
                  </p:txBody>
                </p:sp>
                <p:sp>
                  <p:nvSpPr>
                    <p:cNvPr id="187484" name="Freeform 65"/>
                    <p:cNvSpPr>
                      <a:spLocks/>
                    </p:cNvSpPr>
                    <p:nvPr/>
                  </p:nvSpPr>
                  <p:spPr bwMode="auto">
                    <a:xfrm>
                      <a:off x="2064" y="2634"/>
                      <a:ext cx="72" cy="76"/>
                    </a:xfrm>
                    <a:custGeom>
                      <a:avLst/>
                      <a:gdLst>
                        <a:gd name="T0" fmla="*/ 1 w 110"/>
                        <a:gd name="T1" fmla="*/ 2 h 93"/>
                        <a:gd name="T2" fmla="*/ 1 w 110"/>
                        <a:gd name="T3" fmla="*/ 2 h 93"/>
                        <a:gd name="T4" fmla="*/ 1 w 110"/>
                        <a:gd name="T5" fmla="*/ 2 h 93"/>
                        <a:gd name="T6" fmla="*/ 1 w 110"/>
                        <a:gd name="T7" fmla="*/ 2 h 93"/>
                        <a:gd name="T8" fmla="*/ 1 w 110"/>
                        <a:gd name="T9" fmla="*/ 0 h 93"/>
                        <a:gd name="T10" fmla="*/ 1 w 110"/>
                        <a:gd name="T11" fmla="*/ 2 h 93"/>
                        <a:gd name="T12" fmla="*/ 1 w 110"/>
                        <a:gd name="T13" fmla="*/ 2 h 93"/>
                        <a:gd name="T14" fmla="*/ 1 w 110"/>
                        <a:gd name="T15" fmla="*/ 2 h 93"/>
                        <a:gd name="T16" fmla="*/ 0 w 110"/>
                        <a:gd name="T17" fmla="*/ 2 h 93"/>
                        <a:gd name="T18" fmla="*/ 1 w 110"/>
                        <a:gd name="T19" fmla="*/ 2 h 93"/>
                        <a:gd name="T20" fmla="*/ 1 w 110"/>
                        <a:gd name="T21" fmla="*/ 2 h 93"/>
                        <a:gd name="T22" fmla="*/ 1 w 110"/>
                        <a:gd name="T23" fmla="*/ 2 h 93"/>
                        <a:gd name="T24" fmla="*/ 1 w 110"/>
                        <a:gd name="T25" fmla="*/ 2 h 93"/>
                        <a:gd name="T26" fmla="*/ 1 w 110"/>
                        <a:gd name="T27" fmla="*/ 2 h 93"/>
                        <a:gd name="T28" fmla="*/ 1 w 110"/>
                        <a:gd name="T29" fmla="*/ 2 h 93"/>
                        <a:gd name="T30" fmla="*/ 1 w 110"/>
                        <a:gd name="T31" fmla="*/ 2 h 93"/>
                        <a:gd name="T32" fmla="*/ 1 w 110"/>
                        <a:gd name="T33" fmla="*/ 2 h 9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0"/>
                        <a:gd name="T52" fmla="*/ 0 h 93"/>
                        <a:gd name="T53" fmla="*/ 110 w 110"/>
                        <a:gd name="T54" fmla="*/ 93 h 9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0" h="93">
                          <a:moveTo>
                            <a:pt x="110" y="46"/>
                          </a:moveTo>
                          <a:lnTo>
                            <a:pt x="106" y="28"/>
                          </a:lnTo>
                          <a:lnTo>
                            <a:pt x="94" y="14"/>
                          </a:lnTo>
                          <a:lnTo>
                            <a:pt x="77" y="4"/>
                          </a:lnTo>
                          <a:lnTo>
                            <a:pt x="56" y="0"/>
                          </a:lnTo>
                          <a:lnTo>
                            <a:pt x="35" y="4"/>
                          </a:lnTo>
                          <a:lnTo>
                            <a:pt x="16" y="14"/>
                          </a:lnTo>
                          <a:lnTo>
                            <a:pt x="5" y="28"/>
                          </a:lnTo>
                          <a:lnTo>
                            <a:pt x="0" y="46"/>
                          </a:lnTo>
                          <a:lnTo>
                            <a:pt x="5" y="63"/>
                          </a:lnTo>
                          <a:lnTo>
                            <a:pt x="16" y="79"/>
                          </a:lnTo>
                          <a:lnTo>
                            <a:pt x="35" y="89"/>
                          </a:lnTo>
                          <a:lnTo>
                            <a:pt x="56" y="93"/>
                          </a:lnTo>
                          <a:lnTo>
                            <a:pt x="77" y="89"/>
                          </a:lnTo>
                          <a:lnTo>
                            <a:pt x="94" y="79"/>
                          </a:lnTo>
                          <a:lnTo>
                            <a:pt x="106" y="63"/>
                          </a:lnTo>
                          <a:lnTo>
                            <a:pt x="110" y="46"/>
                          </a:lnTo>
                          <a:close/>
                        </a:path>
                      </a:pathLst>
                    </a:custGeom>
                    <a:solidFill>
                      <a:srgbClr val="FF0000"/>
                    </a:solidFill>
                    <a:ln w="0">
                      <a:noFill/>
                      <a:round/>
                      <a:headEnd/>
                      <a:tailEnd/>
                    </a:ln>
                  </p:spPr>
                  <p:txBody>
                    <a:bodyPr/>
                    <a:lstStyle/>
                    <a:p>
                      <a:endParaRPr lang="en-US"/>
                    </a:p>
                  </p:txBody>
                </p:sp>
                <p:sp>
                  <p:nvSpPr>
                    <p:cNvPr id="187485" name="Freeform 66"/>
                    <p:cNvSpPr>
                      <a:spLocks/>
                    </p:cNvSpPr>
                    <p:nvPr/>
                  </p:nvSpPr>
                  <p:spPr bwMode="auto">
                    <a:xfrm>
                      <a:off x="2208" y="2204"/>
                      <a:ext cx="72" cy="76"/>
                    </a:xfrm>
                    <a:custGeom>
                      <a:avLst/>
                      <a:gdLst>
                        <a:gd name="T0" fmla="*/ 1 w 110"/>
                        <a:gd name="T1" fmla="*/ 2 h 93"/>
                        <a:gd name="T2" fmla="*/ 1 w 110"/>
                        <a:gd name="T3" fmla="*/ 2 h 93"/>
                        <a:gd name="T4" fmla="*/ 1 w 110"/>
                        <a:gd name="T5" fmla="*/ 2 h 93"/>
                        <a:gd name="T6" fmla="*/ 1 w 110"/>
                        <a:gd name="T7" fmla="*/ 2 h 93"/>
                        <a:gd name="T8" fmla="*/ 1 w 110"/>
                        <a:gd name="T9" fmla="*/ 0 h 93"/>
                        <a:gd name="T10" fmla="*/ 1 w 110"/>
                        <a:gd name="T11" fmla="*/ 2 h 93"/>
                        <a:gd name="T12" fmla="*/ 1 w 110"/>
                        <a:gd name="T13" fmla="*/ 2 h 93"/>
                        <a:gd name="T14" fmla="*/ 1 w 110"/>
                        <a:gd name="T15" fmla="*/ 2 h 93"/>
                        <a:gd name="T16" fmla="*/ 0 w 110"/>
                        <a:gd name="T17" fmla="*/ 2 h 93"/>
                        <a:gd name="T18" fmla="*/ 1 w 110"/>
                        <a:gd name="T19" fmla="*/ 2 h 93"/>
                        <a:gd name="T20" fmla="*/ 1 w 110"/>
                        <a:gd name="T21" fmla="*/ 2 h 93"/>
                        <a:gd name="T22" fmla="*/ 1 w 110"/>
                        <a:gd name="T23" fmla="*/ 2 h 93"/>
                        <a:gd name="T24" fmla="*/ 1 w 110"/>
                        <a:gd name="T25" fmla="*/ 2 h 93"/>
                        <a:gd name="T26" fmla="*/ 1 w 110"/>
                        <a:gd name="T27" fmla="*/ 2 h 93"/>
                        <a:gd name="T28" fmla="*/ 1 w 110"/>
                        <a:gd name="T29" fmla="*/ 2 h 93"/>
                        <a:gd name="T30" fmla="*/ 1 w 110"/>
                        <a:gd name="T31" fmla="*/ 2 h 93"/>
                        <a:gd name="T32" fmla="*/ 1 w 110"/>
                        <a:gd name="T33" fmla="*/ 2 h 9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0"/>
                        <a:gd name="T52" fmla="*/ 0 h 93"/>
                        <a:gd name="T53" fmla="*/ 110 w 110"/>
                        <a:gd name="T54" fmla="*/ 93 h 9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0" h="93">
                          <a:moveTo>
                            <a:pt x="110" y="46"/>
                          </a:moveTo>
                          <a:lnTo>
                            <a:pt x="106" y="28"/>
                          </a:lnTo>
                          <a:lnTo>
                            <a:pt x="94" y="14"/>
                          </a:lnTo>
                          <a:lnTo>
                            <a:pt x="77" y="4"/>
                          </a:lnTo>
                          <a:lnTo>
                            <a:pt x="56" y="0"/>
                          </a:lnTo>
                          <a:lnTo>
                            <a:pt x="35" y="4"/>
                          </a:lnTo>
                          <a:lnTo>
                            <a:pt x="16" y="14"/>
                          </a:lnTo>
                          <a:lnTo>
                            <a:pt x="5" y="28"/>
                          </a:lnTo>
                          <a:lnTo>
                            <a:pt x="0" y="46"/>
                          </a:lnTo>
                          <a:lnTo>
                            <a:pt x="5" y="63"/>
                          </a:lnTo>
                          <a:lnTo>
                            <a:pt x="16" y="79"/>
                          </a:lnTo>
                          <a:lnTo>
                            <a:pt x="35" y="89"/>
                          </a:lnTo>
                          <a:lnTo>
                            <a:pt x="56" y="93"/>
                          </a:lnTo>
                          <a:lnTo>
                            <a:pt x="77" y="89"/>
                          </a:lnTo>
                          <a:lnTo>
                            <a:pt x="94" y="79"/>
                          </a:lnTo>
                          <a:lnTo>
                            <a:pt x="106" y="63"/>
                          </a:lnTo>
                          <a:lnTo>
                            <a:pt x="110" y="46"/>
                          </a:lnTo>
                          <a:close/>
                        </a:path>
                      </a:pathLst>
                    </a:custGeom>
                    <a:solidFill>
                      <a:srgbClr val="FF0000"/>
                    </a:solidFill>
                    <a:ln w="0">
                      <a:noFill/>
                      <a:round/>
                      <a:headEnd/>
                      <a:tailEnd/>
                    </a:ln>
                  </p:spPr>
                  <p:txBody>
                    <a:bodyPr/>
                    <a:lstStyle/>
                    <a:p>
                      <a:endParaRPr lang="en-US"/>
                    </a:p>
                  </p:txBody>
                </p:sp>
                <p:sp>
                  <p:nvSpPr>
                    <p:cNvPr id="187486" name="Freeform 67"/>
                    <p:cNvSpPr>
                      <a:spLocks/>
                    </p:cNvSpPr>
                    <p:nvPr/>
                  </p:nvSpPr>
                  <p:spPr bwMode="auto">
                    <a:xfrm>
                      <a:off x="2496" y="1918"/>
                      <a:ext cx="72" cy="76"/>
                    </a:xfrm>
                    <a:custGeom>
                      <a:avLst/>
                      <a:gdLst>
                        <a:gd name="T0" fmla="*/ 1 w 110"/>
                        <a:gd name="T1" fmla="*/ 2 h 93"/>
                        <a:gd name="T2" fmla="*/ 1 w 110"/>
                        <a:gd name="T3" fmla="*/ 2 h 93"/>
                        <a:gd name="T4" fmla="*/ 1 w 110"/>
                        <a:gd name="T5" fmla="*/ 2 h 93"/>
                        <a:gd name="T6" fmla="*/ 1 w 110"/>
                        <a:gd name="T7" fmla="*/ 2 h 93"/>
                        <a:gd name="T8" fmla="*/ 1 w 110"/>
                        <a:gd name="T9" fmla="*/ 0 h 93"/>
                        <a:gd name="T10" fmla="*/ 1 w 110"/>
                        <a:gd name="T11" fmla="*/ 2 h 93"/>
                        <a:gd name="T12" fmla="*/ 1 w 110"/>
                        <a:gd name="T13" fmla="*/ 2 h 93"/>
                        <a:gd name="T14" fmla="*/ 1 w 110"/>
                        <a:gd name="T15" fmla="*/ 2 h 93"/>
                        <a:gd name="T16" fmla="*/ 0 w 110"/>
                        <a:gd name="T17" fmla="*/ 2 h 93"/>
                        <a:gd name="T18" fmla="*/ 1 w 110"/>
                        <a:gd name="T19" fmla="*/ 2 h 93"/>
                        <a:gd name="T20" fmla="*/ 1 w 110"/>
                        <a:gd name="T21" fmla="*/ 2 h 93"/>
                        <a:gd name="T22" fmla="*/ 1 w 110"/>
                        <a:gd name="T23" fmla="*/ 2 h 93"/>
                        <a:gd name="T24" fmla="*/ 1 w 110"/>
                        <a:gd name="T25" fmla="*/ 2 h 93"/>
                        <a:gd name="T26" fmla="*/ 1 w 110"/>
                        <a:gd name="T27" fmla="*/ 2 h 93"/>
                        <a:gd name="T28" fmla="*/ 1 w 110"/>
                        <a:gd name="T29" fmla="*/ 2 h 93"/>
                        <a:gd name="T30" fmla="*/ 1 w 110"/>
                        <a:gd name="T31" fmla="*/ 2 h 93"/>
                        <a:gd name="T32" fmla="*/ 1 w 110"/>
                        <a:gd name="T33" fmla="*/ 2 h 9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0"/>
                        <a:gd name="T52" fmla="*/ 0 h 93"/>
                        <a:gd name="T53" fmla="*/ 110 w 110"/>
                        <a:gd name="T54" fmla="*/ 93 h 9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0" h="93">
                          <a:moveTo>
                            <a:pt x="110" y="46"/>
                          </a:moveTo>
                          <a:lnTo>
                            <a:pt x="106" y="28"/>
                          </a:lnTo>
                          <a:lnTo>
                            <a:pt x="94" y="14"/>
                          </a:lnTo>
                          <a:lnTo>
                            <a:pt x="77" y="4"/>
                          </a:lnTo>
                          <a:lnTo>
                            <a:pt x="56" y="0"/>
                          </a:lnTo>
                          <a:lnTo>
                            <a:pt x="35" y="4"/>
                          </a:lnTo>
                          <a:lnTo>
                            <a:pt x="16" y="14"/>
                          </a:lnTo>
                          <a:lnTo>
                            <a:pt x="5" y="28"/>
                          </a:lnTo>
                          <a:lnTo>
                            <a:pt x="0" y="46"/>
                          </a:lnTo>
                          <a:lnTo>
                            <a:pt x="5" y="63"/>
                          </a:lnTo>
                          <a:lnTo>
                            <a:pt x="16" y="79"/>
                          </a:lnTo>
                          <a:lnTo>
                            <a:pt x="35" y="89"/>
                          </a:lnTo>
                          <a:lnTo>
                            <a:pt x="56" y="93"/>
                          </a:lnTo>
                          <a:lnTo>
                            <a:pt x="77" y="89"/>
                          </a:lnTo>
                          <a:lnTo>
                            <a:pt x="94" y="79"/>
                          </a:lnTo>
                          <a:lnTo>
                            <a:pt x="106" y="63"/>
                          </a:lnTo>
                          <a:lnTo>
                            <a:pt x="110" y="46"/>
                          </a:lnTo>
                          <a:close/>
                        </a:path>
                      </a:pathLst>
                    </a:custGeom>
                    <a:solidFill>
                      <a:srgbClr val="FF0000"/>
                    </a:solidFill>
                    <a:ln w="0">
                      <a:noFill/>
                      <a:round/>
                      <a:headEnd/>
                      <a:tailEnd/>
                    </a:ln>
                  </p:spPr>
                  <p:txBody>
                    <a:bodyPr/>
                    <a:lstStyle/>
                    <a:p>
                      <a:endParaRPr lang="en-US"/>
                    </a:p>
                  </p:txBody>
                </p:sp>
                <p:sp>
                  <p:nvSpPr>
                    <p:cNvPr id="187487" name="Text Box 68"/>
                    <p:cNvSpPr txBox="1">
                      <a:spLocks noChangeArrowheads="1"/>
                    </p:cNvSpPr>
                    <p:nvPr/>
                  </p:nvSpPr>
                  <p:spPr bwMode="auto">
                    <a:xfrm rot="-5400000">
                      <a:off x="383" y="2449"/>
                      <a:ext cx="1538" cy="288"/>
                    </a:xfrm>
                    <a:prstGeom prst="rect">
                      <a:avLst/>
                    </a:prstGeom>
                    <a:noFill/>
                    <a:ln w="9525" algn="ctr">
                      <a:noFill/>
                      <a:miter lim="800000"/>
                      <a:headEnd/>
                      <a:tailEnd/>
                    </a:ln>
                  </p:spPr>
                  <p:txBody>
                    <a:bodyPr/>
                    <a:lstStyle/>
                    <a:p>
                      <a:pPr eaLnBrk="0" hangingPunct="0">
                        <a:spcBef>
                          <a:spcPct val="50000"/>
                        </a:spcBef>
                      </a:pPr>
                      <a:r>
                        <a:rPr lang="en-US"/>
                        <a:t>Occupancy (number)</a:t>
                      </a:r>
                      <a:endParaRPr lang="en-US" sz="2800" b="1"/>
                    </a:p>
                  </p:txBody>
                </p:sp>
              </p:grpSp>
              <p:sp>
                <p:nvSpPr>
                  <p:cNvPr id="187423" name="Text Box 69"/>
                  <p:cNvSpPr txBox="1">
                    <a:spLocks noChangeArrowheads="1"/>
                  </p:cNvSpPr>
                  <p:nvPr/>
                </p:nvSpPr>
                <p:spPr bwMode="auto">
                  <a:xfrm>
                    <a:off x="1536" y="480"/>
                    <a:ext cx="432" cy="989"/>
                  </a:xfrm>
                  <a:prstGeom prst="rect">
                    <a:avLst/>
                  </a:prstGeom>
                  <a:noFill/>
                  <a:ln w="9525" algn="ctr">
                    <a:noFill/>
                    <a:miter lim="800000"/>
                    <a:headEnd/>
                    <a:tailEnd/>
                  </a:ln>
                </p:spPr>
                <p:txBody>
                  <a:bodyPr lIns="0" tIns="0" rIns="0" bIns="0">
                    <a:spAutoFit/>
                  </a:bodyPr>
                  <a:lstStyle/>
                  <a:p>
                    <a:pPr lvl="1" eaLnBrk="0" hangingPunct="0">
                      <a:spcBef>
                        <a:spcPct val="10000"/>
                      </a:spcBef>
                    </a:pPr>
                    <a:r>
                      <a:rPr lang="en-US" sz="2400" b="1">
                        <a:solidFill>
                          <a:srgbClr val="C80000"/>
                        </a:solidFill>
                      </a:rPr>
                      <a:t>E</a:t>
                    </a:r>
                  </a:p>
                  <a:p>
                    <a:pPr lvl="1" eaLnBrk="0" hangingPunct="0">
                      <a:spcBef>
                        <a:spcPct val="10000"/>
                      </a:spcBef>
                    </a:pPr>
                    <a:r>
                      <a:rPr lang="en-US" sz="2400" b="1">
                        <a:solidFill>
                          <a:srgbClr val="C80000"/>
                        </a:solidFill>
                      </a:rPr>
                      <a:t>E </a:t>
                    </a:r>
                  </a:p>
                  <a:p>
                    <a:pPr lvl="1" eaLnBrk="0" hangingPunct="0">
                      <a:spcBef>
                        <a:spcPct val="10000"/>
                      </a:spcBef>
                    </a:pPr>
                    <a:r>
                      <a:rPr lang="en-US" sz="2400" b="1">
                        <a:solidFill>
                          <a:srgbClr val="C80000"/>
                        </a:solidFill>
                      </a:rPr>
                      <a:t>E</a:t>
                    </a:r>
                  </a:p>
                  <a:p>
                    <a:pPr lvl="1" eaLnBrk="0" hangingPunct="0">
                      <a:spcBef>
                        <a:spcPct val="10000"/>
                      </a:spcBef>
                    </a:pPr>
                    <a:r>
                      <a:rPr lang="en-US" sz="2400" b="1">
                        <a:solidFill>
                          <a:srgbClr val="C80000"/>
                        </a:solidFill>
                      </a:rPr>
                      <a:t>A</a:t>
                    </a:r>
                    <a:endParaRPr lang="en-US" sz="2800" b="1">
                      <a:solidFill>
                        <a:srgbClr val="C80000"/>
                      </a:solidFill>
                    </a:endParaRPr>
                  </a:p>
                </p:txBody>
              </p:sp>
            </p:grpSp>
            <p:sp>
              <p:nvSpPr>
                <p:cNvPr id="187420" name="Rectangle 134"/>
                <p:cNvSpPr>
                  <a:spLocks noChangeArrowheads="1"/>
                </p:cNvSpPr>
                <p:nvPr/>
              </p:nvSpPr>
              <p:spPr bwMode="auto">
                <a:xfrm>
                  <a:off x="2875" y="10"/>
                  <a:ext cx="2885" cy="4320"/>
                </a:xfrm>
                <a:prstGeom prst="rect">
                  <a:avLst/>
                </a:prstGeom>
                <a:pattFill prst="wdUpDiag">
                  <a:fgClr>
                    <a:schemeClr val="bg2">
                      <a:alpha val="61176"/>
                    </a:schemeClr>
                  </a:fgClr>
                  <a:bgClr>
                    <a:schemeClr val="bg1">
                      <a:alpha val="61176"/>
                    </a:schemeClr>
                  </a:bgClr>
                </a:pattFill>
                <a:ln w="9525">
                  <a:solidFill>
                    <a:schemeClr val="tx1"/>
                  </a:solidFill>
                  <a:miter lim="800000"/>
                  <a:headEnd/>
                  <a:tailEnd/>
                </a:ln>
              </p:spPr>
              <p:txBody>
                <a:bodyPr wrap="none" anchor="ctr"/>
                <a:lstStyle/>
                <a:p>
                  <a:pPr algn="ctr" eaLnBrk="0" hangingPunct="0">
                    <a:spcBef>
                      <a:spcPct val="50000"/>
                    </a:spcBef>
                  </a:pPr>
                  <a:endParaRPr lang="en-US"/>
                </a:p>
              </p:txBody>
            </p:sp>
          </p:grpSp>
          <p:grpSp>
            <p:nvGrpSpPr>
              <p:cNvPr id="187408" name="Group 135"/>
              <p:cNvGrpSpPr>
                <a:grpSpLocks/>
              </p:cNvGrpSpPr>
              <p:nvPr/>
            </p:nvGrpSpPr>
            <p:grpSpPr bwMode="auto">
              <a:xfrm>
                <a:off x="2112" y="0"/>
                <a:ext cx="2304" cy="1152"/>
                <a:chOff x="2112" y="0"/>
                <a:chExt cx="2304" cy="1152"/>
              </a:xfrm>
            </p:grpSpPr>
            <p:grpSp>
              <p:nvGrpSpPr>
                <p:cNvPr id="187409" name="Group 136"/>
                <p:cNvGrpSpPr>
                  <a:grpSpLocks/>
                </p:cNvGrpSpPr>
                <p:nvPr/>
              </p:nvGrpSpPr>
              <p:grpSpPr bwMode="auto">
                <a:xfrm>
                  <a:off x="2112" y="192"/>
                  <a:ext cx="2304" cy="960"/>
                  <a:chOff x="2016" y="192"/>
                  <a:chExt cx="2304" cy="960"/>
                </a:xfrm>
              </p:grpSpPr>
              <p:sp>
                <p:nvSpPr>
                  <p:cNvPr id="187412" name="AutoShape 137"/>
                  <p:cNvSpPr>
                    <a:spLocks noChangeArrowheads="1"/>
                  </p:cNvSpPr>
                  <p:nvPr/>
                </p:nvSpPr>
                <p:spPr bwMode="auto">
                  <a:xfrm>
                    <a:off x="2784" y="192"/>
                    <a:ext cx="960" cy="192"/>
                  </a:xfrm>
                  <a:prstGeom prst="leftRightArrow">
                    <a:avLst>
                      <a:gd name="adj1" fmla="val 50000"/>
                      <a:gd name="adj2" fmla="val 100000"/>
                    </a:avLst>
                  </a:prstGeom>
                  <a:gradFill rotWithShape="1">
                    <a:gsLst>
                      <a:gs pos="0">
                        <a:srgbClr val="C80000"/>
                      </a:gs>
                      <a:gs pos="100000">
                        <a:srgbClr val="0000FF"/>
                      </a:gs>
                    </a:gsLst>
                    <a:lin ang="0" scaled="1"/>
                  </a:gradFill>
                  <a:ln w="9525" algn="ctr">
                    <a:noFill/>
                    <a:miter lim="800000"/>
                    <a:headEnd/>
                    <a:tailEnd/>
                  </a:ln>
                </p:spPr>
                <p:txBody>
                  <a:bodyPr wrap="none"/>
                  <a:lstStyle/>
                  <a:p>
                    <a:pPr algn="ctr" eaLnBrk="0" hangingPunct="0">
                      <a:spcBef>
                        <a:spcPct val="50000"/>
                      </a:spcBef>
                    </a:pPr>
                    <a:endParaRPr lang="en-US"/>
                  </a:p>
                </p:txBody>
              </p:sp>
              <p:grpSp>
                <p:nvGrpSpPr>
                  <p:cNvPr id="187413" name="Group 138"/>
                  <p:cNvGrpSpPr>
                    <a:grpSpLocks/>
                  </p:cNvGrpSpPr>
                  <p:nvPr/>
                </p:nvGrpSpPr>
                <p:grpSpPr bwMode="auto">
                  <a:xfrm>
                    <a:off x="2016" y="624"/>
                    <a:ext cx="2304" cy="96"/>
                    <a:chOff x="2640" y="1008"/>
                    <a:chExt cx="1536" cy="0"/>
                  </a:xfrm>
                </p:grpSpPr>
                <p:sp>
                  <p:nvSpPr>
                    <p:cNvPr id="187417" name="Line 139"/>
                    <p:cNvSpPr>
                      <a:spLocks noChangeShapeType="1"/>
                    </p:cNvSpPr>
                    <p:nvPr/>
                  </p:nvSpPr>
                  <p:spPr bwMode="auto">
                    <a:xfrm>
                      <a:off x="3408" y="1008"/>
                      <a:ext cx="768" cy="0"/>
                    </a:xfrm>
                    <a:prstGeom prst="line">
                      <a:avLst/>
                    </a:prstGeom>
                    <a:noFill/>
                    <a:ln w="15875">
                      <a:solidFill>
                        <a:srgbClr val="3366FF"/>
                      </a:solidFill>
                      <a:round/>
                      <a:headEnd/>
                      <a:tailEnd type="triangle" w="lg" len="lg"/>
                    </a:ln>
                  </p:spPr>
                  <p:txBody>
                    <a:bodyPr/>
                    <a:lstStyle/>
                    <a:p>
                      <a:endParaRPr lang="en-US"/>
                    </a:p>
                  </p:txBody>
                </p:sp>
                <p:sp>
                  <p:nvSpPr>
                    <p:cNvPr id="187418" name="Line 140"/>
                    <p:cNvSpPr>
                      <a:spLocks noChangeShapeType="1"/>
                    </p:cNvSpPr>
                    <p:nvPr/>
                  </p:nvSpPr>
                  <p:spPr bwMode="auto">
                    <a:xfrm flipH="1">
                      <a:off x="2640" y="1008"/>
                      <a:ext cx="768" cy="0"/>
                    </a:xfrm>
                    <a:prstGeom prst="line">
                      <a:avLst/>
                    </a:prstGeom>
                    <a:noFill/>
                    <a:ln w="15875">
                      <a:solidFill>
                        <a:srgbClr val="FF0000"/>
                      </a:solidFill>
                      <a:round/>
                      <a:headEnd/>
                      <a:tailEnd type="none" w="lg" len="lg"/>
                    </a:ln>
                  </p:spPr>
                  <p:txBody>
                    <a:bodyPr/>
                    <a:lstStyle/>
                    <a:p>
                      <a:endParaRPr lang="en-US"/>
                    </a:p>
                  </p:txBody>
                </p:sp>
              </p:grpSp>
              <p:grpSp>
                <p:nvGrpSpPr>
                  <p:cNvPr id="187414" name="Group 141"/>
                  <p:cNvGrpSpPr>
                    <a:grpSpLocks/>
                  </p:cNvGrpSpPr>
                  <p:nvPr/>
                </p:nvGrpSpPr>
                <p:grpSpPr bwMode="auto">
                  <a:xfrm>
                    <a:off x="2016" y="1104"/>
                    <a:ext cx="2304" cy="48"/>
                    <a:chOff x="2640" y="1008"/>
                    <a:chExt cx="1536" cy="0"/>
                  </a:xfrm>
                </p:grpSpPr>
                <p:sp>
                  <p:nvSpPr>
                    <p:cNvPr id="187415" name="Line 142"/>
                    <p:cNvSpPr>
                      <a:spLocks noChangeShapeType="1"/>
                    </p:cNvSpPr>
                    <p:nvPr/>
                  </p:nvSpPr>
                  <p:spPr bwMode="auto">
                    <a:xfrm>
                      <a:off x="3408" y="1008"/>
                      <a:ext cx="768" cy="0"/>
                    </a:xfrm>
                    <a:prstGeom prst="line">
                      <a:avLst/>
                    </a:prstGeom>
                    <a:noFill/>
                    <a:ln w="15875">
                      <a:solidFill>
                        <a:srgbClr val="3366FF"/>
                      </a:solidFill>
                      <a:round/>
                      <a:headEnd/>
                      <a:tailEnd type="triangle" w="lg" len="lg"/>
                    </a:ln>
                  </p:spPr>
                  <p:txBody>
                    <a:bodyPr/>
                    <a:lstStyle/>
                    <a:p>
                      <a:endParaRPr lang="en-US"/>
                    </a:p>
                  </p:txBody>
                </p:sp>
                <p:sp>
                  <p:nvSpPr>
                    <p:cNvPr id="187416" name="Line 143"/>
                    <p:cNvSpPr>
                      <a:spLocks noChangeShapeType="1"/>
                    </p:cNvSpPr>
                    <p:nvPr/>
                  </p:nvSpPr>
                  <p:spPr bwMode="auto">
                    <a:xfrm flipH="1">
                      <a:off x="2640" y="1008"/>
                      <a:ext cx="768" cy="0"/>
                    </a:xfrm>
                    <a:prstGeom prst="line">
                      <a:avLst/>
                    </a:prstGeom>
                    <a:noFill/>
                    <a:ln w="15875">
                      <a:solidFill>
                        <a:srgbClr val="FF0000"/>
                      </a:solidFill>
                      <a:round/>
                      <a:headEnd/>
                      <a:tailEnd type="none" w="lg" len="lg"/>
                    </a:ln>
                  </p:spPr>
                  <p:txBody>
                    <a:bodyPr/>
                    <a:lstStyle/>
                    <a:p>
                      <a:endParaRPr lang="en-US"/>
                    </a:p>
                  </p:txBody>
                </p:sp>
              </p:grpSp>
            </p:grpSp>
            <p:sp>
              <p:nvSpPr>
                <p:cNvPr id="187410" name="Text Box 144"/>
                <p:cNvSpPr txBox="1">
                  <a:spLocks noChangeArrowheads="1"/>
                </p:cNvSpPr>
                <p:nvPr/>
              </p:nvSpPr>
              <p:spPr bwMode="auto">
                <a:xfrm>
                  <a:off x="3024" y="0"/>
                  <a:ext cx="720" cy="231"/>
                </a:xfrm>
                <a:prstGeom prst="rect">
                  <a:avLst/>
                </a:prstGeom>
                <a:noFill/>
                <a:ln w="9525">
                  <a:noFill/>
                  <a:miter lim="800000"/>
                  <a:headEnd/>
                  <a:tailEnd/>
                </a:ln>
              </p:spPr>
              <p:txBody>
                <a:bodyPr>
                  <a:spAutoFit/>
                </a:bodyPr>
                <a:lstStyle/>
                <a:p>
                  <a:pPr>
                    <a:spcBef>
                      <a:spcPct val="50000"/>
                    </a:spcBef>
                  </a:pPr>
                  <a:r>
                    <a:rPr lang="en-US" sz="1800">
                      <a:solidFill>
                        <a:srgbClr val="C80000"/>
                      </a:solidFill>
                    </a:rPr>
                    <a:t>Muta</a:t>
                  </a:r>
                  <a:r>
                    <a:rPr lang="en-US" sz="1800">
                      <a:solidFill>
                        <a:srgbClr val="0000FF"/>
                      </a:solidFill>
                    </a:rPr>
                    <a:t>tion</a:t>
                  </a:r>
                  <a:r>
                    <a:rPr lang="en-US" sz="1800"/>
                    <a:t> </a:t>
                  </a:r>
                </a:p>
              </p:txBody>
            </p:sp>
            <p:sp>
              <p:nvSpPr>
                <p:cNvPr id="187411" name="Text Box 145"/>
                <p:cNvSpPr txBox="1">
                  <a:spLocks noChangeArrowheads="1"/>
                </p:cNvSpPr>
                <p:nvPr/>
              </p:nvSpPr>
              <p:spPr bwMode="auto">
                <a:xfrm>
                  <a:off x="2875" y="384"/>
                  <a:ext cx="1259" cy="212"/>
                </a:xfrm>
                <a:prstGeom prst="rect">
                  <a:avLst/>
                </a:prstGeom>
                <a:noFill/>
                <a:ln w="9525">
                  <a:noFill/>
                  <a:miter lim="800000"/>
                  <a:headEnd/>
                  <a:tailEnd/>
                </a:ln>
              </p:spPr>
              <p:txBody>
                <a:bodyPr>
                  <a:spAutoFit/>
                </a:bodyPr>
                <a:lstStyle/>
                <a:p>
                  <a:pPr>
                    <a:spcBef>
                      <a:spcPct val="50000"/>
                    </a:spcBef>
                  </a:pPr>
                  <a:r>
                    <a:rPr lang="en-US" b="1">
                      <a:solidFill>
                        <a:srgbClr val="C80000"/>
                      </a:solidFill>
                    </a:rPr>
                    <a:t>Same </a:t>
                  </a:r>
                  <a:r>
                    <a:rPr lang="en-US" b="1">
                      <a:solidFill>
                        <a:srgbClr val="0058DA"/>
                      </a:solidFill>
                    </a:rPr>
                    <a:t>Parameters</a:t>
                  </a:r>
                </a:p>
              </p:txBody>
            </p:sp>
          </p:grpSp>
        </p:grpSp>
        <p:sp>
          <p:nvSpPr>
            <p:cNvPr id="187406" name="Text Box 157"/>
            <p:cNvSpPr txBox="1">
              <a:spLocks noChangeArrowheads="1"/>
            </p:cNvSpPr>
            <p:nvPr/>
          </p:nvSpPr>
          <p:spPr bwMode="auto">
            <a:xfrm>
              <a:off x="0" y="0"/>
              <a:ext cx="996" cy="4320"/>
            </a:xfrm>
            <a:prstGeom prst="rect">
              <a:avLst/>
            </a:prstGeom>
            <a:solidFill>
              <a:schemeClr val="tx1"/>
            </a:solidFill>
            <a:ln w="9525" algn="ctr">
              <a:noFill/>
              <a:miter lim="800000"/>
              <a:headEnd/>
              <a:tailEnd/>
            </a:ln>
          </p:spPr>
          <p:txBody>
            <a:bodyPr wrap="none" tIns="137160" bIns="137160"/>
            <a:lstStyle/>
            <a:p>
              <a:pPr algn="ctr" eaLnBrk="0" hangingPunct="0">
                <a:spcBef>
                  <a:spcPct val="50000"/>
                </a:spcBef>
              </a:pPr>
              <a:endParaRPr lang="en-US" sz="2800" baseline="40000"/>
            </a:p>
          </p:txBody>
        </p:sp>
      </p:grpSp>
      <p:sp>
        <p:nvSpPr>
          <p:cNvPr id="187403" name="Freeform 20"/>
          <p:cNvSpPr>
            <a:spLocks/>
          </p:cNvSpPr>
          <p:nvPr/>
        </p:nvSpPr>
        <p:spPr bwMode="auto">
          <a:xfrm>
            <a:off x="2543175" y="3071813"/>
            <a:ext cx="114300" cy="119062"/>
          </a:xfrm>
          <a:custGeom>
            <a:avLst/>
            <a:gdLst>
              <a:gd name="T0" fmla="*/ 2147483647 w 110"/>
              <a:gd name="T1" fmla="*/ 2147483647 h 92"/>
              <a:gd name="T2" fmla="*/ 2147483647 w 110"/>
              <a:gd name="T3" fmla="*/ 2147483647 h 92"/>
              <a:gd name="T4" fmla="*/ 2147483647 w 110"/>
              <a:gd name="T5" fmla="*/ 2147483647 h 92"/>
              <a:gd name="T6" fmla="*/ 2147483647 w 110"/>
              <a:gd name="T7" fmla="*/ 2147483647 h 92"/>
              <a:gd name="T8" fmla="*/ 2147483647 w 110"/>
              <a:gd name="T9" fmla="*/ 0 h 92"/>
              <a:gd name="T10" fmla="*/ 2147483647 w 110"/>
              <a:gd name="T11" fmla="*/ 2147483647 h 92"/>
              <a:gd name="T12" fmla="*/ 2147483647 w 110"/>
              <a:gd name="T13" fmla="*/ 2147483647 h 92"/>
              <a:gd name="T14" fmla="*/ 2147483647 w 110"/>
              <a:gd name="T15" fmla="*/ 2147483647 h 92"/>
              <a:gd name="T16" fmla="*/ 0 w 110"/>
              <a:gd name="T17" fmla="*/ 2147483647 h 92"/>
              <a:gd name="T18" fmla="*/ 2147483647 w 110"/>
              <a:gd name="T19" fmla="*/ 2147483647 h 92"/>
              <a:gd name="T20" fmla="*/ 2147483647 w 110"/>
              <a:gd name="T21" fmla="*/ 2147483647 h 92"/>
              <a:gd name="T22" fmla="*/ 2147483647 w 110"/>
              <a:gd name="T23" fmla="*/ 2147483647 h 92"/>
              <a:gd name="T24" fmla="*/ 2147483647 w 110"/>
              <a:gd name="T25" fmla="*/ 2147483647 h 92"/>
              <a:gd name="T26" fmla="*/ 2147483647 w 110"/>
              <a:gd name="T27" fmla="*/ 2147483647 h 92"/>
              <a:gd name="T28" fmla="*/ 2147483647 w 110"/>
              <a:gd name="T29" fmla="*/ 2147483647 h 92"/>
              <a:gd name="T30" fmla="*/ 2147483647 w 110"/>
              <a:gd name="T31" fmla="*/ 2147483647 h 92"/>
              <a:gd name="T32" fmla="*/ 2147483647 w 110"/>
              <a:gd name="T33" fmla="*/ 2147483647 h 9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0"/>
              <a:gd name="T52" fmla="*/ 0 h 92"/>
              <a:gd name="T53" fmla="*/ 110 w 110"/>
              <a:gd name="T54" fmla="*/ 92 h 9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0" h="92">
                <a:moveTo>
                  <a:pt x="110" y="45"/>
                </a:moveTo>
                <a:lnTo>
                  <a:pt x="106" y="28"/>
                </a:lnTo>
                <a:lnTo>
                  <a:pt x="94" y="13"/>
                </a:lnTo>
                <a:lnTo>
                  <a:pt x="77" y="4"/>
                </a:lnTo>
                <a:lnTo>
                  <a:pt x="56" y="0"/>
                </a:lnTo>
                <a:lnTo>
                  <a:pt x="35" y="4"/>
                </a:lnTo>
                <a:lnTo>
                  <a:pt x="16" y="13"/>
                </a:lnTo>
                <a:lnTo>
                  <a:pt x="5" y="28"/>
                </a:lnTo>
                <a:lnTo>
                  <a:pt x="0" y="45"/>
                </a:lnTo>
                <a:lnTo>
                  <a:pt x="5" y="63"/>
                </a:lnTo>
                <a:lnTo>
                  <a:pt x="16" y="79"/>
                </a:lnTo>
                <a:lnTo>
                  <a:pt x="35" y="88"/>
                </a:lnTo>
                <a:lnTo>
                  <a:pt x="56" y="92"/>
                </a:lnTo>
                <a:lnTo>
                  <a:pt x="77" y="88"/>
                </a:lnTo>
                <a:lnTo>
                  <a:pt x="94" y="79"/>
                </a:lnTo>
                <a:lnTo>
                  <a:pt x="106" y="63"/>
                </a:lnTo>
                <a:lnTo>
                  <a:pt x="110" y="45"/>
                </a:lnTo>
                <a:close/>
              </a:path>
            </a:pathLst>
          </a:custGeom>
          <a:solidFill>
            <a:srgbClr val="0000FF"/>
          </a:solidFill>
          <a:ln w="0">
            <a:noFill/>
            <a:round/>
            <a:headEnd/>
            <a:tailEnd/>
          </a:ln>
        </p:spPr>
        <p:txBody>
          <a:bodyPr/>
          <a:lstStyle/>
          <a:p>
            <a:endParaRPr lang="en-US"/>
          </a:p>
        </p:txBody>
      </p:sp>
      <p:sp>
        <p:nvSpPr>
          <p:cNvPr id="187404" name="Freeform 64"/>
          <p:cNvSpPr>
            <a:spLocks/>
          </p:cNvSpPr>
          <p:nvPr/>
        </p:nvSpPr>
        <p:spPr bwMode="auto">
          <a:xfrm>
            <a:off x="2543175" y="5157788"/>
            <a:ext cx="114300" cy="120650"/>
          </a:xfrm>
          <a:custGeom>
            <a:avLst/>
            <a:gdLst>
              <a:gd name="T0" fmla="*/ 2147483647 w 110"/>
              <a:gd name="T1" fmla="*/ 2147483647 h 93"/>
              <a:gd name="T2" fmla="*/ 2147483647 w 110"/>
              <a:gd name="T3" fmla="*/ 2147483647 h 93"/>
              <a:gd name="T4" fmla="*/ 2147483647 w 110"/>
              <a:gd name="T5" fmla="*/ 2147483647 h 93"/>
              <a:gd name="T6" fmla="*/ 2147483647 w 110"/>
              <a:gd name="T7" fmla="*/ 2147483647 h 93"/>
              <a:gd name="T8" fmla="*/ 2147483647 w 110"/>
              <a:gd name="T9" fmla="*/ 0 h 93"/>
              <a:gd name="T10" fmla="*/ 2147483647 w 110"/>
              <a:gd name="T11" fmla="*/ 2147483647 h 93"/>
              <a:gd name="T12" fmla="*/ 2147483647 w 110"/>
              <a:gd name="T13" fmla="*/ 2147483647 h 93"/>
              <a:gd name="T14" fmla="*/ 2147483647 w 110"/>
              <a:gd name="T15" fmla="*/ 2147483647 h 93"/>
              <a:gd name="T16" fmla="*/ 0 w 110"/>
              <a:gd name="T17" fmla="*/ 2147483647 h 93"/>
              <a:gd name="T18" fmla="*/ 2147483647 w 110"/>
              <a:gd name="T19" fmla="*/ 2147483647 h 93"/>
              <a:gd name="T20" fmla="*/ 2147483647 w 110"/>
              <a:gd name="T21" fmla="*/ 2147483647 h 93"/>
              <a:gd name="T22" fmla="*/ 2147483647 w 110"/>
              <a:gd name="T23" fmla="*/ 2147483647 h 93"/>
              <a:gd name="T24" fmla="*/ 2147483647 w 110"/>
              <a:gd name="T25" fmla="*/ 2147483647 h 93"/>
              <a:gd name="T26" fmla="*/ 2147483647 w 110"/>
              <a:gd name="T27" fmla="*/ 2147483647 h 93"/>
              <a:gd name="T28" fmla="*/ 2147483647 w 110"/>
              <a:gd name="T29" fmla="*/ 2147483647 h 93"/>
              <a:gd name="T30" fmla="*/ 2147483647 w 110"/>
              <a:gd name="T31" fmla="*/ 2147483647 h 93"/>
              <a:gd name="T32" fmla="*/ 2147483647 w 110"/>
              <a:gd name="T33" fmla="*/ 2147483647 h 9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0"/>
              <a:gd name="T52" fmla="*/ 0 h 93"/>
              <a:gd name="T53" fmla="*/ 110 w 110"/>
              <a:gd name="T54" fmla="*/ 93 h 9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0" h="93">
                <a:moveTo>
                  <a:pt x="110" y="46"/>
                </a:moveTo>
                <a:lnTo>
                  <a:pt x="106" y="28"/>
                </a:lnTo>
                <a:lnTo>
                  <a:pt x="94" y="14"/>
                </a:lnTo>
                <a:lnTo>
                  <a:pt x="77" y="4"/>
                </a:lnTo>
                <a:lnTo>
                  <a:pt x="56" y="0"/>
                </a:lnTo>
                <a:lnTo>
                  <a:pt x="35" y="4"/>
                </a:lnTo>
                <a:lnTo>
                  <a:pt x="16" y="14"/>
                </a:lnTo>
                <a:lnTo>
                  <a:pt x="5" y="28"/>
                </a:lnTo>
                <a:lnTo>
                  <a:pt x="0" y="46"/>
                </a:lnTo>
                <a:lnTo>
                  <a:pt x="5" y="63"/>
                </a:lnTo>
                <a:lnTo>
                  <a:pt x="16" y="79"/>
                </a:lnTo>
                <a:lnTo>
                  <a:pt x="35" y="89"/>
                </a:lnTo>
                <a:lnTo>
                  <a:pt x="56" y="93"/>
                </a:lnTo>
                <a:lnTo>
                  <a:pt x="77" y="89"/>
                </a:lnTo>
                <a:lnTo>
                  <a:pt x="94" y="79"/>
                </a:lnTo>
                <a:lnTo>
                  <a:pt x="106" y="63"/>
                </a:lnTo>
                <a:lnTo>
                  <a:pt x="110" y="46"/>
                </a:lnTo>
                <a:close/>
              </a:path>
            </a:pathLst>
          </a:custGeom>
          <a:solidFill>
            <a:srgbClr val="FF0000"/>
          </a:solidFill>
          <a:ln w="0">
            <a:noFill/>
            <a:round/>
            <a:headEnd/>
            <a:tailEnd/>
          </a:ln>
        </p:spPr>
        <p:txBody>
          <a:bodyPr/>
          <a:lstStyle/>
          <a:p>
            <a:endParaRPr lang="en-US"/>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TextBox 9"/>
          <p:cNvSpPr txBox="1">
            <a:spLocks noChangeArrowheads="1"/>
          </p:cNvSpPr>
          <p:nvPr/>
        </p:nvSpPr>
        <p:spPr bwMode="auto">
          <a:xfrm>
            <a:off x="1038225" y="295275"/>
            <a:ext cx="7448550" cy="584200"/>
          </a:xfrm>
          <a:prstGeom prst="rect">
            <a:avLst/>
          </a:prstGeom>
          <a:noFill/>
          <a:ln w="9525">
            <a:noFill/>
            <a:miter lim="800000"/>
            <a:headEnd/>
            <a:tailEnd/>
          </a:ln>
        </p:spPr>
        <p:txBody>
          <a:bodyPr>
            <a:spAutoFit/>
          </a:bodyPr>
          <a:lstStyle/>
          <a:p>
            <a:pPr algn="ctr" eaLnBrk="0" hangingPunct="0">
              <a:spcBef>
                <a:spcPct val="50000"/>
              </a:spcBef>
            </a:pPr>
            <a:r>
              <a:rPr lang="en-US" sz="3200" b="1">
                <a:latin typeface="Calibri" pitchFamily="34" charset="0"/>
              </a:rPr>
              <a:t>Na, K, Li, Ca, Ba Binding in Calcium Channel </a:t>
            </a:r>
          </a:p>
        </p:txBody>
      </p:sp>
      <p:pic>
        <p:nvPicPr>
          <p:cNvPr id="16" name="Picture 15" descr="Fig7 K Li Ca .png"/>
          <p:cNvPicPr>
            <a:picLocks noChangeAspect="1"/>
          </p:cNvPicPr>
          <p:nvPr/>
        </p:nvPicPr>
        <p:blipFill>
          <a:blip r:embed="rId3" cstate="print">
            <a:duotone>
              <a:prstClr val="black"/>
              <a:srgbClr val="EFFFFF">
                <a:tint val="45000"/>
                <a:satMod val="400000"/>
              </a:srgbClr>
            </a:duotone>
            <a:clrChange>
              <a:clrFrom>
                <a:srgbClr val="FFFFFF"/>
              </a:clrFrom>
              <a:clrTo>
                <a:srgbClr val="FFFFFF">
                  <a:alpha val="0"/>
                </a:srgbClr>
              </a:clrTo>
            </a:clrChange>
          </a:blip>
          <a:srcRect b="50278"/>
          <a:stretch>
            <a:fillRect/>
          </a:stretch>
        </p:blipFill>
        <p:spPr>
          <a:xfrm>
            <a:off x="209551" y="1571624"/>
            <a:ext cx="4133850" cy="3409950"/>
          </a:xfrm>
          <a:prstGeom prst="rect">
            <a:avLst/>
          </a:prstGeom>
          <a:gradFill>
            <a:gsLst>
              <a:gs pos="0">
                <a:srgbClr val="D7FDFC"/>
              </a:gs>
              <a:gs pos="50000">
                <a:schemeClr val="accent1">
                  <a:tint val="44500"/>
                  <a:satMod val="160000"/>
                </a:schemeClr>
              </a:gs>
              <a:gs pos="100000">
                <a:schemeClr val="accent1">
                  <a:tint val="23500"/>
                  <a:satMod val="160000"/>
                </a:schemeClr>
              </a:gs>
            </a:gsLst>
            <a:lin ang="5400000" scaled="0"/>
          </a:gradFill>
          <a:ln>
            <a:noFill/>
          </a:ln>
          <a:effectLst/>
        </p:spPr>
      </p:pic>
      <p:pic>
        <p:nvPicPr>
          <p:cNvPr id="17" name="Picture 16" descr="Fig7 K Li Ca .png"/>
          <p:cNvPicPr>
            <a:picLocks noChangeAspect="1"/>
          </p:cNvPicPr>
          <p:nvPr/>
        </p:nvPicPr>
        <p:blipFill>
          <a:blip r:embed="rId3" cstate="print">
            <a:duotone>
              <a:prstClr val="black"/>
              <a:srgbClr val="EFFFFF">
                <a:tint val="45000"/>
                <a:satMod val="400000"/>
              </a:srgbClr>
            </a:duotone>
            <a:clrChange>
              <a:clrFrom>
                <a:srgbClr val="FFFFFF"/>
              </a:clrFrom>
              <a:clrTo>
                <a:srgbClr val="FFFFFF">
                  <a:alpha val="0"/>
                </a:srgbClr>
              </a:clrTo>
            </a:clrChange>
          </a:blip>
          <a:srcRect t="49306" b="694"/>
          <a:stretch>
            <a:fillRect/>
          </a:stretch>
        </p:blipFill>
        <p:spPr>
          <a:xfrm>
            <a:off x="4608938" y="1543050"/>
            <a:ext cx="4326673" cy="3429000"/>
          </a:xfrm>
          <a:prstGeom prst="rect">
            <a:avLst/>
          </a:prstGeom>
          <a:gradFill>
            <a:gsLst>
              <a:gs pos="0">
                <a:srgbClr val="D7FDFC"/>
              </a:gs>
              <a:gs pos="50000">
                <a:schemeClr val="accent1">
                  <a:tint val="44500"/>
                  <a:satMod val="160000"/>
                </a:schemeClr>
              </a:gs>
              <a:gs pos="100000">
                <a:schemeClr val="accent1">
                  <a:tint val="23500"/>
                  <a:satMod val="160000"/>
                </a:schemeClr>
              </a:gs>
            </a:gsLst>
            <a:lin ang="5400000" scaled="0"/>
          </a:gradFill>
          <a:ln>
            <a:noFill/>
          </a:ln>
          <a:effectLst/>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effectLst/>
      </p:bgPr>
    </p:bg>
    <p:spTree>
      <p:nvGrpSpPr>
        <p:cNvPr id="1" name=""/>
        <p:cNvGrpSpPr/>
        <p:nvPr/>
      </p:nvGrpSpPr>
      <p:grpSpPr>
        <a:xfrm>
          <a:off x="0" y="0"/>
          <a:ext cx="0" cy="0"/>
          <a:chOff x="0" y="0"/>
          <a:chExt cx="0" cy="0"/>
        </a:xfrm>
      </p:grpSpPr>
      <p:sp>
        <p:nvSpPr>
          <p:cNvPr id="189442" name="Rectangle 2"/>
          <p:cNvSpPr>
            <a:spLocks noGrp="1" noChangeArrowheads="1"/>
          </p:cNvSpPr>
          <p:nvPr>
            <p:ph type="title"/>
          </p:nvPr>
        </p:nvSpPr>
        <p:spPr>
          <a:xfrm>
            <a:off x="0" y="0"/>
            <a:ext cx="9366250" cy="1787525"/>
          </a:xfrm>
        </p:spPr>
        <p:txBody>
          <a:bodyPr/>
          <a:lstStyle/>
          <a:p>
            <a:pPr eaLnBrk="1" hangingPunct="1">
              <a:lnSpc>
                <a:spcPct val="115000"/>
              </a:lnSpc>
              <a:spcBef>
                <a:spcPct val="65000"/>
              </a:spcBef>
            </a:pPr>
            <a:r>
              <a:rPr lang="en-US" sz="3600" b="1" i="1" smtClean="0"/>
              <a:t>Calcium Channel</a:t>
            </a:r>
            <a:br>
              <a:rPr lang="en-US" sz="3600" b="1" i="1" smtClean="0"/>
            </a:br>
            <a:r>
              <a:rPr lang="en-US" sz="2800" b="1" i="1" smtClean="0"/>
              <a:t>has been examined in ~35 papers, </a:t>
            </a:r>
            <a:r>
              <a:rPr lang="en-US" sz="2000" i="1" smtClean="0"/>
              <a:t>e.g.,</a:t>
            </a:r>
            <a:r>
              <a:rPr lang="en-US" sz="2800" b="1" i="1" smtClean="0"/>
              <a:t/>
            </a:r>
            <a:br>
              <a:rPr lang="en-US" sz="2800" b="1" i="1" smtClean="0"/>
            </a:br>
            <a:endParaRPr lang="en-US" sz="1600" b="1" i="1" smtClean="0"/>
          </a:p>
        </p:txBody>
      </p:sp>
      <p:sp>
        <p:nvSpPr>
          <p:cNvPr id="189443" name="Slide Number Placeholder 5"/>
          <p:cNvSpPr>
            <a:spLocks noGrp="1"/>
          </p:cNvSpPr>
          <p:nvPr>
            <p:ph type="sldNum" sz="quarter" idx="12"/>
          </p:nvPr>
        </p:nvSpPr>
        <p:spPr>
          <a:noFill/>
        </p:spPr>
        <p:txBody>
          <a:bodyPr/>
          <a:lstStyle/>
          <a:p>
            <a:fld id="{90CFBE63-AA62-46EF-B9D4-C1EA61BFD102}" type="slidenum">
              <a:rPr lang="en-US" smtClean="0">
                <a:cs typeface="Arial" pitchFamily="34" charset="0"/>
              </a:rPr>
              <a:pPr/>
              <a:t>55</a:t>
            </a:fld>
            <a:endParaRPr lang="en-US" smtClean="0">
              <a:cs typeface="Arial" pitchFamily="34" charset="0"/>
            </a:endParaRPr>
          </a:p>
        </p:txBody>
      </p:sp>
      <p:sp>
        <p:nvSpPr>
          <p:cNvPr id="95236" name="Text Box 3"/>
          <p:cNvSpPr txBox="1">
            <a:spLocks noChangeArrowheads="1"/>
          </p:cNvSpPr>
          <p:nvPr/>
        </p:nvSpPr>
        <p:spPr bwMode="auto">
          <a:xfrm>
            <a:off x="4448175" y="4286250"/>
            <a:ext cx="4219575" cy="804863"/>
          </a:xfrm>
          <a:prstGeom prst="rect">
            <a:avLst/>
          </a:prstGeom>
          <a:noFill/>
          <a:ln>
            <a:noFill/>
            <a:headEnd/>
            <a:tailEnd type="none" w="lg" len="lg"/>
          </a:ln>
        </p:spPr>
        <p:style>
          <a:lnRef idx="2">
            <a:schemeClr val="accent1"/>
          </a:lnRef>
          <a:fillRef idx="1">
            <a:schemeClr val="lt1"/>
          </a:fillRef>
          <a:effectRef idx="0">
            <a:schemeClr val="accent1"/>
          </a:effectRef>
          <a:fontRef idx="minor">
            <a:schemeClr val="dk1"/>
          </a:fontRef>
        </p:style>
        <p:txBody>
          <a:bodyPr>
            <a:spAutoFit/>
          </a:bodyPr>
          <a:lstStyle/>
          <a:p>
            <a:pPr algn="ctr" eaLnBrk="0" hangingPunct="0">
              <a:spcBef>
                <a:spcPct val="50000"/>
              </a:spcBef>
              <a:defRPr/>
            </a:pPr>
            <a:r>
              <a:rPr lang="en-US" sz="1200" dirty="0">
                <a:solidFill>
                  <a:srgbClr val="000000"/>
                </a:solidFill>
              </a:rPr>
              <a:t>Most of the papers are available at</a:t>
            </a:r>
          </a:p>
          <a:p>
            <a:pPr algn="ctr" eaLnBrk="0" hangingPunct="0">
              <a:spcBef>
                <a:spcPct val="50000"/>
              </a:spcBef>
              <a:defRPr/>
            </a:pPr>
            <a:r>
              <a:rPr lang="en-US" sz="1100" dirty="0">
                <a:solidFill>
                  <a:srgbClr val="000000"/>
                </a:solidFill>
              </a:rPr>
              <a:t>f</a:t>
            </a:r>
            <a:r>
              <a:rPr lang="en-US" sz="1050" dirty="0">
                <a:solidFill>
                  <a:srgbClr val="000000"/>
                </a:solidFill>
              </a:rPr>
              <a:t>tp://ftp.rush.edu/users/molebio/Bob_Eisenberg/Reprints</a:t>
            </a:r>
          </a:p>
          <a:p>
            <a:pPr algn="ctr" eaLnBrk="0" hangingPunct="0">
              <a:spcBef>
                <a:spcPct val="50000"/>
              </a:spcBef>
              <a:defRPr/>
            </a:pPr>
            <a:r>
              <a:rPr lang="en-US" sz="1050" dirty="0">
                <a:solidFill>
                  <a:srgbClr val="000000"/>
                </a:solidFill>
              </a:rPr>
              <a:t>http://www.phys.rush.edu/RSEisenberg/physioeis.html</a:t>
            </a:r>
          </a:p>
        </p:txBody>
      </p:sp>
      <p:pic>
        <p:nvPicPr>
          <p:cNvPr id="189445" name="Picture 6" descr="papers (1)_Page_1"/>
          <p:cNvPicPr>
            <a:picLocks noChangeAspect="1" noChangeArrowheads="1"/>
          </p:cNvPicPr>
          <p:nvPr/>
        </p:nvPicPr>
        <p:blipFill>
          <a:blip r:embed="rId4" cstate="print"/>
          <a:srcRect/>
          <a:stretch>
            <a:fillRect/>
          </a:stretch>
        </p:blipFill>
        <p:spPr bwMode="auto">
          <a:xfrm>
            <a:off x="4265613" y="1974850"/>
            <a:ext cx="4757737" cy="2206625"/>
          </a:xfrm>
          <a:prstGeom prst="rect">
            <a:avLst/>
          </a:prstGeom>
          <a:noFill/>
          <a:ln w="9525">
            <a:noFill/>
            <a:miter lim="800000"/>
            <a:headEnd/>
            <a:tailEnd/>
          </a:ln>
        </p:spPr>
      </p:pic>
      <p:pic>
        <p:nvPicPr>
          <p:cNvPr id="189446" name="Picture 2" descr="Journal of General Physiology JGP Cover May 2009 comp.jpg"/>
          <p:cNvPicPr>
            <a:picLocks noChangeAspect="1"/>
          </p:cNvPicPr>
          <p:nvPr/>
        </p:nvPicPr>
        <p:blipFill>
          <a:blip r:embed="rId5" cstate="print"/>
          <a:srcRect/>
          <a:stretch>
            <a:fillRect/>
          </a:stretch>
        </p:blipFill>
        <p:spPr bwMode="auto">
          <a:xfrm>
            <a:off x="361950" y="1624013"/>
            <a:ext cx="3641725" cy="4711700"/>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effectLst/>
      </p:bgPr>
    </p:bg>
    <p:spTree>
      <p:nvGrpSpPr>
        <p:cNvPr id="1" name=""/>
        <p:cNvGrpSpPr/>
        <p:nvPr/>
      </p:nvGrpSpPr>
      <p:grpSpPr>
        <a:xfrm>
          <a:off x="0" y="0"/>
          <a:ext cx="0" cy="0"/>
          <a:chOff x="0" y="0"/>
          <a:chExt cx="0" cy="0"/>
        </a:xfrm>
      </p:grpSpPr>
      <p:sp>
        <p:nvSpPr>
          <p:cNvPr id="190466" name="Slide Number Placeholder 5"/>
          <p:cNvSpPr>
            <a:spLocks noGrp="1"/>
          </p:cNvSpPr>
          <p:nvPr>
            <p:ph type="sldNum" sz="quarter" idx="12"/>
          </p:nvPr>
        </p:nvSpPr>
        <p:spPr>
          <a:noFill/>
        </p:spPr>
        <p:txBody>
          <a:bodyPr/>
          <a:lstStyle/>
          <a:p>
            <a:fld id="{7DFBF93E-D11A-40B1-BC9E-D8936FC1521D}" type="slidenum">
              <a:rPr lang="en-US" smtClean="0">
                <a:cs typeface="Arial" pitchFamily="34" charset="0"/>
              </a:rPr>
              <a:pPr/>
              <a:t>56</a:t>
            </a:fld>
            <a:endParaRPr lang="en-US" smtClean="0">
              <a:cs typeface="Arial" pitchFamily="34" charset="0"/>
            </a:endParaRPr>
          </a:p>
        </p:txBody>
      </p:sp>
      <p:grpSp>
        <p:nvGrpSpPr>
          <p:cNvPr id="190467" name="Group 2"/>
          <p:cNvGrpSpPr>
            <a:grpSpLocks/>
          </p:cNvGrpSpPr>
          <p:nvPr/>
        </p:nvGrpSpPr>
        <p:grpSpPr bwMode="auto">
          <a:xfrm>
            <a:off x="468313" y="366713"/>
            <a:ext cx="8391525" cy="3459162"/>
            <a:chOff x="295" y="231"/>
            <a:chExt cx="5286" cy="2179"/>
          </a:xfrm>
        </p:grpSpPr>
        <p:sp>
          <p:nvSpPr>
            <p:cNvPr id="190469" name="Rectangle 3"/>
            <p:cNvSpPr>
              <a:spLocks noChangeArrowheads="1"/>
            </p:cNvSpPr>
            <p:nvPr/>
          </p:nvSpPr>
          <p:spPr bwMode="auto">
            <a:xfrm>
              <a:off x="295" y="231"/>
              <a:ext cx="5286" cy="2069"/>
            </a:xfrm>
            <a:prstGeom prst="rect">
              <a:avLst/>
            </a:prstGeom>
            <a:noFill/>
            <a:ln w="9525">
              <a:noFill/>
              <a:miter lim="800000"/>
              <a:headEnd/>
              <a:tailEnd/>
            </a:ln>
          </p:spPr>
          <p:txBody>
            <a:bodyPr lIns="91427" tIns="45714" rIns="91427" bIns="45714" anchor="ctr"/>
            <a:lstStyle/>
            <a:p>
              <a:pPr algn="ctr"/>
              <a:r>
                <a:rPr lang="en-US" sz="4400" b="1">
                  <a:solidFill>
                    <a:srgbClr val="000000"/>
                  </a:solidFill>
                </a:rPr>
                <a:t>Selectivity </a:t>
              </a:r>
              <a:br>
                <a:rPr lang="en-US" sz="4400" b="1">
                  <a:solidFill>
                    <a:srgbClr val="000000"/>
                  </a:solidFill>
                </a:rPr>
              </a:br>
              <a:r>
                <a:rPr lang="en-US" sz="2800">
                  <a:solidFill>
                    <a:srgbClr val="000000"/>
                  </a:solidFill>
                </a:rPr>
                <a:t>comes from </a:t>
              </a:r>
              <a:br>
                <a:rPr lang="en-US" sz="2800">
                  <a:solidFill>
                    <a:srgbClr val="000000"/>
                  </a:solidFill>
                </a:rPr>
              </a:br>
              <a:r>
                <a:rPr lang="en-US" sz="4400" b="1" u="sng">
                  <a:solidFill>
                    <a:srgbClr val="000000"/>
                  </a:solidFill>
                </a:rPr>
                <a:t>Electrostatic Interaction</a:t>
              </a:r>
              <a:br>
                <a:rPr lang="en-US" sz="4400" b="1" u="sng">
                  <a:solidFill>
                    <a:srgbClr val="000000"/>
                  </a:solidFill>
                </a:rPr>
              </a:br>
              <a:r>
                <a:rPr lang="en-US" sz="2800">
                  <a:solidFill>
                    <a:srgbClr val="000000"/>
                  </a:solidFill>
                </a:rPr>
                <a:t>and</a:t>
              </a:r>
              <a:br>
                <a:rPr lang="en-US" sz="2800">
                  <a:solidFill>
                    <a:srgbClr val="000000"/>
                  </a:solidFill>
                </a:rPr>
              </a:br>
              <a:r>
                <a:rPr lang="en-US" sz="4400" b="1" u="sng">
                  <a:solidFill>
                    <a:srgbClr val="000000"/>
                  </a:solidFill>
                </a:rPr>
                <a:t>Steric Competition</a:t>
              </a:r>
              <a:r>
                <a:rPr lang="en-US" sz="4400" b="1">
                  <a:solidFill>
                    <a:srgbClr val="000000"/>
                  </a:solidFill>
                </a:rPr>
                <a:t> for Space</a:t>
              </a:r>
              <a:r>
                <a:rPr lang="en-US" sz="4400">
                  <a:solidFill>
                    <a:srgbClr val="000000"/>
                  </a:solidFill>
                </a:rPr>
                <a:t/>
              </a:r>
              <a:br>
                <a:rPr lang="en-US" sz="4400">
                  <a:solidFill>
                    <a:srgbClr val="000000"/>
                  </a:solidFill>
                </a:rPr>
              </a:br>
              <a:endParaRPr lang="en-US" sz="4400">
                <a:solidFill>
                  <a:srgbClr val="000000"/>
                </a:solidFill>
              </a:endParaRPr>
            </a:p>
          </p:txBody>
        </p:sp>
        <p:sp>
          <p:nvSpPr>
            <p:cNvPr id="2031620" name="AutoShape 4"/>
            <p:cNvSpPr>
              <a:spLocks noChangeArrowheads="1"/>
            </p:cNvSpPr>
            <p:nvPr/>
          </p:nvSpPr>
          <p:spPr bwMode="auto">
            <a:xfrm>
              <a:off x="2193" y="2189"/>
              <a:ext cx="1140" cy="221"/>
            </a:xfrm>
            <a:prstGeom prst="wedgeEllipseCallout">
              <a:avLst>
                <a:gd name="adj1" fmla="val -35704"/>
                <a:gd name="adj2" fmla="val -177602"/>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25400" algn="ctr">
              <a:solidFill>
                <a:schemeClr val="tx1"/>
              </a:solidFill>
              <a:miter lim="800000"/>
              <a:headEnd/>
              <a:tailEnd type="none" w="lg" len="lg"/>
            </a:ln>
            <a:effectLst/>
          </p:spPr>
          <p:txBody>
            <a:bodyPr anchor="ctr"/>
            <a:lstStyle/>
            <a:p>
              <a:pPr algn="ctr" eaLnBrk="0" hangingPunct="0">
                <a:spcBef>
                  <a:spcPct val="50000"/>
                </a:spcBef>
                <a:defRPr/>
              </a:pPr>
              <a:r>
                <a:rPr lang="en-US" sz="1800">
                  <a:solidFill>
                    <a:srgbClr val="000000"/>
                  </a:solidFill>
                  <a:latin typeface="Arial" charset="0"/>
                  <a:cs typeface="Arial" charset="0"/>
                </a:rPr>
                <a:t>Repulsion</a:t>
              </a:r>
            </a:p>
          </p:txBody>
        </p:sp>
      </p:grpSp>
      <p:sp>
        <p:nvSpPr>
          <p:cNvPr id="190468" name="Text Box 5"/>
          <p:cNvSpPr txBox="1">
            <a:spLocks noChangeArrowheads="1"/>
          </p:cNvSpPr>
          <p:nvPr/>
        </p:nvSpPr>
        <p:spPr bwMode="auto">
          <a:xfrm>
            <a:off x="811213" y="4133850"/>
            <a:ext cx="7354887" cy="2227263"/>
          </a:xfrm>
          <a:prstGeom prst="rect">
            <a:avLst/>
          </a:prstGeom>
          <a:noFill/>
          <a:ln w="25400" algn="ctr">
            <a:noFill/>
            <a:miter lim="800000"/>
            <a:headEnd/>
            <a:tailEnd/>
          </a:ln>
        </p:spPr>
        <p:txBody>
          <a:bodyPr>
            <a:spAutoFit/>
          </a:bodyPr>
          <a:lstStyle/>
          <a:p>
            <a:pPr algn="ctr" eaLnBrk="0" hangingPunct="0">
              <a:spcBef>
                <a:spcPct val="50000"/>
              </a:spcBef>
            </a:pPr>
            <a:r>
              <a:rPr lang="en-US" sz="2800">
                <a:solidFill>
                  <a:srgbClr val="000000"/>
                </a:solidFill>
              </a:rPr>
              <a:t>Location and Strength of Binding Sites Depend on Ionic Concentration and Temperature, etc </a:t>
            </a:r>
            <a:br>
              <a:rPr lang="en-US" sz="2800">
                <a:solidFill>
                  <a:srgbClr val="000000"/>
                </a:solidFill>
              </a:rPr>
            </a:br>
            <a:r>
              <a:rPr lang="en-US" sz="2800">
                <a:solidFill>
                  <a:srgbClr val="000000"/>
                </a:solidFill>
              </a:rPr>
              <a:t/>
            </a:r>
            <a:br>
              <a:rPr lang="en-US" sz="2800">
                <a:solidFill>
                  <a:srgbClr val="000000"/>
                </a:solidFill>
              </a:rPr>
            </a:br>
            <a:r>
              <a:rPr lang="en-US" sz="2800" b="1" i="1">
                <a:solidFill>
                  <a:srgbClr val="000000"/>
                </a:solidFill>
              </a:rPr>
              <a:t>Rate Constants are Variables</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Slide Number Placeholder 3"/>
          <p:cNvSpPr>
            <a:spLocks noGrp="1"/>
          </p:cNvSpPr>
          <p:nvPr>
            <p:ph type="sldNum" sz="quarter" idx="12"/>
          </p:nvPr>
        </p:nvSpPr>
        <p:spPr>
          <a:noFill/>
        </p:spPr>
        <p:txBody>
          <a:bodyPr/>
          <a:lstStyle/>
          <a:p>
            <a:fld id="{35DA9AD8-66F9-4E77-979F-9CC05AA328AE}" type="slidenum">
              <a:rPr lang="en-US" smtClean="0">
                <a:cs typeface="Arial" pitchFamily="34" charset="0"/>
              </a:rPr>
              <a:pPr/>
              <a:t>57</a:t>
            </a:fld>
            <a:endParaRPr lang="en-US" smtClean="0">
              <a:cs typeface="Arial" pitchFamily="34" charset="0"/>
            </a:endParaRPr>
          </a:p>
        </p:txBody>
      </p:sp>
      <p:grpSp>
        <p:nvGrpSpPr>
          <p:cNvPr id="191491" name="Group 9"/>
          <p:cNvGrpSpPr>
            <a:grpSpLocks/>
          </p:cNvGrpSpPr>
          <p:nvPr/>
        </p:nvGrpSpPr>
        <p:grpSpPr bwMode="auto">
          <a:xfrm>
            <a:off x="0" y="0"/>
            <a:ext cx="9144000" cy="6858000"/>
            <a:chOff x="0" y="3610"/>
            <a:chExt cx="5598" cy="457"/>
          </a:xfrm>
        </p:grpSpPr>
        <p:sp>
          <p:nvSpPr>
            <p:cNvPr id="191494" name="Text Box 7"/>
            <p:cNvSpPr txBox="1">
              <a:spLocks noChangeArrowheads="1"/>
            </p:cNvSpPr>
            <p:nvPr/>
          </p:nvSpPr>
          <p:spPr bwMode="auto">
            <a:xfrm>
              <a:off x="3737" y="4024"/>
              <a:ext cx="1811" cy="28"/>
            </a:xfrm>
            <a:prstGeom prst="rect">
              <a:avLst/>
            </a:prstGeom>
            <a:noFill/>
            <a:ln w="25400" algn="ctr">
              <a:noFill/>
              <a:miter lim="800000"/>
              <a:headEnd/>
              <a:tailEnd/>
            </a:ln>
          </p:spPr>
          <p:txBody>
            <a:bodyPr>
              <a:spAutoFit/>
            </a:bodyPr>
            <a:lstStyle/>
            <a:p>
              <a:pPr algn="ctr" eaLnBrk="0" hangingPunct="0">
                <a:spcBef>
                  <a:spcPct val="50000"/>
                </a:spcBef>
              </a:pPr>
              <a:r>
                <a:rPr lang="en-US" sz="1400" b="1">
                  <a:solidFill>
                    <a:srgbClr val="000000"/>
                  </a:solidFill>
                </a:rPr>
                <a:t>Nonner and Eisenberg</a:t>
              </a:r>
            </a:p>
          </p:txBody>
        </p:sp>
        <p:sp>
          <p:nvSpPr>
            <p:cNvPr id="191495" name="Rectangle 6"/>
            <p:cNvSpPr>
              <a:spLocks noChangeArrowheads="1"/>
            </p:cNvSpPr>
            <p:nvPr/>
          </p:nvSpPr>
          <p:spPr bwMode="auto">
            <a:xfrm>
              <a:off x="0" y="3610"/>
              <a:ext cx="5598" cy="457"/>
            </a:xfrm>
            <a:prstGeom prst="rect">
              <a:avLst/>
            </a:prstGeom>
            <a:blipFill dpi="0" rotWithShape="0">
              <a:blip r:embed="rId3" cstate="print"/>
              <a:srcRect/>
              <a:tile tx="0" ty="0" sx="100000" sy="100000" flip="none" algn="tl"/>
            </a:blipFill>
            <a:ln w="25400" algn="ctr">
              <a:noFill/>
              <a:miter lim="800000"/>
              <a:headEnd/>
              <a:tailEnd/>
            </a:ln>
          </p:spPr>
          <p:txBody>
            <a:bodyPr/>
            <a:lstStyle/>
            <a:p>
              <a:pPr algn="ctr" eaLnBrk="0" hangingPunct="0"/>
              <a:endParaRPr lang="en-US" sz="3600" b="1" u="sng">
                <a:solidFill>
                  <a:srgbClr val="000066"/>
                </a:solidFill>
              </a:endParaRPr>
            </a:p>
            <a:p>
              <a:pPr algn="ctr" eaLnBrk="0" hangingPunct="0"/>
              <a:endParaRPr lang="en-US" sz="3600" b="1" u="sng">
                <a:solidFill>
                  <a:srgbClr val="000066"/>
                </a:solidFill>
              </a:endParaRPr>
            </a:p>
            <a:p>
              <a:pPr algn="ctr" eaLnBrk="0" hangingPunct="0"/>
              <a:endParaRPr lang="en-US" sz="3600" b="1">
                <a:solidFill>
                  <a:srgbClr val="000066"/>
                </a:solidFill>
              </a:endParaRPr>
            </a:p>
            <a:p>
              <a:pPr algn="ctr" eaLnBrk="0" hangingPunct="0"/>
              <a:endParaRPr lang="en-US" sz="3600" b="1">
                <a:solidFill>
                  <a:srgbClr val="000066"/>
                </a:solidFill>
              </a:endParaRPr>
            </a:p>
            <a:p>
              <a:pPr algn="ctr" eaLnBrk="0" hangingPunct="0"/>
              <a:endParaRPr lang="en-US" sz="3600" b="1">
                <a:solidFill>
                  <a:srgbClr val="000066"/>
                </a:solidFill>
              </a:endParaRPr>
            </a:p>
          </p:txBody>
        </p:sp>
      </p:grpSp>
      <p:sp>
        <p:nvSpPr>
          <p:cNvPr id="191492" name="TextBox 5"/>
          <p:cNvSpPr txBox="1">
            <a:spLocks noChangeArrowheads="1"/>
          </p:cNvSpPr>
          <p:nvPr/>
        </p:nvSpPr>
        <p:spPr bwMode="auto">
          <a:xfrm>
            <a:off x="914400" y="227013"/>
            <a:ext cx="7512050" cy="2862262"/>
          </a:xfrm>
          <a:prstGeom prst="rect">
            <a:avLst/>
          </a:prstGeom>
          <a:noFill/>
          <a:ln w="9525">
            <a:noFill/>
            <a:miter lim="800000"/>
            <a:headEnd/>
            <a:tailEnd/>
          </a:ln>
        </p:spPr>
        <p:txBody>
          <a:bodyPr>
            <a:spAutoFit/>
          </a:bodyPr>
          <a:lstStyle/>
          <a:p>
            <a:pPr algn="ctr"/>
            <a:r>
              <a:rPr lang="en-US" sz="4800" i="1">
                <a:solidFill>
                  <a:srgbClr val="262673"/>
                </a:solidFill>
              </a:rPr>
              <a:t>for</a:t>
            </a:r>
            <a:r>
              <a:rPr lang="en-US" sz="6000" b="1" i="1">
                <a:solidFill>
                  <a:srgbClr val="262673"/>
                </a:solidFill>
              </a:rPr>
              <a:t> </a:t>
            </a:r>
            <a:br>
              <a:rPr lang="en-US" sz="6000" b="1" i="1">
                <a:solidFill>
                  <a:srgbClr val="262673"/>
                </a:solidFill>
              </a:rPr>
            </a:br>
            <a:r>
              <a:rPr lang="en-US" sz="6000" b="1" i="1">
                <a:solidFill>
                  <a:srgbClr val="262673"/>
                </a:solidFill>
              </a:rPr>
              <a:t>Biologists:</a:t>
            </a:r>
          </a:p>
          <a:p>
            <a:pPr algn="ctr"/>
            <a:r>
              <a:rPr lang="en-US" sz="6000" b="1" i="1">
                <a:solidFill>
                  <a:srgbClr val="262673"/>
                </a:solidFill>
              </a:rPr>
              <a:t>a </a:t>
            </a:r>
            <a:r>
              <a:rPr lang="en-US" sz="6000" b="1" i="1" u="sng">
                <a:solidFill>
                  <a:srgbClr val="262673"/>
                </a:solidFill>
              </a:rPr>
              <a:t>Word Picture</a:t>
            </a:r>
            <a:endParaRPr lang="en-US" u="sng">
              <a:solidFill>
                <a:srgbClr val="262673"/>
              </a:solidFill>
            </a:endParaRPr>
          </a:p>
        </p:txBody>
      </p:sp>
      <p:sp>
        <p:nvSpPr>
          <p:cNvPr id="191493" name="TextBox 6"/>
          <p:cNvSpPr txBox="1">
            <a:spLocks noChangeArrowheads="1"/>
          </p:cNvSpPr>
          <p:nvPr/>
        </p:nvSpPr>
        <p:spPr bwMode="auto">
          <a:xfrm>
            <a:off x="831850" y="4065588"/>
            <a:ext cx="7443788" cy="1754187"/>
          </a:xfrm>
          <a:prstGeom prst="rect">
            <a:avLst/>
          </a:prstGeom>
          <a:noFill/>
          <a:ln w="9525">
            <a:noFill/>
            <a:miter lim="800000"/>
            <a:headEnd/>
            <a:tailEnd/>
          </a:ln>
        </p:spPr>
        <p:txBody>
          <a:bodyPr>
            <a:spAutoFit/>
          </a:bodyPr>
          <a:lstStyle/>
          <a:p>
            <a:pPr algn="ctr" eaLnBrk="0" hangingPunct="0"/>
            <a:r>
              <a:rPr lang="en-US" sz="3200" b="1">
                <a:solidFill>
                  <a:srgbClr val="000066"/>
                </a:solidFill>
              </a:rPr>
              <a:t>How does Calcium Selectivity Work?</a:t>
            </a:r>
          </a:p>
          <a:p>
            <a:pPr algn="ctr" eaLnBrk="0" hangingPunct="0"/>
            <a:r>
              <a:rPr lang="en-US" sz="3200" b="1">
                <a:solidFill>
                  <a:srgbClr val="000066"/>
                </a:solidFill>
              </a:rPr>
              <a:t>qualitatively</a:t>
            </a:r>
            <a:r>
              <a:rPr lang="en-US" sz="2800">
                <a:solidFill>
                  <a:srgbClr val="000066"/>
                </a:solidFill>
              </a:rPr>
              <a:t/>
            </a:r>
            <a:br>
              <a:rPr lang="en-US" sz="2800">
                <a:solidFill>
                  <a:srgbClr val="000066"/>
                </a:solidFill>
              </a:rPr>
            </a:br>
            <a:endParaRPr lang="en-US" sz="2800">
              <a:solidFill>
                <a:srgbClr val="000066"/>
              </a:solidFill>
            </a:endParaRPr>
          </a:p>
          <a:p>
            <a:endParaRPr lang="en-US">
              <a:solidFill>
                <a:srgbClr val="000000"/>
              </a:solidFill>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Slide Number Placeholder 3"/>
          <p:cNvSpPr>
            <a:spLocks noGrp="1"/>
          </p:cNvSpPr>
          <p:nvPr>
            <p:ph type="sldNum" sz="quarter" idx="12"/>
          </p:nvPr>
        </p:nvSpPr>
        <p:spPr>
          <a:noFill/>
        </p:spPr>
        <p:txBody>
          <a:bodyPr/>
          <a:lstStyle/>
          <a:p>
            <a:fld id="{4BCC7EA0-EBC6-49A6-ABEC-A40F811989AE}" type="slidenum">
              <a:rPr lang="en-US" smtClean="0">
                <a:cs typeface="Arial" pitchFamily="34" charset="0"/>
              </a:rPr>
              <a:pPr/>
              <a:t>58</a:t>
            </a:fld>
            <a:endParaRPr lang="en-US" smtClean="0">
              <a:cs typeface="Arial" pitchFamily="34" charset="0"/>
            </a:endParaRPr>
          </a:p>
        </p:txBody>
      </p:sp>
      <p:grpSp>
        <p:nvGrpSpPr>
          <p:cNvPr id="192515" name="Group 9"/>
          <p:cNvGrpSpPr>
            <a:grpSpLocks/>
          </p:cNvGrpSpPr>
          <p:nvPr/>
        </p:nvGrpSpPr>
        <p:grpSpPr bwMode="auto">
          <a:xfrm>
            <a:off x="0" y="0"/>
            <a:ext cx="9144000" cy="6858000"/>
            <a:chOff x="0" y="3610"/>
            <a:chExt cx="5598" cy="457"/>
          </a:xfrm>
        </p:grpSpPr>
        <p:sp>
          <p:nvSpPr>
            <p:cNvPr id="192517" name="Text Box 7"/>
            <p:cNvSpPr txBox="1">
              <a:spLocks noChangeArrowheads="1"/>
            </p:cNvSpPr>
            <p:nvPr/>
          </p:nvSpPr>
          <p:spPr bwMode="auto">
            <a:xfrm>
              <a:off x="3737" y="4024"/>
              <a:ext cx="1811" cy="28"/>
            </a:xfrm>
            <a:prstGeom prst="rect">
              <a:avLst/>
            </a:prstGeom>
            <a:noFill/>
            <a:ln w="25400" algn="ctr">
              <a:noFill/>
              <a:miter lim="800000"/>
              <a:headEnd/>
              <a:tailEnd/>
            </a:ln>
          </p:spPr>
          <p:txBody>
            <a:bodyPr>
              <a:spAutoFit/>
            </a:bodyPr>
            <a:lstStyle/>
            <a:p>
              <a:pPr algn="ctr" eaLnBrk="0" hangingPunct="0">
                <a:spcBef>
                  <a:spcPct val="50000"/>
                </a:spcBef>
              </a:pPr>
              <a:r>
                <a:rPr lang="en-US" sz="1400" b="1">
                  <a:solidFill>
                    <a:srgbClr val="000000"/>
                  </a:solidFill>
                </a:rPr>
                <a:t>Nonner and Eisenberg</a:t>
              </a:r>
            </a:p>
          </p:txBody>
        </p:sp>
        <p:sp>
          <p:nvSpPr>
            <p:cNvPr id="192518" name="Rectangle 6"/>
            <p:cNvSpPr>
              <a:spLocks noChangeArrowheads="1"/>
            </p:cNvSpPr>
            <p:nvPr/>
          </p:nvSpPr>
          <p:spPr bwMode="auto">
            <a:xfrm>
              <a:off x="0" y="3610"/>
              <a:ext cx="5598" cy="457"/>
            </a:xfrm>
            <a:prstGeom prst="rect">
              <a:avLst/>
            </a:prstGeom>
            <a:blipFill dpi="0" rotWithShape="0">
              <a:blip r:embed="rId3" cstate="print"/>
              <a:srcRect/>
              <a:tile tx="0" ty="0" sx="100000" sy="100000" flip="none" algn="tl"/>
            </a:blipFill>
            <a:ln w="25400" algn="ctr">
              <a:noFill/>
              <a:miter lim="800000"/>
              <a:headEnd/>
              <a:tailEnd/>
            </a:ln>
          </p:spPr>
          <p:txBody>
            <a:bodyPr/>
            <a:lstStyle/>
            <a:p>
              <a:pPr algn="ctr" eaLnBrk="0" hangingPunct="0"/>
              <a:endParaRPr lang="en-US" sz="3600" b="1" u="sng">
                <a:solidFill>
                  <a:srgbClr val="000066"/>
                </a:solidFill>
              </a:endParaRPr>
            </a:p>
            <a:p>
              <a:pPr algn="ctr" eaLnBrk="0" hangingPunct="0"/>
              <a:endParaRPr lang="en-US" sz="3600" b="1" u="sng">
                <a:solidFill>
                  <a:srgbClr val="000066"/>
                </a:solidFill>
              </a:endParaRPr>
            </a:p>
            <a:p>
              <a:pPr algn="ctr" eaLnBrk="0" hangingPunct="0"/>
              <a:r>
                <a:rPr lang="en-US" sz="3600" b="1">
                  <a:solidFill>
                    <a:srgbClr val="000066"/>
                  </a:solidFill>
                </a:rPr>
                <a:t>How does it work qualitatively?</a:t>
              </a:r>
            </a:p>
            <a:p>
              <a:pPr algn="ctr" eaLnBrk="0" hangingPunct="0"/>
              <a:r>
                <a:rPr lang="en-US" sz="2400" b="1" i="1">
                  <a:solidFill>
                    <a:srgbClr val="00B050"/>
                  </a:solidFill>
                </a:rPr>
                <a:t>(for biologists)</a:t>
              </a:r>
            </a:p>
            <a:p>
              <a:pPr algn="ctr" eaLnBrk="0" hangingPunct="0"/>
              <a:endParaRPr lang="en-US" sz="3600" b="1">
                <a:solidFill>
                  <a:srgbClr val="000066"/>
                </a:solidFill>
              </a:endParaRPr>
            </a:p>
            <a:p>
              <a:pPr algn="ctr" eaLnBrk="0" hangingPunct="0"/>
              <a:r>
                <a:rPr lang="en-US" sz="3600" b="1">
                  <a:solidFill>
                    <a:srgbClr val="000066"/>
                  </a:solidFill>
                </a:rPr>
                <a:t>2 Ca</a:t>
              </a:r>
              <a:r>
                <a:rPr lang="en-US" sz="3600" b="1" baseline="42000">
                  <a:solidFill>
                    <a:srgbClr val="000066"/>
                  </a:solidFill>
                </a:rPr>
                <a:t>++</a:t>
              </a:r>
              <a:r>
                <a:rPr lang="en-US" sz="3600" b="1">
                  <a:solidFill>
                    <a:srgbClr val="000066"/>
                  </a:solidFill>
                </a:rPr>
                <a:t> </a:t>
              </a:r>
              <a:br>
                <a:rPr lang="en-US" sz="3600" b="1">
                  <a:solidFill>
                    <a:srgbClr val="000066"/>
                  </a:solidFill>
                </a:rPr>
              </a:br>
              <a:r>
                <a:rPr lang="en-US" sz="2400">
                  <a:solidFill>
                    <a:srgbClr val="000066"/>
                  </a:solidFill>
                </a:rPr>
                <a:t>are</a:t>
              </a:r>
              <a:r>
                <a:rPr lang="en-US" sz="3600" b="1">
                  <a:solidFill>
                    <a:srgbClr val="CC3300"/>
                  </a:solidFill>
                </a:rPr>
                <a:t> </a:t>
              </a:r>
            </a:p>
            <a:p>
              <a:pPr algn="ctr" eaLnBrk="0" hangingPunct="0"/>
              <a:r>
                <a:rPr lang="en-US" sz="3600" b="1" u="sng">
                  <a:solidFill>
                    <a:srgbClr val="C00000"/>
                  </a:solidFill>
                </a:rPr>
                <a:t>LESS CROWDED</a:t>
              </a:r>
            </a:p>
            <a:p>
              <a:pPr algn="ctr" eaLnBrk="0" hangingPunct="0"/>
              <a:r>
                <a:rPr lang="en-US" sz="3600" b="1">
                  <a:solidFill>
                    <a:srgbClr val="000000"/>
                  </a:solidFill>
                </a:rPr>
                <a:t> </a:t>
              </a:r>
              <a:br>
                <a:rPr lang="en-US" sz="3600" b="1">
                  <a:solidFill>
                    <a:srgbClr val="000000"/>
                  </a:solidFill>
                </a:rPr>
              </a:br>
              <a:r>
                <a:rPr lang="en-US" sz="3600" b="1">
                  <a:solidFill>
                    <a:srgbClr val="000066"/>
                  </a:solidFill>
                </a:rPr>
                <a:t>than 4 Na</a:t>
              </a:r>
              <a:r>
                <a:rPr lang="en-US" sz="3600" b="1" baseline="42000">
                  <a:solidFill>
                    <a:srgbClr val="000066"/>
                  </a:solidFill>
                </a:rPr>
                <a:t>+</a:t>
              </a:r>
              <a:r>
                <a:rPr lang="en-US" sz="3200">
                  <a:solidFill>
                    <a:srgbClr val="000066"/>
                  </a:solidFill>
                </a:rPr>
                <a:t/>
              </a:r>
              <a:br>
                <a:rPr lang="en-US" sz="3200">
                  <a:solidFill>
                    <a:srgbClr val="000066"/>
                  </a:solidFill>
                </a:rPr>
              </a:br>
              <a:endParaRPr lang="en-US" sz="3200">
                <a:solidFill>
                  <a:srgbClr val="000066"/>
                </a:solidFill>
              </a:endParaRPr>
            </a:p>
          </p:txBody>
        </p:sp>
      </p:grpSp>
      <p:sp>
        <p:nvSpPr>
          <p:cNvPr id="6" name="Rectangle 5"/>
          <p:cNvSpPr/>
          <p:nvPr/>
        </p:nvSpPr>
        <p:spPr bwMode="auto">
          <a:xfrm>
            <a:off x="1746250" y="2516188"/>
            <a:ext cx="5418138" cy="3394075"/>
          </a:xfrm>
          <a:prstGeom prst="rect">
            <a:avLst/>
          </a:prstGeom>
          <a:noFill/>
          <a:ln w="38100" cap="flat" cmpd="sng" algn="ctr">
            <a:solidFill>
              <a:schemeClr val="accent2">
                <a:lumMod val="75000"/>
              </a:schemeClr>
            </a:solidFill>
            <a:prstDash val="solid"/>
            <a:round/>
            <a:headEnd type="none" w="med" len="med"/>
            <a:tailEnd type="none" w="med" len="med"/>
          </a:ln>
          <a:effectLst/>
        </p:spPr>
        <p:txBody>
          <a:bodyPr tIns="137160" bIns="137160">
            <a:spAutoFit/>
          </a:bodyPr>
          <a:lstStyle/>
          <a:p>
            <a:pPr algn="ctr" eaLnBrk="0" hangingPunct="0">
              <a:spcBef>
                <a:spcPct val="50000"/>
              </a:spcBef>
              <a:defRPr/>
            </a:pPr>
            <a:endParaRPr lang="en-US">
              <a:solidFill>
                <a:srgbClr val="000000"/>
              </a:solidFill>
              <a:latin typeface="Arial" charset="0"/>
              <a:cs typeface="Arial" charset="0"/>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3538" name="Group 1"/>
          <p:cNvGrpSpPr>
            <a:grpSpLocks noChangeAspect="1"/>
          </p:cNvGrpSpPr>
          <p:nvPr/>
        </p:nvGrpSpPr>
        <p:grpSpPr bwMode="auto">
          <a:xfrm>
            <a:off x="0" y="0"/>
            <a:ext cx="4959350" cy="6553200"/>
            <a:chOff x="2156" y="-1627"/>
            <a:chExt cx="9165" cy="11878"/>
          </a:xfrm>
        </p:grpSpPr>
        <p:sp>
          <p:nvSpPr>
            <p:cNvPr id="193586" name="AutoShape 43" descr="Bouquet"/>
            <p:cNvSpPr>
              <a:spLocks noChangeAspect="1" noChangeArrowheads="1" noTextEdit="1"/>
            </p:cNvSpPr>
            <p:nvPr/>
          </p:nvSpPr>
          <p:spPr bwMode="auto">
            <a:xfrm>
              <a:off x="2156" y="-1627"/>
              <a:ext cx="9165" cy="11878"/>
            </a:xfrm>
            <a:prstGeom prst="rect">
              <a:avLst/>
            </a:prstGeom>
            <a:blipFill dpi="0" rotWithShape="1">
              <a:blip r:embed="rId3" cstate="print"/>
              <a:srcRect/>
              <a:tile tx="0" ty="0" sx="100000" sy="100000" flip="none" algn="tl"/>
            </a:blipFill>
            <a:ln w="9525">
              <a:noFill/>
              <a:miter lim="800000"/>
              <a:headEnd/>
              <a:tailEnd/>
            </a:ln>
          </p:spPr>
          <p:txBody>
            <a:bodyPr/>
            <a:lstStyle/>
            <a:p>
              <a:endParaRPr lang="en-US"/>
            </a:p>
          </p:txBody>
        </p:sp>
        <p:grpSp>
          <p:nvGrpSpPr>
            <p:cNvPr id="193587" name="Group 13"/>
            <p:cNvGrpSpPr>
              <a:grpSpLocks/>
            </p:cNvGrpSpPr>
            <p:nvPr/>
          </p:nvGrpSpPr>
          <p:grpSpPr bwMode="auto">
            <a:xfrm>
              <a:off x="4121" y="3156"/>
              <a:ext cx="5850" cy="4012"/>
              <a:chOff x="4121" y="3156"/>
              <a:chExt cx="5850" cy="4012"/>
            </a:xfrm>
          </p:grpSpPr>
          <p:sp>
            <p:nvSpPr>
              <p:cNvPr id="193596" name="Oval 42"/>
              <p:cNvSpPr>
                <a:spLocks noChangeArrowheads="1"/>
              </p:cNvSpPr>
              <p:nvPr/>
            </p:nvSpPr>
            <p:spPr bwMode="auto">
              <a:xfrm>
                <a:off x="4121" y="3156"/>
                <a:ext cx="5850" cy="4012"/>
              </a:xfrm>
              <a:prstGeom prst="ellipse">
                <a:avLst/>
              </a:prstGeom>
              <a:solidFill>
                <a:srgbClr val="99CCFF">
                  <a:alpha val="87842"/>
                </a:srgbClr>
              </a:solidFill>
              <a:ln w="9525">
                <a:round/>
                <a:headEnd/>
                <a:tailEnd/>
              </a:ln>
              <a:scene3d>
                <a:camera prst="legacyPerspectiveTopLeft">
                  <a:rot lat="0" lon="300000" rev="0"/>
                </a:camera>
                <a:lightRig rig="legacyFlat3" dir="t"/>
              </a:scene3d>
              <a:sp3d extrusionH="3630600" prstMaterial="legacyMatte">
                <a:bevelT w="13500" h="13500" prst="angle"/>
                <a:bevelB w="13500" h="13500" prst="angle"/>
                <a:extrusionClr>
                  <a:srgbClr val="99CCFF"/>
                </a:extrusionClr>
              </a:sp3d>
            </p:spPr>
            <p:txBody>
              <a:bodyPr>
                <a:flatTx/>
              </a:bodyPr>
              <a:lstStyle/>
              <a:p>
                <a:endParaRPr lang="en-US" sz="1800">
                  <a:solidFill>
                    <a:srgbClr val="000000"/>
                  </a:solidFill>
                  <a:latin typeface="Calibri" pitchFamily="34" charset="0"/>
                </a:endParaRPr>
              </a:p>
            </p:txBody>
          </p:sp>
          <p:grpSp>
            <p:nvGrpSpPr>
              <p:cNvPr id="193597" name="Group 39"/>
              <p:cNvGrpSpPr>
                <a:grpSpLocks/>
              </p:cNvGrpSpPr>
              <p:nvPr/>
            </p:nvGrpSpPr>
            <p:grpSpPr bwMode="auto">
              <a:xfrm>
                <a:off x="5006" y="3643"/>
                <a:ext cx="870" cy="711"/>
                <a:chOff x="7736" y="3618"/>
                <a:chExt cx="870" cy="710"/>
              </a:xfrm>
            </p:grpSpPr>
            <p:sp>
              <p:nvSpPr>
                <p:cNvPr id="193610" name="Oval 41"/>
                <p:cNvSpPr>
                  <a:spLocks noChangeAspect="1" noChangeArrowheads="1"/>
                </p:cNvSpPr>
                <p:nvPr/>
              </p:nvSpPr>
              <p:spPr bwMode="auto">
                <a:xfrm rot="1301954">
                  <a:off x="7736" y="3618"/>
                  <a:ext cx="700" cy="710"/>
                </a:xfrm>
                <a:prstGeom prst="ellipse">
                  <a:avLst/>
                </a:prstGeom>
                <a:gradFill rotWithShape="1">
                  <a:gsLst>
                    <a:gs pos="0">
                      <a:srgbClr val="FF9900"/>
                    </a:gs>
                    <a:gs pos="100000">
                      <a:srgbClr val="BE0000"/>
                    </a:gs>
                  </a:gsLst>
                  <a:path path="shape">
                    <a:fillToRect l="50000" t="50000" r="50000" b="50000"/>
                  </a:path>
                </a:gradFill>
                <a:ln w="9525">
                  <a:solidFill>
                    <a:srgbClr val="7A0000"/>
                  </a:solidFill>
                  <a:round/>
                  <a:headEnd/>
                  <a:tailEnd/>
                </a:ln>
              </p:spPr>
              <p:txBody>
                <a:bodyPr/>
                <a:lstStyle/>
                <a:p>
                  <a:endParaRPr lang="en-US" sz="1800">
                    <a:solidFill>
                      <a:srgbClr val="000000"/>
                    </a:solidFill>
                    <a:latin typeface="Calibri" pitchFamily="34" charset="0"/>
                  </a:endParaRPr>
                </a:p>
              </p:txBody>
            </p:sp>
            <p:sp>
              <p:nvSpPr>
                <p:cNvPr id="193611" name="Text Box 40"/>
                <p:cNvSpPr txBox="1">
                  <a:spLocks noChangeArrowheads="1"/>
                </p:cNvSpPr>
                <p:nvPr/>
              </p:nvSpPr>
              <p:spPr bwMode="auto">
                <a:xfrm>
                  <a:off x="7856" y="3797"/>
                  <a:ext cx="750" cy="327"/>
                </a:xfrm>
                <a:prstGeom prst="rect">
                  <a:avLst/>
                </a:prstGeom>
                <a:noFill/>
                <a:ln w="9525">
                  <a:noFill/>
                  <a:miter lim="800000"/>
                  <a:headEnd/>
                  <a:tailEnd/>
                </a:ln>
              </p:spPr>
              <p:txBody>
                <a:bodyPr lIns="0" tIns="0" rIns="0" bIns="0">
                  <a:spAutoFit/>
                </a:bodyPr>
                <a:lstStyle/>
                <a:p>
                  <a:pPr algn="just"/>
                  <a:r>
                    <a:rPr lang="en-US" sz="1400" b="1">
                      <a:solidFill>
                        <a:srgbClr val="000000"/>
                      </a:solidFill>
                      <a:cs typeface="Times New Roman" pitchFamily="18" charset="0"/>
                    </a:rPr>
                    <a:t>Na</a:t>
                  </a:r>
                  <a:r>
                    <a:rPr lang="en-US" sz="1400" b="1" baseline="30000">
                      <a:solidFill>
                        <a:srgbClr val="000000"/>
                      </a:solidFill>
                      <a:cs typeface="Times New Roman" pitchFamily="18" charset="0"/>
                    </a:rPr>
                    <a:t>+</a:t>
                  </a:r>
                  <a:endParaRPr lang="en-US" sz="1800">
                    <a:solidFill>
                      <a:srgbClr val="000000"/>
                    </a:solidFill>
                  </a:endParaRPr>
                </a:p>
              </p:txBody>
            </p:sp>
          </p:grpSp>
          <p:grpSp>
            <p:nvGrpSpPr>
              <p:cNvPr id="193598" name="Group 36"/>
              <p:cNvGrpSpPr>
                <a:grpSpLocks/>
              </p:cNvGrpSpPr>
              <p:nvPr/>
            </p:nvGrpSpPr>
            <p:grpSpPr bwMode="auto">
              <a:xfrm>
                <a:off x="5456" y="5494"/>
                <a:ext cx="870" cy="712"/>
                <a:chOff x="5456" y="5494"/>
                <a:chExt cx="870" cy="712"/>
              </a:xfrm>
            </p:grpSpPr>
            <p:sp>
              <p:nvSpPr>
                <p:cNvPr id="193608" name="Oval 38"/>
                <p:cNvSpPr>
                  <a:spLocks noChangeAspect="1" noChangeArrowheads="1"/>
                </p:cNvSpPr>
                <p:nvPr/>
              </p:nvSpPr>
              <p:spPr bwMode="auto">
                <a:xfrm rot="1301954">
                  <a:off x="5456" y="5494"/>
                  <a:ext cx="700" cy="712"/>
                </a:xfrm>
                <a:prstGeom prst="ellipse">
                  <a:avLst/>
                </a:prstGeom>
                <a:gradFill rotWithShape="1">
                  <a:gsLst>
                    <a:gs pos="0">
                      <a:srgbClr val="FF9900"/>
                    </a:gs>
                    <a:gs pos="100000">
                      <a:srgbClr val="BE0000"/>
                    </a:gs>
                  </a:gsLst>
                  <a:path path="shape">
                    <a:fillToRect l="50000" t="50000" r="50000" b="50000"/>
                  </a:path>
                </a:gradFill>
                <a:ln w="12700">
                  <a:solidFill>
                    <a:srgbClr val="7A0000"/>
                  </a:solidFill>
                  <a:round/>
                  <a:headEnd/>
                  <a:tailEnd/>
                </a:ln>
              </p:spPr>
              <p:txBody>
                <a:bodyPr/>
                <a:lstStyle/>
                <a:p>
                  <a:endParaRPr lang="en-US" sz="1800">
                    <a:solidFill>
                      <a:srgbClr val="000000"/>
                    </a:solidFill>
                    <a:latin typeface="Calibri" pitchFamily="34" charset="0"/>
                  </a:endParaRPr>
                </a:p>
              </p:txBody>
            </p:sp>
            <p:sp>
              <p:nvSpPr>
                <p:cNvPr id="193609" name="Text Box 37"/>
                <p:cNvSpPr txBox="1">
                  <a:spLocks noChangeArrowheads="1"/>
                </p:cNvSpPr>
                <p:nvPr/>
              </p:nvSpPr>
              <p:spPr bwMode="auto">
                <a:xfrm>
                  <a:off x="5576" y="5674"/>
                  <a:ext cx="750" cy="335"/>
                </a:xfrm>
                <a:prstGeom prst="rect">
                  <a:avLst/>
                </a:prstGeom>
                <a:noFill/>
                <a:ln w="9525">
                  <a:noFill/>
                  <a:miter lim="800000"/>
                  <a:headEnd/>
                  <a:tailEnd/>
                </a:ln>
              </p:spPr>
              <p:txBody>
                <a:bodyPr lIns="0" tIns="0" rIns="0" bIns="0">
                  <a:spAutoFit/>
                </a:bodyPr>
                <a:lstStyle/>
                <a:p>
                  <a:pPr algn="just"/>
                  <a:r>
                    <a:rPr lang="en-US" sz="1400" b="1">
                      <a:solidFill>
                        <a:srgbClr val="000000"/>
                      </a:solidFill>
                      <a:cs typeface="Times New Roman" pitchFamily="18" charset="0"/>
                    </a:rPr>
                    <a:t>Na</a:t>
                  </a:r>
                  <a:r>
                    <a:rPr lang="en-US" sz="1400" b="1" baseline="30000">
                      <a:solidFill>
                        <a:srgbClr val="000000"/>
                      </a:solidFill>
                      <a:cs typeface="Times New Roman" pitchFamily="18" charset="0"/>
                    </a:rPr>
                    <a:t>+</a:t>
                  </a:r>
                  <a:endParaRPr lang="en-US" sz="1800">
                    <a:solidFill>
                      <a:srgbClr val="000000"/>
                    </a:solidFill>
                  </a:endParaRPr>
                </a:p>
              </p:txBody>
            </p:sp>
          </p:grpSp>
          <p:grpSp>
            <p:nvGrpSpPr>
              <p:cNvPr id="193599" name="Group 33"/>
              <p:cNvGrpSpPr>
                <a:grpSpLocks/>
              </p:cNvGrpSpPr>
              <p:nvPr/>
            </p:nvGrpSpPr>
            <p:grpSpPr bwMode="auto">
              <a:xfrm>
                <a:off x="7256" y="3272"/>
                <a:ext cx="964" cy="924"/>
                <a:chOff x="7256" y="3272"/>
                <a:chExt cx="964" cy="924"/>
              </a:xfrm>
            </p:grpSpPr>
            <p:sp>
              <p:nvSpPr>
                <p:cNvPr id="193606" name="Oval 35"/>
                <p:cNvSpPr>
                  <a:spLocks noChangeAspect="1" noChangeArrowheads="1"/>
                </p:cNvSpPr>
                <p:nvPr/>
              </p:nvSpPr>
              <p:spPr bwMode="auto">
                <a:xfrm>
                  <a:off x="7256" y="3272"/>
                  <a:ext cx="964" cy="924"/>
                </a:xfrm>
                <a:prstGeom prst="ellipse">
                  <a:avLst/>
                </a:prstGeom>
                <a:gradFill rotWithShape="1">
                  <a:gsLst>
                    <a:gs pos="0">
                      <a:srgbClr val="89A5FF">
                        <a:alpha val="0"/>
                      </a:srgbClr>
                    </a:gs>
                    <a:gs pos="100000">
                      <a:srgbClr val="172F76"/>
                    </a:gs>
                  </a:gsLst>
                  <a:path path="shape">
                    <a:fillToRect l="50000" t="50000" r="50000" b="50000"/>
                  </a:path>
                </a:gradFill>
                <a:ln w="25400">
                  <a:solidFill>
                    <a:srgbClr val="000000"/>
                  </a:solidFill>
                  <a:round/>
                  <a:headEnd/>
                  <a:tailEnd/>
                </a:ln>
              </p:spPr>
              <p:txBody>
                <a:bodyPr/>
                <a:lstStyle/>
                <a:p>
                  <a:endParaRPr lang="en-US" sz="1800">
                    <a:solidFill>
                      <a:srgbClr val="000000"/>
                    </a:solidFill>
                    <a:latin typeface="Calibri" pitchFamily="34" charset="0"/>
                  </a:endParaRPr>
                </a:p>
              </p:txBody>
            </p:sp>
            <p:sp>
              <p:nvSpPr>
                <p:cNvPr id="193607" name="Text Box 34"/>
                <p:cNvSpPr txBox="1">
                  <a:spLocks noChangeArrowheads="1"/>
                </p:cNvSpPr>
                <p:nvPr/>
              </p:nvSpPr>
              <p:spPr bwMode="auto">
                <a:xfrm>
                  <a:off x="7450" y="3574"/>
                  <a:ext cx="338" cy="295"/>
                </a:xfrm>
                <a:prstGeom prst="rect">
                  <a:avLst/>
                </a:prstGeom>
                <a:noFill/>
                <a:ln w="9525">
                  <a:noFill/>
                  <a:miter lim="800000"/>
                  <a:headEnd/>
                  <a:tailEnd/>
                </a:ln>
              </p:spPr>
              <p:txBody>
                <a:bodyPr wrap="none" lIns="0" tIns="0" rIns="0" bIns="0">
                  <a:spAutoFit/>
                </a:bodyPr>
                <a:lstStyle/>
                <a:p>
                  <a:r>
                    <a:rPr lang="en-US" sz="1400" b="1">
                      <a:solidFill>
                        <a:srgbClr val="000000"/>
                      </a:solidFill>
                      <a:cs typeface="Times New Roman" pitchFamily="18" charset="0"/>
                      <a:sym typeface="Symbol" pitchFamily="18" charset="2"/>
                    </a:rPr>
                    <a:t></a:t>
                  </a:r>
                  <a:r>
                    <a:rPr lang="en-US" sz="1400" b="1">
                      <a:solidFill>
                        <a:srgbClr val="000000"/>
                      </a:solidFill>
                      <a:cs typeface="Times New Roman" pitchFamily="18" charset="0"/>
                    </a:rPr>
                    <a:t>½</a:t>
                  </a:r>
                  <a:endParaRPr lang="en-US" sz="1400" b="1">
                    <a:solidFill>
                      <a:srgbClr val="000000"/>
                    </a:solidFill>
                    <a:cs typeface="Times New Roman" pitchFamily="18" charset="0"/>
                    <a:sym typeface="Symbol" pitchFamily="18" charset="2"/>
                  </a:endParaRPr>
                </a:p>
              </p:txBody>
            </p:sp>
          </p:grpSp>
          <p:sp>
            <p:nvSpPr>
              <p:cNvPr id="193600" name="Text Box 31"/>
              <p:cNvSpPr txBox="1">
                <a:spLocks noChangeArrowheads="1"/>
              </p:cNvSpPr>
              <p:nvPr/>
            </p:nvSpPr>
            <p:spPr bwMode="auto">
              <a:xfrm>
                <a:off x="7600" y="4654"/>
                <a:ext cx="338" cy="296"/>
              </a:xfrm>
              <a:prstGeom prst="rect">
                <a:avLst/>
              </a:prstGeom>
              <a:noFill/>
              <a:ln w="9525">
                <a:noFill/>
                <a:miter lim="800000"/>
                <a:headEnd/>
                <a:tailEnd/>
              </a:ln>
            </p:spPr>
            <p:txBody>
              <a:bodyPr wrap="none" lIns="0" tIns="0" rIns="0" bIns="0">
                <a:spAutoFit/>
              </a:bodyPr>
              <a:lstStyle/>
              <a:p>
                <a:r>
                  <a:rPr lang="en-US" sz="1400" b="1">
                    <a:solidFill>
                      <a:srgbClr val="000000"/>
                    </a:solidFill>
                    <a:cs typeface="Times New Roman" pitchFamily="18" charset="0"/>
                    <a:sym typeface="Symbol" pitchFamily="18" charset="2"/>
                  </a:rPr>
                  <a:t></a:t>
                </a:r>
                <a:r>
                  <a:rPr lang="en-US" sz="1400" b="1">
                    <a:solidFill>
                      <a:srgbClr val="000000"/>
                    </a:solidFill>
                    <a:cs typeface="Times New Roman" pitchFamily="18" charset="0"/>
                  </a:rPr>
                  <a:t>½</a:t>
                </a:r>
                <a:endParaRPr lang="en-US" sz="1400" b="1">
                  <a:solidFill>
                    <a:srgbClr val="000000"/>
                  </a:solidFill>
                  <a:cs typeface="Times New Roman" pitchFamily="18" charset="0"/>
                  <a:sym typeface="Symbol" pitchFamily="18" charset="2"/>
                </a:endParaRPr>
              </a:p>
            </p:txBody>
          </p:sp>
          <p:sp>
            <p:nvSpPr>
              <p:cNvPr id="193601" name="Text Box 28"/>
              <p:cNvSpPr txBox="1">
                <a:spLocks noChangeArrowheads="1"/>
              </p:cNvSpPr>
              <p:nvPr/>
            </p:nvSpPr>
            <p:spPr bwMode="auto">
              <a:xfrm>
                <a:off x="8200" y="6197"/>
                <a:ext cx="338" cy="295"/>
              </a:xfrm>
              <a:prstGeom prst="rect">
                <a:avLst/>
              </a:prstGeom>
              <a:noFill/>
              <a:ln w="9525">
                <a:noFill/>
                <a:miter lim="800000"/>
                <a:headEnd/>
                <a:tailEnd/>
              </a:ln>
            </p:spPr>
            <p:txBody>
              <a:bodyPr wrap="none" lIns="0" tIns="0" rIns="0" bIns="0">
                <a:spAutoFit/>
              </a:bodyPr>
              <a:lstStyle/>
              <a:p>
                <a:r>
                  <a:rPr lang="en-US" sz="1400" b="1">
                    <a:solidFill>
                      <a:srgbClr val="000000"/>
                    </a:solidFill>
                    <a:cs typeface="Times New Roman" pitchFamily="18" charset="0"/>
                    <a:sym typeface="Symbol" pitchFamily="18" charset="2"/>
                  </a:rPr>
                  <a:t></a:t>
                </a:r>
                <a:r>
                  <a:rPr lang="en-US" sz="1400" b="1">
                    <a:solidFill>
                      <a:srgbClr val="000000"/>
                    </a:solidFill>
                    <a:cs typeface="Times New Roman" pitchFamily="18" charset="0"/>
                  </a:rPr>
                  <a:t>½</a:t>
                </a:r>
                <a:endParaRPr lang="en-US" sz="1400" b="1">
                  <a:solidFill>
                    <a:srgbClr val="000000"/>
                  </a:solidFill>
                  <a:cs typeface="Times New Roman" pitchFamily="18" charset="0"/>
                  <a:sym typeface="Symbol" pitchFamily="18" charset="2"/>
                </a:endParaRPr>
              </a:p>
            </p:txBody>
          </p:sp>
          <p:sp>
            <p:nvSpPr>
              <p:cNvPr id="193602" name="Text Box 25"/>
              <p:cNvSpPr txBox="1">
                <a:spLocks noChangeArrowheads="1"/>
              </p:cNvSpPr>
              <p:nvPr/>
            </p:nvSpPr>
            <p:spPr bwMode="auto">
              <a:xfrm>
                <a:off x="8950" y="4963"/>
                <a:ext cx="338" cy="295"/>
              </a:xfrm>
              <a:prstGeom prst="rect">
                <a:avLst/>
              </a:prstGeom>
              <a:noFill/>
              <a:ln w="9525">
                <a:noFill/>
                <a:miter lim="800000"/>
                <a:headEnd/>
                <a:tailEnd/>
              </a:ln>
            </p:spPr>
            <p:txBody>
              <a:bodyPr wrap="none" lIns="0" tIns="0" rIns="0" bIns="0">
                <a:spAutoFit/>
              </a:bodyPr>
              <a:lstStyle/>
              <a:p>
                <a:r>
                  <a:rPr lang="en-US" sz="1400" b="1">
                    <a:solidFill>
                      <a:srgbClr val="000000"/>
                    </a:solidFill>
                    <a:cs typeface="Times New Roman" pitchFamily="18" charset="0"/>
                    <a:sym typeface="Symbol" pitchFamily="18" charset="2"/>
                  </a:rPr>
                  <a:t></a:t>
                </a:r>
                <a:r>
                  <a:rPr lang="en-US" sz="1400" b="1">
                    <a:solidFill>
                      <a:srgbClr val="000000"/>
                    </a:solidFill>
                    <a:cs typeface="Times New Roman" pitchFamily="18" charset="0"/>
                  </a:rPr>
                  <a:t>½</a:t>
                </a:r>
                <a:endParaRPr lang="en-US" sz="1400" b="1">
                  <a:solidFill>
                    <a:srgbClr val="000000"/>
                  </a:solidFill>
                  <a:cs typeface="Times New Roman" pitchFamily="18" charset="0"/>
                  <a:sym typeface="Symbol" pitchFamily="18" charset="2"/>
                </a:endParaRPr>
              </a:p>
            </p:txBody>
          </p:sp>
          <p:sp>
            <p:nvSpPr>
              <p:cNvPr id="193603" name="Text Box 22"/>
              <p:cNvSpPr txBox="1">
                <a:spLocks noChangeArrowheads="1"/>
              </p:cNvSpPr>
              <p:nvPr/>
            </p:nvSpPr>
            <p:spPr bwMode="auto">
              <a:xfrm>
                <a:off x="4450" y="4809"/>
                <a:ext cx="338" cy="296"/>
              </a:xfrm>
              <a:prstGeom prst="rect">
                <a:avLst/>
              </a:prstGeom>
              <a:noFill/>
              <a:ln w="9525">
                <a:noFill/>
                <a:miter lim="800000"/>
                <a:headEnd/>
                <a:tailEnd/>
              </a:ln>
            </p:spPr>
            <p:txBody>
              <a:bodyPr wrap="none" lIns="0" tIns="0" rIns="0" bIns="0">
                <a:spAutoFit/>
              </a:bodyPr>
              <a:lstStyle/>
              <a:p>
                <a:r>
                  <a:rPr lang="en-US" sz="1400" b="1">
                    <a:solidFill>
                      <a:srgbClr val="000000"/>
                    </a:solidFill>
                    <a:cs typeface="Times New Roman" pitchFamily="18" charset="0"/>
                    <a:sym typeface="Symbol" pitchFamily="18" charset="2"/>
                  </a:rPr>
                  <a:t></a:t>
                </a:r>
                <a:r>
                  <a:rPr lang="en-US" sz="1400" b="1">
                    <a:solidFill>
                      <a:srgbClr val="000000"/>
                    </a:solidFill>
                    <a:cs typeface="Times New Roman" pitchFamily="18" charset="0"/>
                  </a:rPr>
                  <a:t>½</a:t>
                </a:r>
                <a:endParaRPr lang="en-US" sz="1400" b="1">
                  <a:solidFill>
                    <a:srgbClr val="000000"/>
                  </a:solidFill>
                  <a:cs typeface="Times New Roman" pitchFamily="18" charset="0"/>
                  <a:sym typeface="Symbol" pitchFamily="18" charset="2"/>
                </a:endParaRPr>
              </a:p>
            </p:txBody>
          </p:sp>
          <p:sp>
            <p:nvSpPr>
              <p:cNvPr id="193604" name="Text Box 19"/>
              <p:cNvSpPr txBox="1">
                <a:spLocks noChangeArrowheads="1"/>
              </p:cNvSpPr>
              <p:nvPr/>
            </p:nvSpPr>
            <p:spPr bwMode="auto">
              <a:xfrm>
                <a:off x="7300" y="6043"/>
                <a:ext cx="338" cy="295"/>
              </a:xfrm>
              <a:prstGeom prst="rect">
                <a:avLst/>
              </a:prstGeom>
              <a:noFill/>
              <a:ln w="9525">
                <a:noFill/>
                <a:miter lim="800000"/>
                <a:headEnd/>
                <a:tailEnd/>
              </a:ln>
            </p:spPr>
            <p:txBody>
              <a:bodyPr wrap="none" lIns="0" tIns="0" rIns="0" bIns="0">
                <a:spAutoFit/>
              </a:bodyPr>
              <a:lstStyle/>
              <a:p>
                <a:r>
                  <a:rPr lang="en-US" sz="1400" b="1">
                    <a:solidFill>
                      <a:srgbClr val="000000"/>
                    </a:solidFill>
                    <a:cs typeface="Times New Roman" pitchFamily="18" charset="0"/>
                    <a:sym typeface="Symbol" pitchFamily="18" charset="2"/>
                  </a:rPr>
                  <a:t></a:t>
                </a:r>
                <a:r>
                  <a:rPr lang="en-US" sz="1400" b="1">
                    <a:solidFill>
                      <a:srgbClr val="000000"/>
                    </a:solidFill>
                    <a:cs typeface="Times New Roman" pitchFamily="18" charset="0"/>
                  </a:rPr>
                  <a:t>½</a:t>
                </a:r>
                <a:endParaRPr lang="en-US" sz="1400" b="1">
                  <a:solidFill>
                    <a:srgbClr val="000000"/>
                  </a:solidFill>
                  <a:cs typeface="Times New Roman" pitchFamily="18" charset="0"/>
                  <a:sym typeface="Symbol" pitchFamily="18" charset="2"/>
                </a:endParaRPr>
              </a:p>
            </p:txBody>
          </p:sp>
          <p:sp>
            <p:nvSpPr>
              <p:cNvPr id="193605" name="Text Box 16"/>
              <p:cNvSpPr txBox="1">
                <a:spLocks noChangeArrowheads="1"/>
              </p:cNvSpPr>
              <p:nvPr/>
            </p:nvSpPr>
            <p:spPr bwMode="auto">
              <a:xfrm>
                <a:off x="6400" y="3883"/>
                <a:ext cx="338" cy="295"/>
              </a:xfrm>
              <a:prstGeom prst="rect">
                <a:avLst/>
              </a:prstGeom>
              <a:noFill/>
              <a:ln w="9525">
                <a:noFill/>
                <a:miter lim="800000"/>
                <a:headEnd/>
                <a:tailEnd/>
              </a:ln>
            </p:spPr>
            <p:txBody>
              <a:bodyPr wrap="none" lIns="0" tIns="0" rIns="0" bIns="0">
                <a:spAutoFit/>
              </a:bodyPr>
              <a:lstStyle/>
              <a:p>
                <a:r>
                  <a:rPr lang="en-US" sz="1400" b="1">
                    <a:solidFill>
                      <a:srgbClr val="000000"/>
                    </a:solidFill>
                    <a:cs typeface="Times New Roman" pitchFamily="18" charset="0"/>
                    <a:sym typeface="Symbol" pitchFamily="18" charset="2"/>
                  </a:rPr>
                  <a:t></a:t>
                </a:r>
                <a:r>
                  <a:rPr lang="en-US" sz="1400" b="1">
                    <a:solidFill>
                      <a:srgbClr val="000000"/>
                    </a:solidFill>
                    <a:cs typeface="Times New Roman" pitchFamily="18" charset="0"/>
                  </a:rPr>
                  <a:t>½</a:t>
                </a:r>
                <a:endParaRPr lang="en-US" sz="1400" b="1">
                  <a:solidFill>
                    <a:srgbClr val="000000"/>
                  </a:solidFill>
                  <a:cs typeface="Times New Roman" pitchFamily="18" charset="0"/>
                  <a:sym typeface="Symbol" pitchFamily="18" charset="2"/>
                </a:endParaRPr>
              </a:p>
            </p:txBody>
          </p:sp>
        </p:grpSp>
        <p:grpSp>
          <p:nvGrpSpPr>
            <p:cNvPr id="193588" name="Group 10"/>
            <p:cNvGrpSpPr>
              <a:grpSpLocks/>
            </p:cNvGrpSpPr>
            <p:nvPr/>
          </p:nvGrpSpPr>
          <p:grpSpPr bwMode="auto">
            <a:xfrm>
              <a:off x="6656" y="4815"/>
              <a:ext cx="870" cy="711"/>
              <a:chOff x="7736" y="3618"/>
              <a:chExt cx="870" cy="710"/>
            </a:xfrm>
          </p:grpSpPr>
          <p:sp>
            <p:nvSpPr>
              <p:cNvPr id="193594" name="Oval 12"/>
              <p:cNvSpPr>
                <a:spLocks noChangeAspect="1" noChangeArrowheads="1"/>
              </p:cNvSpPr>
              <p:nvPr/>
            </p:nvSpPr>
            <p:spPr bwMode="auto">
              <a:xfrm rot="1301954">
                <a:off x="7736" y="3618"/>
                <a:ext cx="700" cy="710"/>
              </a:xfrm>
              <a:prstGeom prst="ellipse">
                <a:avLst/>
              </a:prstGeom>
              <a:gradFill rotWithShape="1">
                <a:gsLst>
                  <a:gs pos="0">
                    <a:srgbClr val="FF9900"/>
                  </a:gs>
                  <a:gs pos="100000">
                    <a:srgbClr val="BE0000"/>
                  </a:gs>
                </a:gsLst>
                <a:path path="shape">
                  <a:fillToRect l="50000" t="50000" r="50000" b="50000"/>
                </a:path>
              </a:gradFill>
              <a:ln w="9525">
                <a:solidFill>
                  <a:srgbClr val="7A0000"/>
                </a:solidFill>
                <a:round/>
                <a:headEnd/>
                <a:tailEnd/>
              </a:ln>
            </p:spPr>
            <p:txBody>
              <a:bodyPr/>
              <a:lstStyle/>
              <a:p>
                <a:endParaRPr lang="en-US" sz="1800">
                  <a:solidFill>
                    <a:srgbClr val="000000"/>
                  </a:solidFill>
                  <a:latin typeface="Calibri" pitchFamily="34" charset="0"/>
                </a:endParaRPr>
              </a:p>
            </p:txBody>
          </p:sp>
          <p:sp>
            <p:nvSpPr>
              <p:cNvPr id="193595" name="Text Box 11"/>
              <p:cNvSpPr txBox="1">
                <a:spLocks noChangeArrowheads="1"/>
              </p:cNvSpPr>
              <p:nvPr/>
            </p:nvSpPr>
            <p:spPr bwMode="auto">
              <a:xfrm>
                <a:off x="7856" y="3797"/>
                <a:ext cx="750" cy="334"/>
              </a:xfrm>
              <a:prstGeom prst="rect">
                <a:avLst/>
              </a:prstGeom>
              <a:noFill/>
              <a:ln w="9525">
                <a:noFill/>
                <a:miter lim="800000"/>
                <a:headEnd/>
                <a:tailEnd/>
              </a:ln>
            </p:spPr>
            <p:txBody>
              <a:bodyPr lIns="0" tIns="0" rIns="0" bIns="0">
                <a:spAutoFit/>
              </a:bodyPr>
              <a:lstStyle/>
              <a:p>
                <a:pPr algn="just"/>
                <a:r>
                  <a:rPr lang="en-US" sz="1400" b="1">
                    <a:solidFill>
                      <a:srgbClr val="000000"/>
                    </a:solidFill>
                    <a:cs typeface="Times New Roman" pitchFamily="18" charset="0"/>
                  </a:rPr>
                  <a:t>Na</a:t>
                </a:r>
                <a:r>
                  <a:rPr lang="en-US" sz="1400" b="1" baseline="30000">
                    <a:solidFill>
                      <a:srgbClr val="000000"/>
                    </a:solidFill>
                    <a:cs typeface="Times New Roman" pitchFamily="18" charset="0"/>
                  </a:rPr>
                  <a:t>+</a:t>
                </a:r>
                <a:endParaRPr lang="en-US" sz="1800">
                  <a:solidFill>
                    <a:srgbClr val="000000"/>
                  </a:solidFill>
                </a:endParaRPr>
              </a:p>
            </p:txBody>
          </p:sp>
        </p:grpSp>
        <p:grpSp>
          <p:nvGrpSpPr>
            <p:cNvPr id="193589" name="Group 7"/>
            <p:cNvGrpSpPr>
              <a:grpSpLocks/>
            </p:cNvGrpSpPr>
            <p:nvPr/>
          </p:nvGrpSpPr>
          <p:grpSpPr bwMode="auto">
            <a:xfrm>
              <a:off x="8306" y="5340"/>
              <a:ext cx="870" cy="710"/>
              <a:chOff x="7736" y="3618"/>
              <a:chExt cx="870" cy="710"/>
            </a:xfrm>
          </p:grpSpPr>
          <p:sp>
            <p:nvSpPr>
              <p:cNvPr id="193592" name="Oval 9"/>
              <p:cNvSpPr>
                <a:spLocks noChangeAspect="1" noChangeArrowheads="1"/>
              </p:cNvSpPr>
              <p:nvPr/>
            </p:nvSpPr>
            <p:spPr bwMode="auto">
              <a:xfrm rot="1301954">
                <a:off x="7736" y="3618"/>
                <a:ext cx="700" cy="710"/>
              </a:xfrm>
              <a:prstGeom prst="ellipse">
                <a:avLst/>
              </a:prstGeom>
              <a:gradFill rotWithShape="1">
                <a:gsLst>
                  <a:gs pos="0">
                    <a:srgbClr val="FF9900"/>
                  </a:gs>
                  <a:gs pos="100000">
                    <a:srgbClr val="BE0000"/>
                  </a:gs>
                </a:gsLst>
                <a:path path="shape">
                  <a:fillToRect l="50000" t="50000" r="50000" b="50000"/>
                </a:path>
              </a:gradFill>
              <a:ln w="9525">
                <a:solidFill>
                  <a:srgbClr val="7A0000"/>
                </a:solidFill>
                <a:round/>
                <a:headEnd/>
                <a:tailEnd/>
              </a:ln>
            </p:spPr>
            <p:txBody>
              <a:bodyPr/>
              <a:lstStyle/>
              <a:p>
                <a:endParaRPr lang="en-US" sz="1800">
                  <a:solidFill>
                    <a:srgbClr val="000000"/>
                  </a:solidFill>
                  <a:latin typeface="Calibri" pitchFamily="34" charset="0"/>
                </a:endParaRPr>
              </a:p>
            </p:txBody>
          </p:sp>
          <p:sp>
            <p:nvSpPr>
              <p:cNvPr id="193593" name="Text Box 8"/>
              <p:cNvSpPr txBox="1">
                <a:spLocks noChangeArrowheads="1"/>
              </p:cNvSpPr>
              <p:nvPr/>
            </p:nvSpPr>
            <p:spPr bwMode="auto">
              <a:xfrm>
                <a:off x="7856" y="3797"/>
                <a:ext cx="750" cy="335"/>
              </a:xfrm>
              <a:prstGeom prst="rect">
                <a:avLst/>
              </a:prstGeom>
              <a:noFill/>
              <a:ln w="9525">
                <a:noFill/>
                <a:miter lim="800000"/>
                <a:headEnd/>
                <a:tailEnd/>
              </a:ln>
            </p:spPr>
            <p:txBody>
              <a:bodyPr lIns="0" tIns="0" rIns="0" bIns="0">
                <a:spAutoFit/>
              </a:bodyPr>
              <a:lstStyle/>
              <a:p>
                <a:pPr algn="just"/>
                <a:r>
                  <a:rPr lang="en-US" sz="1400" b="1">
                    <a:solidFill>
                      <a:srgbClr val="000000"/>
                    </a:solidFill>
                    <a:cs typeface="Times New Roman" pitchFamily="18" charset="0"/>
                  </a:rPr>
                  <a:t>Na</a:t>
                </a:r>
                <a:r>
                  <a:rPr lang="en-US" sz="1400" b="1" baseline="30000">
                    <a:solidFill>
                      <a:srgbClr val="000000"/>
                    </a:solidFill>
                    <a:cs typeface="Times New Roman" pitchFamily="18" charset="0"/>
                  </a:rPr>
                  <a:t>+</a:t>
                </a:r>
                <a:endParaRPr lang="en-US" sz="1800">
                  <a:solidFill>
                    <a:srgbClr val="000000"/>
                  </a:solidFill>
                </a:endParaRPr>
              </a:p>
            </p:txBody>
          </p:sp>
        </p:grpSp>
        <p:sp>
          <p:nvSpPr>
            <p:cNvPr id="193590" name="Text Box 5"/>
            <p:cNvSpPr txBox="1">
              <a:spLocks noChangeArrowheads="1"/>
            </p:cNvSpPr>
            <p:nvPr/>
          </p:nvSpPr>
          <p:spPr bwMode="auto">
            <a:xfrm>
              <a:off x="5800" y="4809"/>
              <a:ext cx="338" cy="295"/>
            </a:xfrm>
            <a:prstGeom prst="rect">
              <a:avLst/>
            </a:prstGeom>
            <a:noFill/>
            <a:ln w="9525">
              <a:noFill/>
              <a:miter lim="800000"/>
              <a:headEnd/>
              <a:tailEnd/>
            </a:ln>
          </p:spPr>
          <p:txBody>
            <a:bodyPr wrap="none" lIns="0" tIns="0" rIns="0" bIns="0">
              <a:spAutoFit/>
            </a:bodyPr>
            <a:lstStyle/>
            <a:p>
              <a:r>
                <a:rPr lang="en-US" sz="1400" b="1">
                  <a:solidFill>
                    <a:srgbClr val="000000"/>
                  </a:solidFill>
                  <a:cs typeface="Times New Roman" pitchFamily="18" charset="0"/>
                  <a:sym typeface="Symbol" pitchFamily="18" charset="2"/>
                </a:rPr>
                <a:t></a:t>
              </a:r>
              <a:r>
                <a:rPr lang="en-US" sz="1400" b="1">
                  <a:solidFill>
                    <a:srgbClr val="000000"/>
                  </a:solidFill>
                  <a:cs typeface="Times New Roman" pitchFamily="18" charset="0"/>
                </a:rPr>
                <a:t>½</a:t>
              </a:r>
              <a:endParaRPr lang="en-US" sz="1400" b="1">
                <a:solidFill>
                  <a:srgbClr val="000000"/>
                </a:solidFill>
                <a:cs typeface="Times New Roman" pitchFamily="18" charset="0"/>
                <a:sym typeface="Symbol" pitchFamily="18" charset="2"/>
              </a:endParaRPr>
            </a:p>
          </p:txBody>
        </p:sp>
        <p:sp>
          <p:nvSpPr>
            <p:cNvPr id="193591" name="Text Box 2"/>
            <p:cNvSpPr txBox="1">
              <a:spLocks noChangeArrowheads="1"/>
            </p:cNvSpPr>
            <p:nvPr/>
          </p:nvSpPr>
          <p:spPr bwMode="auto">
            <a:xfrm>
              <a:off x="2156" y="62"/>
              <a:ext cx="8251" cy="2399"/>
            </a:xfrm>
            <a:prstGeom prst="rect">
              <a:avLst/>
            </a:prstGeom>
            <a:solidFill>
              <a:srgbClr val="FFFFFF">
                <a:alpha val="0"/>
              </a:srgbClr>
            </a:solidFill>
            <a:ln w="9525">
              <a:noFill/>
              <a:miter lim="800000"/>
              <a:headEnd/>
              <a:tailEnd/>
            </a:ln>
          </p:spPr>
          <p:txBody>
            <a:bodyPr lIns="0" tIns="0" rIns="0" bIns="0">
              <a:spAutoFit/>
            </a:bodyPr>
            <a:lstStyle/>
            <a:p>
              <a:pPr algn="ctr"/>
              <a:r>
                <a:rPr lang="en-US" sz="3600" b="1">
                  <a:solidFill>
                    <a:srgbClr val="FF0000"/>
                  </a:solidFill>
                  <a:cs typeface="Times New Roman" pitchFamily="18" charset="0"/>
                </a:rPr>
                <a:t>Ca Channel </a:t>
              </a:r>
              <a:br>
                <a:rPr lang="en-US" sz="3600" b="1">
                  <a:solidFill>
                    <a:srgbClr val="FF0000"/>
                  </a:solidFill>
                  <a:cs typeface="Times New Roman" pitchFamily="18" charset="0"/>
                </a:rPr>
              </a:br>
              <a:r>
                <a:rPr lang="en-US" sz="3600" b="1">
                  <a:solidFill>
                    <a:srgbClr val="FF0000"/>
                  </a:solidFill>
                  <a:cs typeface="Times New Roman" pitchFamily="18" charset="0"/>
                </a:rPr>
                <a:t>Filled with Na</a:t>
              </a:r>
              <a:r>
                <a:rPr lang="en-US" sz="3600" b="1" baseline="30000">
                  <a:solidFill>
                    <a:srgbClr val="FF0000"/>
                  </a:solidFill>
                  <a:cs typeface="Times New Roman" pitchFamily="18" charset="0"/>
                </a:rPr>
                <a:t>+</a:t>
              </a:r>
              <a:endParaRPr lang="en-US" sz="600">
                <a:solidFill>
                  <a:srgbClr val="000000"/>
                </a:solidFill>
                <a:cs typeface="Times New Roman" pitchFamily="18" charset="0"/>
              </a:endParaRPr>
            </a:p>
            <a:p>
              <a:pPr algn="ctr" eaLnBrk="0" hangingPunct="0"/>
              <a:r>
                <a:rPr lang="en-US" sz="1400" b="1">
                  <a:solidFill>
                    <a:srgbClr val="FF0000"/>
                  </a:solidFill>
                  <a:cs typeface="Times New Roman" pitchFamily="18" charset="0"/>
                </a:rPr>
                <a:t>                                (not to scale)</a:t>
              </a:r>
              <a:endParaRPr lang="en-US" sz="1800">
                <a:solidFill>
                  <a:srgbClr val="000000"/>
                </a:solidFill>
              </a:endParaRPr>
            </a:p>
          </p:txBody>
        </p:sp>
      </p:grpSp>
      <p:sp>
        <p:nvSpPr>
          <p:cNvPr id="193539" name="Rectangle 60"/>
          <p:cNvSpPr>
            <a:spLocks noChangeArrowheads="1"/>
          </p:cNvSpPr>
          <p:nvPr/>
        </p:nvSpPr>
        <p:spPr bwMode="auto">
          <a:xfrm>
            <a:off x="0" y="457200"/>
            <a:ext cx="9144000" cy="0"/>
          </a:xfrm>
          <a:prstGeom prst="rect">
            <a:avLst/>
          </a:prstGeom>
          <a:noFill/>
          <a:ln w="9525">
            <a:noFill/>
            <a:miter lim="800000"/>
            <a:headEnd/>
            <a:tailEnd/>
          </a:ln>
        </p:spPr>
        <p:txBody>
          <a:bodyPr wrap="none" anchor="ctr">
            <a:spAutoFit/>
          </a:bodyPr>
          <a:lstStyle/>
          <a:p>
            <a:endParaRPr lang="en-US" sz="1800">
              <a:solidFill>
                <a:srgbClr val="000000"/>
              </a:solidFill>
            </a:endParaRPr>
          </a:p>
        </p:txBody>
      </p:sp>
      <p:grpSp>
        <p:nvGrpSpPr>
          <p:cNvPr id="193540" name="Group 43"/>
          <p:cNvGrpSpPr>
            <a:grpSpLocks/>
          </p:cNvGrpSpPr>
          <p:nvPr/>
        </p:nvGrpSpPr>
        <p:grpSpPr bwMode="auto">
          <a:xfrm>
            <a:off x="4821238" y="0"/>
            <a:ext cx="4610100" cy="6172200"/>
            <a:chOff x="3265" y="-1804"/>
            <a:chExt cx="8867" cy="11602"/>
          </a:xfrm>
        </p:grpSpPr>
        <p:sp>
          <p:nvSpPr>
            <p:cNvPr id="193553" name="AutoShape 37" descr="Bouquet"/>
            <p:cNvSpPr>
              <a:spLocks noChangeArrowheads="1" noTextEdit="1"/>
            </p:cNvSpPr>
            <p:nvPr/>
          </p:nvSpPr>
          <p:spPr bwMode="auto">
            <a:xfrm>
              <a:off x="3374" y="-1804"/>
              <a:ext cx="8206" cy="11602"/>
            </a:xfrm>
            <a:prstGeom prst="rect">
              <a:avLst/>
            </a:prstGeom>
            <a:blipFill dpi="0" rotWithShape="1">
              <a:blip r:embed="rId3" cstate="print"/>
              <a:srcRect/>
              <a:tile tx="0" ty="0" sx="100000" sy="100000" flip="none" algn="tl"/>
            </a:blipFill>
            <a:ln w="9525">
              <a:noFill/>
              <a:miter lim="800000"/>
              <a:headEnd/>
              <a:tailEnd/>
            </a:ln>
          </p:spPr>
          <p:txBody>
            <a:bodyPr/>
            <a:lstStyle/>
            <a:p>
              <a:endParaRPr lang="en-US"/>
            </a:p>
          </p:txBody>
        </p:sp>
        <p:sp>
          <p:nvSpPr>
            <p:cNvPr id="193554" name="Oval 36"/>
            <p:cNvSpPr>
              <a:spLocks noChangeArrowheads="1"/>
            </p:cNvSpPr>
            <p:nvPr/>
          </p:nvSpPr>
          <p:spPr bwMode="auto">
            <a:xfrm>
              <a:off x="3360" y="3186"/>
              <a:ext cx="6150" cy="3704"/>
            </a:xfrm>
            <a:prstGeom prst="ellipse">
              <a:avLst/>
            </a:prstGeom>
            <a:solidFill>
              <a:srgbClr val="99CCFF">
                <a:alpha val="87842"/>
              </a:srgbClr>
            </a:solidFill>
            <a:ln w="9525">
              <a:round/>
              <a:headEnd/>
              <a:tailEnd/>
            </a:ln>
            <a:scene3d>
              <a:camera prst="legacyPerspectiveTopLeft">
                <a:rot lat="0" lon="300000" rev="0"/>
              </a:camera>
              <a:lightRig rig="legacyFlat3" dir="b"/>
            </a:scene3d>
            <a:sp3d extrusionH="3630600" prstMaterial="legacyMatte">
              <a:bevelT w="13500" h="13500" prst="angle"/>
              <a:bevelB w="13500" h="13500" prst="angle"/>
              <a:extrusionClr>
                <a:srgbClr val="99CCFF"/>
              </a:extrusionClr>
            </a:sp3d>
          </p:spPr>
          <p:txBody>
            <a:bodyPr>
              <a:flatTx/>
            </a:bodyPr>
            <a:lstStyle/>
            <a:p>
              <a:endParaRPr lang="en-US" sz="1800">
                <a:solidFill>
                  <a:srgbClr val="000000"/>
                </a:solidFill>
                <a:latin typeface="Calibri" pitchFamily="34" charset="0"/>
              </a:endParaRPr>
            </a:p>
          </p:txBody>
        </p:sp>
        <p:sp>
          <p:nvSpPr>
            <p:cNvPr id="193555" name="Text Box 33"/>
            <p:cNvSpPr txBox="1">
              <a:spLocks noChangeArrowheads="1"/>
            </p:cNvSpPr>
            <p:nvPr/>
          </p:nvSpPr>
          <p:spPr bwMode="auto">
            <a:xfrm>
              <a:off x="3265" y="128"/>
              <a:ext cx="8867" cy="2488"/>
            </a:xfrm>
            <a:prstGeom prst="rect">
              <a:avLst/>
            </a:prstGeom>
            <a:solidFill>
              <a:srgbClr val="FFFFFF">
                <a:alpha val="0"/>
              </a:srgbClr>
            </a:solidFill>
            <a:ln w="9525">
              <a:noFill/>
              <a:miter lim="800000"/>
              <a:headEnd/>
              <a:tailEnd/>
            </a:ln>
          </p:spPr>
          <p:txBody>
            <a:bodyPr lIns="0" tIns="0" rIns="0" bIns="0">
              <a:spAutoFit/>
            </a:bodyPr>
            <a:lstStyle/>
            <a:p>
              <a:pPr algn="ctr"/>
              <a:r>
                <a:rPr lang="en-US" sz="3600" b="1">
                  <a:solidFill>
                    <a:srgbClr val="FF0000"/>
                  </a:solidFill>
                  <a:cs typeface="Times New Roman" pitchFamily="18" charset="0"/>
                </a:rPr>
                <a:t> Ca Channel </a:t>
              </a:r>
              <a:br>
                <a:rPr lang="en-US" sz="3600" b="1">
                  <a:solidFill>
                    <a:srgbClr val="FF0000"/>
                  </a:solidFill>
                  <a:cs typeface="Times New Roman" pitchFamily="18" charset="0"/>
                </a:rPr>
              </a:br>
              <a:r>
                <a:rPr lang="en-US" sz="3600" b="1">
                  <a:solidFill>
                    <a:srgbClr val="FF0000"/>
                  </a:solidFill>
                  <a:cs typeface="Times New Roman" pitchFamily="18" charset="0"/>
                </a:rPr>
                <a:t>Filled with Ca</a:t>
              </a:r>
              <a:r>
                <a:rPr lang="en-US" sz="3600" b="1" baseline="30000">
                  <a:solidFill>
                    <a:srgbClr val="FF0000"/>
                  </a:solidFill>
                  <a:cs typeface="Times New Roman" pitchFamily="18" charset="0"/>
                </a:rPr>
                <a:t>++</a:t>
              </a:r>
              <a:endParaRPr lang="en-US" sz="600">
                <a:solidFill>
                  <a:srgbClr val="000000"/>
                </a:solidFill>
                <a:cs typeface="Times New Roman" pitchFamily="18" charset="0"/>
              </a:endParaRPr>
            </a:p>
            <a:p>
              <a:pPr algn="ctr" eaLnBrk="0" hangingPunct="0"/>
              <a:r>
                <a:rPr lang="en-US" sz="1400" b="1">
                  <a:solidFill>
                    <a:srgbClr val="FF0000"/>
                  </a:solidFill>
                  <a:cs typeface="Times New Roman" pitchFamily="18" charset="0"/>
                </a:rPr>
                <a:t>               (not to scale)</a:t>
              </a:r>
              <a:endParaRPr lang="en-US" sz="1800">
                <a:solidFill>
                  <a:srgbClr val="000000"/>
                </a:solidFill>
              </a:endParaRPr>
            </a:p>
          </p:txBody>
        </p:sp>
        <p:grpSp>
          <p:nvGrpSpPr>
            <p:cNvPr id="193556" name="Group 30"/>
            <p:cNvGrpSpPr>
              <a:grpSpLocks/>
            </p:cNvGrpSpPr>
            <p:nvPr/>
          </p:nvGrpSpPr>
          <p:grpSpPr bwMode="auto">
            <a:xfrm>
              <a:off x="5447" y="4466"/>
              <a:ext cx="915" cy="711"/>
              <a:chOff x="8212" y="3778"/>
              <a:chExt cx="851" cy="710"/>
            </a:xfrm>
          </p:grpSpPr>
          <p:sp>
            <p:nvSpPr>
              <p:cNvPr id="193584" name="Oval 32"/>
              <p:cNvSpPr>
                <a:spLocks noChangeAspect="1" noChangeArrowheads="1"/>
              </p:cNvSpPr>
              <p:nvPr/>
            </p:nvSpPr>
            <p:spPr bwMode="auto">
              <a:xfrm rot="1301954">
                <a:off x="8212" y="3778"/>
                <a:ext cx="700" cy="710"/>
              </a:xfrm>
              <a:prstGeom prst="ellipse">
                <a:avLst/>
              </a:prstGeom>
              <a:gradFill rotWithShape="1">
                <a:gsLst>
                  <a:gs pos="0">
                    <a:srgbClr val="FF9900"/>
                  </a:gs>
                  <a:gs pos="100000">
                    <a:srgbClr val="BE0000"/>
                  </a:gs>
                </a:gsLst>
                <a:path path="shape">
                  <a:fillToRect l="50000" t="50000" r="50000" b="50000"/>
                </a:path>
              </a:gradFill>
              <a:ln w="9525">
                <a:solidFill>
                  <a:srgbClr val="7A0000"/>
                </a:solidFill>
                <a:round/>
                <a:headEnd/>
                <a:tailEnd/>
              </a:ln>
            </p:spPr>
            <p:txBody>
              <a:bodyPr/>
              <a:lstStyle/>
              <a:p>
                <a:endParaRPr lang="en-US" sz="1800">
                  <a:solidFill>
                    <a:srgbClr val="000000"/>
                  </a:solidFill>
                  <a:latin typeface="Calibri" pitchFamily="34" charset="0"/>
                </a:endParaRPr>
              </a:p>
            </p:txBody>
          </p:sp>
          <p:sp>
            <p:nvSpPr>
              <p:cNvPr id="193585" name="Text Box 31"/>
              <p:cNvSpPr txBox="1">
                <a:spLocks noChangeArrowheads="1"/>
              </p:cNvSpPr>
              <p:nvPr/>
            </p:nvSpPr>
            <p:spPr bwMode="auto">
              <a:xfrm>
                <a:off x="8313" y="3897"/>
                <a:ext cx="750" cy="360"/>
              </a:xfrm>
              <a:prstGeom prst="rect">
                <a:avLst/>
              </a:prstGeom>
              <a:noFill/>
              <a:ln w="9525">
                <a:noFill/>
                <a:miter lim="800000"/>
                <a:headEnd/>
                <a:tailEnd/>
              </a:ln>
            </p:spPr>
            <p:txBody>
              <a:bodyPr lIns="0" tIns="0" rIns="0" bIns="0">
                <a:spAutoFit/>
              </a:bodyPr>
              <a:lstStyle/>
              <a:p>
                <a:pPr algn="just"/>
                <a:r>
                  <a:rPr lang="en-US" sz="1400" b="1">
                    <a:solidFill>
                      <a:srgbClr val="000000"/>
                    </a:solidFill>
                    <a:cs typeface="Times New Roman" pitchFamily="18" charset="0"/>
                  </a:rPr>
                  <a:t>Ca</a:t>
                </a:r>
                <a:r>
                  <a:rPr lang="en-US" b="1" baseline="30000">
                    <a:solidFill>
                      <a:srgbClr val="000000"/>
                    </a:solidFill>
                    <a:cs typeface="Times New Roman" pitchFamily="18" charset="0"/>
                  </a:rPr>
                  <a:t>++</a:t>
                </a:r>
                <a:endParaRPr lang="en-US" sz="1800">
                  <a:solidFill>
                    <a:srgbClr val="000000"/>
                  </a:solidFill>
                </a:endParaRPr>
              </a:p>
            </p:txBody>
          </p:sp>
        </p:grpSp>
        <p:grpSp>
          <p:nvGrpSpPr>
            <p:cNvPr id="193557" name="Group 27"/>
            <p:cNvGrpSpPr>
              <a:grpSpLocks/>
            </p:cNvGrpSpPr>
            <p:nvPr/>
          </p:nvGrpSpPr>
          <p:grpSpPr bwMode="auto">
            <a:xfrm>
              <a:off x="6382" y="5386"/>
              <a:ext cx="935" cy="710"/>
              <a:chOff x="7736" y="3618"/>
              <a:chExt cx="870" cy="710"/>
            </a:xfrm>
          </p:grpSpPr>
          <p:sp>
            <p:nvSpPr>
              <p:cNvPr id="193582" name="Oval 29"/>
              <p:cNvSpPr>
                <a:spLocks noChangeAspect="1" noChangeArrowheads="1"/>
              </p:cNvSpPr>
              <p:nvPr/>
            </p:nvSpPr>
            <p:spPr bwMode="auto">
              <a:xfrm rot="1301954">
                <a:off x="7736" y="3618"/>
                <a:ext cx="700" cy="710"/>
              </a:xfrm>
              <a:prstGeom prst="ellipse">
                <a:avLst/>
              </a:prstGeom>
              <a:gradFill rotWithShape="1">
                <a:gsLst>
                  <a:gs pos="0">
                    <a:srgbClr val="FF9900"/>
                  </a:gs>
                  <a:gs pos="100000">
                    <a:srgbClr val="BE0000"/>
                  </a:gs>
                </a:gsLst>
                <a:path path="shape">
                  <a:fillToRect l="50000" t="50000" r="50000" b="50000"/>
                </a:path>
              </a:gradFill>
              <a:ln w="9525">
                <a:solidFill>
                  <a:srgbClr val="7A0000"/>
                </a:solidFill>
                <a:round/>
                <a:headEnd/>
                <a:tailEnd/>
              </a:ln>
            </p:spPr>
            <p:txBody>
              <a:bodyPr/>
              <a:lstStyle/>
              <a:p>
                <a:endParaRPr lang="en-US" sz="1800">
                  <a:solidFill>
                    <a:srgbClr val="000000"/>
                  </a:solidFill>
                  <a:latin typeface="Calibri" pitchFamily="34" charset="0"/>
                </a:endParaRPr>
              </a:p>
            </p:txBody>
          </p:sp>
          <p:sp>
            <p:nvSpPr>
              <p:cNvPr id="193583" name="Text Box 28"/>
              <p:cNvSpPr txBox="1">
                <a:spLocks noChangeArrowheads="1"/>
              </p:cNvSpPr>
              <p:nvPr/>
            </p:nvSpPr>
            <p:spPr bwMode="auto">
              <a:xfrm>
                <a:off x="7856" y="3797"/>
                <a:ext cx="750" cy="360"/>
              </a:xfrm>
              <a:prstGeom prst="rect">
                <a:avLst/>
              </a:prstGeom>
              <a:noFill/>
              <a:ln w="9525">
                <a:noFill/>
                <a:miter lim="800000"/>
                <a:headEnd/>
                <a:tailEnd/>
              </a:ln>
            </p:spPr>
            <p:txBody>
              <a:bodyPr lIns="0" tIns="0" rIns="0" bIns="0">
                <a:spAutoFit/>
              </a:bodyPr>
              <a:lstStyle/>
              <a:p>
                <a:pPr algn="just"/>
                <a:r>
                  <a:rPr lang="en-US" sz="1400" b="1">
                    <a:solidFill>
                      <a:srgbClr val="000000"/>
                    </a:solidFill>
                    <a:cs typeface="Times New Roman" pitchFamily="18" charset="0"/>
                  </a:rPr>
                  <a:t>Ca</a:t>
                </a:r>
                <a:r>
                  <a:rPr lang="en-US" b="1" baseline="30000">
                    <a:solidFill>
                      <a:srgbClr val="000000"/>
                    </a:solidFill>
                    <a:cs typeface="Times New Roman" pitchFamily="18" charset="0"/>
                  </a:rPr>
                  <a:t>++</a:t>
                </a:r>
                <a:endParaRPr lang="en-US" sz="1800">
                  <a:solidFill>
                    <a:srgbClr val="000000"/>
                  </a:solidFill>
                </a:endParaRPr>
              </a:p>
            </p:txBody>
          </p:sp>
        </p:grpSp>
        <p:grpSp>
          <p:nvGrpSpPr>
            <p:cNvPr id="193558" name="Group 23"/>
            <p:cNvGrpSpPr>
              <a:grpSpLocks/>
            </p:cNvGrpSpPr>
            <p:nvPr/>
          </p:nvGrpSpPr>
          <p:grpSpPr bwMode="auto">
            <a:xfrm>
              <a:off x="3642" y="4198"/>
              <a:ext cx="903" cy="924"/>
              <a:chOff x="7994" y="3889"/>
              <a:chExt cx="903" cy="924"/>
            </a:xfrm>
          </p:grpSpPr>
          <p:sp>
            <p:nvSpPr>
              <p:cNvPr id="193580" name="Oval 25"/>
              <p:cNvSpPr>
                <a:spLocks noChangeAspect="1" noChangeArrowheads="1"/>
              </p:cNvSpPr>
              <p:nvPr/>
            </p:nvSpPr>
            <p:spPr bwMode="auto">
              <a:xfrm>
                <a:off x="7994" y="3889"/>
                <a:ext cx="903" cy="924"/>
              </a:xfrm>
              <a:prstGeom prst="ellipse">
                <a:avLst/>
              </a:prstGeom>
              <a:gradFill rotWithShape="1">
                <a:gsLst>
                  <a:gs pos="0">
                    <a:srgbClr val="89A5FF">
                      <a:alpha val="0"/>
                    </a:srgbClr>
                  </a:gs>
                  <a:gs pos="100000">
                    <a:srgbClr val="172F76"/>
                  </a:gs>
                </a:gsLst>
                <a:path path="shape">
                  <a:fillToRect l="50000" t="50000" r="50000" b="50000"/>
                </a:path>
              </a:gradFill>
              <a:ln w="25400">
                <a:solidFill>
                  <a:srgbClr val="000000"/>
                </a:solidFill>
                <a:round/>
                <a:headEnd/>
                <a:tailEnd/>
              </a:ln>
            </p:spPr>
            <p:txBody>
              <a:bodyPr/>
              <a:lstStyle/>
              <a:p>
                <a:endParaRPr lang="en-US" sz="1800">
                  <a:solidFill>
                    <a:srgbClr val="000000"/>
                  </a:solidFill>
                  <a:latin typeface="Calibri" pitchFamily="34" charset="0"/>
                </a:endParaRPr>
              </a:p>
            </p:txBody>
          </p:sp>
          <p:sp>
            <p:nvSpPr>
              <p:cNvPr id="193581" name="Text Box 24"/>
              <p:cNvSpPr txBox="1">
                <a:spLocks noChangeArrowheads="1"/>
              </p:cNvSpPr>
              <p:nvPr/>
            </p:nvSpPr>
            <p:spPr bwMode="auto">
              <a:xfrm>
                <a:off x="8203" y="4191"/>
                <a:ext cx="363" cy="295"/>
              </a:xfrm>
              <a:prstGeom prst="rect">
                <a:avLst/>
              </a:prstGeom>
              <a:noFill/>
              <a:ln w="9525">
                <a:noFill/>
                <a:miter lim="800000"/>
                <a:headEnd/>
                <a:tailEnd/>
              </a:ln>
            </p:spPr>
            <p:txBody>
              <a:bodyPr wrap="none" lIns="0" tIns="0" rIns="0" bIns="0">
                <a:spAutoFit/>
              </a:bodyPr>
              <a:lstStyle/>
              <a:p>
                <a:r>
                  <a:rPr lang="en-US" sz="1400" b="1">
                    <a:solidFill>
                      <a:srgbClr val="000000"/>
                    </a:solidFill>
                    <a:cs typeface="Times New Roman" pitchFamily="18" charset="0"/>
                    <a:sym typeface="Symbol" pitchFamily="18" charset="2"/>
                  </a:rPr>
                  <a:t></a:t>
                </a:r>
                <a:r>
                  <a:rPr lang="en-US" sz="1400" b="1">
                    <a:solidFill>
                      <a:srgbClr val="000000"/>
                    </a:solidFill>
                    <a:cs typeface="Times New Roman" pitchFamily="18" charset="0"/>
                  </a:rPr>
                  <a:t>½</a:t>
                </a:r>
                <a:endParaRPr lang="en-US" sz="1400" b="1">
                  <a:solidFill>
                    <a:srgbClr val="000000"/>
                  </a:solidFill>
                  <a:cs typeface="Times New Roman" pitchFamily="18" charset="0"/>
                  <a:sym typeface="Symbol" pitchFamily="18" charset="2"/>
                </a:endParaRPr>
              </a:p>
            </p:txBody>
          </p:sp>
        </p:grpSp>
        <p:grpSp>
          <p:nvGrpSpPr>
            <p:cNvPr id="193559" name="Group 20"/>
            <p:cNvGrpSpPr>
              <a:grpSpLocks/>
            </p:cNvGrpSpPr>
            <p:nvPr/>
          </p:nvGrpSpPr>
          <p:grpSpPr bwMode="auto">
            <a:xfrm>
              <a:off x="7672" y="3581"/>
              <a:ext cx="902" cy="924"/>
              <a:chOff x="7994" y="3889"/>
              <a:chExt cx="903" cy="924"/>
            </a:xfrm>
          </p:grpSpPr>
          <p:sp>
            <p:nvSpPr>
              <p:cNvPr id="193578" name="Oval 22"/>
              <p:cNvSpPr>
                <a:spLocks noChangeAspect="1" noChangeArrowheads="1"/>
              </p:cNvSpPr>
              <p:nvPr/>
            </p:nvSpPr>
            <p:spPr bwMode="auto">
              <a:xfrm>
                <a:off x="7994" y="3889"/>
                <a:ext cx="903" cy="924"/>
              </a:xfrm>
              <a:prstGeom prst="ellipse">
                <a:avLst/>
              </a:prstGeom>
              <a:gradFill rotWithShape="1">
                <a:gsLst>
                  <a:gs pos="0">
                    <a:srgbClr val="89A5FF">
                      <a:alpha val="0"/>
                    </a:srgbClr>
                  </a:gs>
                  <a:gs pos="100000">
                    <a:srgbClr val="172F76"/>
                  </a:gs>
                </a:gsLst>
                <a:path path="shape">
                  <a:fillToRect l="50000" t="50000" r="50000" b="50000"/>
                </a:path>
              </a:gradFill>
              <a:ln w="25400">
                <a:solidFill>
                  <a:srgbClr val="000000"/>
                </a:solidFill>
                <a:round/>
                <a:headEnd/>
                <a:tailEnd/>
              </a:ln>
            </p:spPr>
            <p:txBody>
              <a:bodyPr/>
              <a:lstStyle/>
              <a:p>
                <a:endParaRPr lang="en-US" sz="1800">
                  <a:solidFill>
                    <a:srgbClr val="000000"/>
                  </a:solidFill>
                  <a:latin typeface="Calibri" pitchFamily="34" charset="0"/>
                </a:endParaRPr>
              </a:p>
            </p:txBody>
          </p:sp>
          <p:sp>
            <p:nvSpPr>
              <p:cNvPr id="193579" name="Text Box 21"/>
              <p:cNvSpPr txBox="1">
                <a:spLocks noChangeArrowheads="1"/>
              </p:cNvSpPr>
              <p:nvPr/>
            </p:nvSpPr>
            <p:spPr bwMode="auto">
              <a:xfrm>
                <a:off x="8203" y="4191"/>
                <a:ext cx="363" cy="295"/>
              </a:xfrm>
              <a:prstGeom prst="rect">
                <a:avLst/>
              </a:prstGeom>
              <a:noFill/>
              <a:ln w="9525">
                <a:noFill/>
                <a:miter lim="800000"/>
                <a:headEnd/>
                <a:tailEnd/>
              </a:ln>
            </p:spPr>
            <p:txBody>
              <a:bodyPr wrap="none" lIns="0" tIns="0" rIns="0" bIns="0">
                <a:spAutoFit/>
              </a:bodyPr>
              <a:lstStyle/>
              <a:p>
                <a:r>
                  <a:rPr lang="en-US" sz="1400" b="1">
                    <a:solidFill>
                      <a:srgbClr val="000000"/>
                    </a:solidFill>
                    <a:cs typeface="Times New Roman" pitchFamily="18" charset="0"/>
                    <a:sym typeface="Symbol" pitchFamily="18" charset="2"/>
                  </a:rPr>
                  <a:t></a:t>
                </a:r>
                <a:r>
                  <a:rPr lang="en-US" sz="1400" b="1">
                    <a:solidFill>
                      <a:srgbClr val="000000"/>
                    </a:solidFill>
                    <a:cs typeface="Times New Roman" pitchFamily="18" charset="0"/>
                  </a:rPr>
                  <a:t>½</a:t>
                </a:r>
                <a:endParaRPr lang="en-US" sz="1400" b="1">
                  <a:solidFill>
                    <a:srgbClr val="000000"/>
                  </a:solidFill>
                  <a:cs typeface="Times New Roman" pitchFamily="18" charset="0"/>
                  <a:sym typeface="Symbol" pitchFamily="18" charset="2"/>
                </a:endParaRPr>
              </a:p>
            </p:txBody>
          </p:sp>
        </p:grpSp>
        <p:grpSp>
          <p:nvGrpSpPr>
            <p:cNvPr id="193560" name="Group 17"/>
            <p:cNvGrpSpPr>
              <a:grpSpLocks/>
            </p:cNvGrpSpPr>
            <p:nvPr/>
          </p:nvGrpSpPr>
          <p:grpSpPr bwMode="auto">
            <a:xfrm>
              <a:off x="8478" y="4815"/>
              <a:ext cx="902" cy="924"/>
              <a:chOff x="7994" y="3889"/>
              <a:chExt cx="903" cy="924"/>
            </a:xfrm>
          </p:grpSpPr>
          <p:sp>
            <p:nvSpPr>
              <p:cNvPr id="193576" name="Oval 19"/>
              <p:cNvSpPr>
                <a:spLocks noChangeAspect="1" noChangeArrowheads="1"/>
              </p:cNvSpPr>
              <p:nvPr/>
            </p:nvSpPr>
            <p:spPr bwMode="auto">
              <a:xfrm>
                <a:off x="7994" y="3889"/>
                <a:ext cx="903" cy="924"/>
              </a:xfrm>
              <a:prstGeom prst="ellipse">
                <a:avLst/>
              </a:prstGeom>
              <a:gradFill rotWithShape="1">
                <a:gsLst>
                  <a:gs pos="0">
                    <a:srgbClr val="89A5FF">
                      <a:alpha val="0"/>
                    </a:srgbClr>
                  </a:gs>
                  <a:gs pos="100000">
                    <a:srgbClr val="172F76"/>
                  </a:gs>
                </a:gsLst>
                <a:path path="shape">
                  <a:fillToRect l="50000" t="50000" r="50000" b="50000"/>
                </a:path>
              </a:gradFill>
              <a:ln w="25400">
                <a:solidFill>
                  <a:srgbClr val="000000"/>
                </a:solidFill>
                <a:round/>
                <a:headEnd/>
                <a:tailEnd/>
              </a:ln>
            </p:spPr>
            <p:txBody>
              <a:bodyPr/>
              <a:lstStyle/>
              <a:p>
                <a:endParaRPr lang="en-US" sz="1800">
                  <a:solidFill>
                    <a:srgbClr val="000000"/>
                  </a:solidFill>
                  <a:latin typeface="Calibri" pitchFamily="34" charset="0"/>
                </a:endParaRPr>
              </a:p>
            </p:txBody>
          </p:sp>
          <p:sp>
            <p:nvSpPr>
              <p:cNvPr id="193577" name="Text Box 18"/>
              <p:cNvSpPr txBox="1">
                <a:spLocks noChangeArrowheads="1"/>
              </p:cNvSpPr>
              <p:nvPr/>
            </p:nvSpPr>
            <p:spPr bwMode="auto">
              <a:xfrm>
                <a:off x="8203" y="4191"/>
                <a:ext cx="363" cy="295"/>
              </a:xfrm>
              <a:prstGeom prst="rect">
                <a:avLst/>
              </a:prstGeom>
              <a:noFill/>
              <a:ln w="9525">
                <a:noFill/>
                <a:miter lim="800000"/>
                <a:headEnd/>
                <a:tailEnd/>
              </a:ln>
            </p:spPr>
            <p:txBody>
              <a:bodyPr wrap="none" lIns="0" tIns="0" rIns="0" bIns="0">
                <a:spAutoFit/>
              </a:bodyPr>
              <a:lstStyle/>
              <a:p>
                <a:r>
                  <a:rPr lang="en-US" sz="1400" b="1">
                    <a:solidFill>
                      <a:srgbClr val="000000"/>
                    </a:solidFill>
                    <a:cs typeface="Times New Roman" pitchFamily="18" charset="0"/>
                    <a:sym typeface="Symbol" pitchFamily="18" charset="2"/>
                  </a:rPr>
                  <a:t></a:t>
                </a:r>
                <a:r>
                  <a:rPr lang="en-US" sz="1400" b="1">
                    <a:solidFill>
                      <a:srgbClr val="000000"/>
                    </a:solidFill>
                    <a:cs typeface="Times New Roman" pitchFamily="18" charset="0"/>
                  </a:rPr>
                  <a:t>½</a:t>
                </a:r>
                <a:endParaRPr lang="en-US" sz="1400" b="1">
                  <a:solidFill>
                    <a:srgbClr val="000000"/>
                  </a:solidFill>
                  <a:cs typeface="Times New Roman" pitchFamily="18" charset="0"/>
                  <a:sym typeface="Symbol" pitchFamily="18" charset="2"/>
                </a:endParaRPr>
              </a:p>
            </p:txBody>
          </p:sp>
        </p:grpSp>
        <p:grpSp>
          <p:nvGrpSpPr>
            <p:cNvPr id="193561" name="Group 14"/>
            <p:cNvGrpSpPr>
              <a:grpSpLocks/>
            </p:cNvGrpSpPr>
            <p:nvPr/>
          </p:nvGrpSpPr>
          <p:grpSpPr bwMode="auto">
            <a:xfrm>
              <a:off x="4609" y="3581"/>
              <a:ext cx="903" cy="924"/>
              <a:chOff x="7994" y="3889"/>
              <a:chExt cx="903" cy="924"/>
            </a:xfrm>
          </p:grpSpPr>
          <p:sp>
            <p:nvSpPr>
              <p:cNvPr id="193574" name="Oval 16"/>
              <p:cNvSpPr>
                <a:spLocks noChangeAspect="1" noChangeArrowheads="1"/>
              </p:cNvSpPr>
              <p:nvPr/>
            </p:nvSpPr>
            <p:spPr bwMode="auto">
              <a:xfrm>
                <a:off x="7994" y="3889"/>
                <a:ext cx="903" cy="924"/>
              </a:xfrm>
              <a:prstGeom prst="ellipse">
                <a:avLst/>
              </a:prstGeom>
              <a:gradFill rotWithShape="1">
                <a:gsLst>
                  <a:gs pos="0">
                    <a:srgbClr val="89A5FF">
                      <a:alpha val="0"/>
                    </a:srgbClr>
                  </a:gs>
                  <a:gs pos="100000">
                    <a:srgbClr val="172F76"/>
                  </a:gs>
                </a:gsLst>
                <a:path path="shape">
                  <a:fillToRect l="50000" t="50000" r="50000" b="50000"/>
                </a:path>
              </a:gradFill>
              <a:ln w="25400">
                <a:solidFill>
                  <a:srgbClr val="000000"/>
                </a:solidFill>
                <a:round/>
                <a:headEnd/>
                <a:tailEnd/>
              </a:ln>
            </p:spPr>
            <p:txBody>
              <a:bodyPr/>
              <a:lstStyle/>
              <a:p>
                <a:endParaRPr lang="en-US" sz="1800">
                  <a:solidFill>
                    <a:srgbClr val="000000"/>
                  </a:solidFill>
                  <a:latin typeface="Calibri" pitchFamily="34" charset="0"/>
                </a:endParaRPr>
              </a:p>
            </p:txBody>
          </p:sp>
          <p:sp>
            <p:nvSpPr>
              <p:cNvPr id="193575" name="Text Box 15"/>
              <p:cNvSpPr txBox="1">
                <a:spLocks noChangeArrowheads="1"/>
              </p:cNvSpPr>
              <p:nvPr/>
            </p:nvSpPr>
            <p:spPr bwMode="auto">
              <a:xfrm>
                <a:off x="8203" y="4191"/>
                <a:ext cx="363" cy="295"/>
              </a:xfrm>
              <a:prstGeom prst="rect">
                <a:avLst/>
              </a:prstGeom>
              <a:noFill/>
              <a:ln w="9525">
                <a:noFill/>
                <a:miter lim="800000"/>
                <a:headEnd/>
                <a:tailEnd/>
              </a:ln>
            </p:spPr>
            <p:txBody>
              <a:bodyPr wrap="none" lIns="0" tIns="0" rIns="0" bIns="0">
                <a:spAutoFit/>
              </a:bodyPr>
              <a:lstStyle/>
              <a:p>
                <a:r>
                  <a:rPr lang="en-US" sz="1400" b="1">
                    <a:solidFill>
                      <a:srgbClr val="000000"/>
                    </a:solidFill>
                    <a:cs typeface="Times New Roman" pitchFamily="18" charset="0"/>
                    <a:sym typeface="Symbol" pitchFamily="18" charset="2"/>
                  </a:rPr>
                  <a:t></a:t>
                </a:r>
                <a:r>
                  <a:rPr lang="en-US" sz="1400" b="1">
                    <a:solidFill>
                      <a:srgbClr val="000000"/>
                    </a:solidFill>
                    <a:cs typeface="Times New Roman" pitchFamily="18" charset="0"/>
                  </a:rPr>
                  <a:t>½</a:t>
                </a:r>
                <a:endParaRPr lang="en-US" sz="1400" b="1">
                  <a:solidFill>
                    <a:srgbClr val="000000"/>
                  </a:solidFill>
                  <a:cs typeface="Times New Roman" pitchFamily="18" charset="0"/>
                  <a:sym typeface="Symbol" pitchFamily="18" charset="2"/>
                </a:endParaRPr>
              </a:p>
            </p:txBody>
          </p:sp>
        </p:grpSp>
        <p:grpSp>
          <p:nvGrpSpPr>
            <p:cNvPr id="193562" name="Group 11"/>
            <p:cNvGrpSpPr>
              <a:grpSpLocks/>
            </p:cNvGrpSpPr>
            <p:nvPr/>
          </p:nvGrpSpPr>
          <p:grpSpPr bwMode="auto">
            <a:xfrm>
              <a:off x="7027" y="4506"/>
              <a:ext cx="903" cy="923"/>
              <a:chOff x="7994" y="3889"/>
              <a:chExt cx="903" cy="924"/>
            </a:xfrm>
          </p:grpSpPr>
          <p:sp>
            <p:nvSpPr>
              <p:cNvPr id="193572" name="Oval 13"/>
              <p:cNvSpPr>
                <a:spLocks noChangeAspect="1" noChangeArrowheads="1"/>
              </p:cNvSpPr>
              <p:nvPr/>
            </p:nvSpPr>
            <p:spPr bwMode="auto">
              <a:xfrm>
                <a:off x="7994" y="3889"/>
                <a:ext cx="903" cy="924"/>
              </a:xfrm>
              <a:prstGeom prst="ellipse">
                <a:avLst/>
              </a:prstGeom>
              <a:gradFill rotWithShape="1">
                <a:gsLst>
                  <a:gs pos="0">
                    <a:srgbClr val="89A5FF">
                      <a:alpha val="0"/>
                    </a:srgbClr>
                  </a:gs>
                  <a:gs pos="100000">
                    <a:srgbClr val="172F76"/>
                  </a:gs>
                </a:gsLst>
                <a:path path="shape">
                  <a:fillToRect l="50000" t="50000" r="50000" b="50000"/>
                </a:path>
              </a:gradFill>
              <a:ln w="25400">
                <a:solidFill>
                  <a:srgbClr val="000000"/>
                </a:solidFill>
                <a:round/>
                <a:headEnd/>
                <a:tailEnd/>
              </a:ln>
            </p:spPr>
            <p:txBody>
              <a:bodyPr/>
              <a:lstStyle/>
              <a:p>
                <a:endParaRPr lang="en-US" sz="1800">
                  <a:solidFill>
                    <a:srgbClr val="000000"/>
                  </a:solidFill>
                  <a:latin typeface="Calibri" pitchFamily="34" charset="0"/>
                </a:endParaRPr>
              </a:p>
            </p:txBody>
          </p:sp>
          <p:sp>
            <p:nvSpPr>
              <p:cNvPr id="193573" name="Text Box 12"/>
              <p:cNvSpPr txBox="1">
                <a:spLocks noChangeArrowheads="1"/>
              </p:cNvSpPr>
              <p:nvPr/>
            </p:nvSpPr>
            <p:spPr bwMode="auto">
              <a:xfrm>
                <a:off x="8203" y="4191"/>
                <a:ext cx="363" cy="296"/>
              </a:xfrm>
              <a:prstGeom prst="rect">
                <a:avLst/>
              </a:prstGeom>
              <a:noFill/>
              <a:ln w="9525">
                <a:noFill/>
                <a:miter lim="800000"/>
                <a:headEnd/>
                <a:tailEnd/>
              </a:ln>
            </p:spPr>
            <p:txBody>
              <a:bodyPr wrap="none" lIns="0" tIns="0" rIns="0" bIns="0">
                <a:spAutoFit/>
              </a:bodyPr>
              <a:lstStyle/>
              <a:p>
                <a:r>
                  <a:rPr lang="en-US" sz="1400" b="1">
                    <a:solidFill>
                      <a:srgbClr val="000000"/>
                    </a:solidFill>
                    <a:cs typeface="Times New Roman" pitchFamily="18" charset="0"/>
                    <a:sym typeface="Symbol" pitchFamily="18" charset="2"/>
                  </a:rPr>
                  <a:t></a:t>
                </a:r>
                <a:r>
                  <a:rPr lang="en-US" sz="1400" b="1">
                    <a:solidFill>
                      <a:srgbClr val="000000"/>
                    </a:solidFill>
                    <a:cs typeface="Times New Roman" pitchFamily="18" charset="0"/>
                  </a:rPr>
                  <a:t>½</a:t>
                </a:r>
                <a:endParaRPr lang="en-US" sz="1400" b="1">
                  <a:solidFill>
                    <a:srgbClr val="000000"/>
                  </a:solidFill>
                  <a:cs typeface="Times New Roman" pitchFamily="18" charset="0"/>
                  <a:sym typeface="Symbol" pitchFamily="18" charset="2"/>
                </a:endParaRPr>
              </a:p>
            </p:txBody>
          </p:sp>
        </p:grpSp>
        <p:grpSp>
          <p:nvGrpSpPr>
            <p:cNvPr id="193563" name="Group 8"/>
            <p:cNvGrpSpPr>
              <a:grpSpLocks/>
            </p:cNvGrpSpPr>
            <p:nvPr/>
          </p:nvGrpSpPr>
          <p:grpSpPr bwMode="auto">
            <a:xfrm>
              <a:off x="7510" y="5586"/>
              <a:ext cx="903" cy="924"/>
              <a:chOff x="7994" y="3889"/>
              <a:chExt cx="903" cy="924"/>
            </a:xfrm>
          </p:grpSpPr>
          <p:sp>
            <p:nvSpPr>
              <p:cNvPr id="193570" name="Oval 10"/>
              <p:cNvSpPr>
                <a:spLocks noChangeAspect="1" noChangeArrowheads="1"/>
              </p:cNvSpPr>
              <p:nvPr/>
            </p:nvSpPr>
            <p:spPr bwMode="auto">
              <a:xfrm>
                <a:off x="7994" y="3889"/>
                <a:ext cx="903" cy="924"/>
              </a:xfrm>
              <a:prstGeom prst="ellipse">
                <a:avLst/>
              </a:prstGeom>
              <a:gradFill rotWithShape="1">
                <a:gsLst>
                  <a:gs pos="0">
                    <a:srgbClr val="89A5FF">
                      <a:alpha val="0"/>
                    </a:srgbClr>
                  </a:gs>
                  <a:gs pos="100000">
                    <a:srgbClr val="172F76"/>
                  </a:gs>
                </a:gsLst>
                <a:path path="shape">
                  <a:fillToRect l="50000" t="50000" r="50000" b="50000"/>
                </a:path>
              </a:gradFill>
              <a:ln w="25400">
                <a:solidFill>
                  <a:srgbClr val="000000"/>
                </a:solidFill>
                <a:round/>
                <a:headEnd/>
                <a:tailEnd/>
              </a:ln>
            </p:spPr>
            <p:txBody>
              <a:bodyPr/>
              <a:lstStyle/>
              <a:p>
                <a:endParaRPr lang="en-US" sz="1800">
                  <a:solidFill>
                    <a:srgbClr val="000000"/>
                  </a:solidFill>
                  <a:latin typeface="Calibri" pitchFamily="34" charset="0"/>
                </a:endParaRPr>
              </a:p>
            </p:txBody>
          </p:sp>
          <p:sp>
            <p:nvSpPr>
              <p:cNvPr id="193571" name="Text Box 9"/>
              <p:cNvSpPr txBox="1">
                <a:spLocks noChangeArrowheads="1"/>
              </p:cNvSpPr>
              <p:nvPr/>
            </p:nvSpPr>
            <p:spPr bwMode="auto">
              <a:xfrm>
                <a:off x="8203" y="4191"/>
                <a:ext cx="363" cy="295"/>
              </a:xfrm>
              <a:prstGeom prst="rect">
                <a:avLst/>
              </a:prstGeom>
              <a:noFill/>
              <a:ln w="9525">
                <a:noFill/>
                <a:miter lim="800000"/>
                <a:headEnd/>
                <a:tailEnd/>
              </a:ln>
            </p:spPr>
            <p:txBody>
              <a:bodyPr wrap="none" lIns="0" tIns="0" rIns="0" bIns="0">
                <a:spAutoFit/>
              </a:bodyPr>
              <a:lstStyle/>
              <a:p>
                <a:r>
                  <a:rPr lang="en-US" sz="1400" b="1">
                    <a:solidFill>
                      <a:srgbClr val="000000"/>
                    </a:solidFill>
                    <a:cs typeface="Times New Roman" pitchFamily="18" charset="0"/>
                    <a:sym typeface="Symbol" pitchFamily="18" charset="2"/>
                  </a:rPr>
                  <a:t></a:t>
                </a:r>
                <a:r>
                  <a:rPr lang="en-US" sz="1400" b="1">
                    <a:solidFill>
                      <a:srgbClr val="000000"/>
                    </a:solidFill>
                    <a:cs typeface="Times New Roman" pitchFamily="18" charset="0"/>
                  </a:rPr>
                  <a:t>½</a:t>
                </a:r>
                <a:endParaRPr lang="en-US" sz="1400" b="1">
                  <a:solidFill>
                    <a:srgbClr val="000000"/>
                  </a:solidFill>
                  <a:cs typeface="Times New Roman" pitchFamily="18" charset="0"/>
                  <a:sym typeface="Symbol" pitchFamily="18" charset="2"/>
                </a:endParaRPr>
              </a:p>
            </p:txBody>
          </p:sp>
        </p:grpSp>
        <p:grpSp>
          <p:nvGrpSpPr>
            <p:cNvPr id="193564" name="Group 5"/>
            <p:cNvGrpSpPr>
              <a:grpSpLocks/>
            </p:cNvGrpSpPr>
            <p:nvPr/>
          </p:nvGrpSpPr>
          <p:grpSpPr bwMode="auto">
            <a:xfrm>
              <a:off x="5899" y="3272"/>
              <a:ext cx="901" cy="924"/>
              <a:chOff x="7994" y="3889"/>
              <a:chExt cx="903" cy="924"/>
            </a:xfrm>
          </p:grpSpPr>
          <p:sp>
            <p:nvSpPr>
              <p:cNvPr id="193568" name="Oval 7"/>
              <p:cNvSpPr>
                <a:spLocks noChangeAspect="1" noChangeArrowheads="1"/>
              </p:cNvSpPr>
              <p:nvPr/>
            </p:nvSpPr>
            <p:spPr bwMode="auto">
              <a:xfrm>
                <a:off x="7994" y="3889"/>
                <a:ext cx="903" cy="924"/>
              </a:xfrm>
              <a:prstGeom prst="ellipse">
                <a:avLst/>
              </a:prstGeom>
              <a:gradFill rotWithShape="1">
                <a:gsLst>
                  <a:gs pos="0">
                    <a:srgbClr val="89A5FF">
                      <a:alpha val="0"/>
                    </a:srgbClr>
                  </a:gs>
                  <a:gs pos="100000">
                    <a:srgbClr val="172F76"/>
                  </a:gs>
                </a:gsLst>
                <a:path path="shape">
                  <a:fillToRect l="50000" t="50000" r="50000" b="50000"/>
                </a:path>
              </a:gradFill>
              <a:ln w="25400">
                <a:solidFill>
                  <a:srgbClr val="000000"/>
                </a:solidFill>
                <a:round/>
                <a:headEnd/>
                <a:tailEnd/>
              </a:ln>
            </p:spPr>
            <p:txBody>
              <a:bodyPr/>
              <a:lstStyle/>
              <a:p>
                <a:endParaRPr lang="en-US" sz="1800">
                  <a:solidFill>
                    <a:srgbClr val="000000"/>
                  </a:solidFill>
                  <a:latin typeface="Calibri" pitchFamily="34" charset="0"/>
                </a:endParaRPr>
              </a:p>
            </p:txBody>
          </p:sp>
          <p:sp>
            <p:nvSpPr>
              <p:cNvPr id="193569" name="Text Box 6"/>
              <p:cNvSpPr txBox="1">
                <a:spLocks noChangeArrowheads="1"/>
              </p:cNvSpPr>
              <p:nvPr/>
            </p:nvSpPr>
            <p:spPr bwMode="auto">
              <a:xfrm>
                <a:off x="8203" y="4191"/>
                <a:ext cx="364" cy="295"/>
              </a:xfrm>
              <a:prstGeom prst="rect">
                <a:avLst/>
              </a:prstGeom>
              <a:noFill/>
              <a:ln w="9525">
                <a:noFill/>
                <a:miter lim="800000"/>
                <a:headEnd/>
                <a:tailEnd/>
              </a:ln>
            </p:spPr>
            <p:txBody>
              <a:bodyPr wrap="none" lIns="0" tIns="0" rIns="0" bIns="0">
                <a:spAutoFit/>
              </a:bodyPr>
              <a:lstStyle/>
              <a:p>
                <a:r>
                  <a:rPr lang="en-US" sz="1400" b="1">
                    <a:solidFill>
                      <a:srgbClr val="000000"/>
                    </a:solidFill>
                    <a:cs typeface="Times New Roman" pitchFamily="18" charset="0"/>
                    <a:sym typeface="Symbol" pitchFamily="18" charset="2"/>
                  </a:rPr>
                  <a:t></a:t>
                </a:r>
                <a:r>
                  <a:rPr lang="en-US" sz="1400" b="1">
                    <a:solidFill>
                      <a:srgbClr val="000000"/>
                    </a:solidFill>
                    <a:cs typeface="Times New Roman" pitchFamily="18" charset="0"/>
                  </a:rPr>
                  <a:t>½</a:t>
                </a:r>
                <a:endParaRPr lang="en-US" sz="1400" b="1">
                  <a:solidFill>
                    <a:srgbClr val="000000"/>
                  </a:solidFill>
                  <a:cs typeface="Times New Roman" pitchFamily="18" charset="0"/>
                  <a:sym typeface="Symbol" pitchFamily="18" charset="2"/>
                </a:endParaRPr>
              </a:p>
            </p:txBody>
          </p:sp>
        </p:grpSp>
        <p:grpSp>
          <p:nvGrpSpPr>
            <p:cNvPr id="193565" name="Group 2"/>
            <p:cNvGrpSpPr>
              <a:grpSpLocks/>
            </p:cNvGrpSpPr>
            <p:nvPr/>
          </p:nvGrpSpPr>
          <p:grpSpPr bwMode="auto">
            <a:xfrm>
              <a:off x="4609" y="5278"/>
              <a:ext cx="904" cy="924"/>
              <a:chOff x="7994" y="3889"/>
              <a:chExt cx="903" cy="924"/>
            </a:xfrm>
          </p:grpSpPr>
          <p:sp>
            <p:nvSpPr>
              <p:cNvPr id="193566" name="Oval 4"/>
              <p:cNvSpPr>
                <a:spLocks noChangeAspect="1" noChangeArrowheads="1"/>
              </p:cNvSpPr>
              <p:nvPr/>
            </p:nvSpPr>
            <p:spPr bwMode="auto">
              <a:xfrm>
                <a:off x="7994" y="3889"/>
                <a:ext cx="903" cy="924"/>
              </a:xfrm>
              <a:prstGeom prst="ellipse">
                <a:avLst/>
              </a:prstGeom>
              <a:gradFill rotWithShape="1">
                <a:gsLst>
                  <a:gs pos="0">
                    <a:srgbClr val="89A5FF">
                      <a:alpha val="0"/>
                    </a:srgbClr>
                  </a:gs>
                  <a:gs pos="100000">
                    <a:srgbClr val="172F76"/>
                  </a:gs>
                </a:gsLst>
                <a:path path="shape">
                  <a:fillToRect l="50000" t="50000" r="50000" b="50000"/>
                </a:path>
              </a:gradFill>
              <a:ln w="25400">
                <a:solidFill>
                  <a:srgbClr val="000000"/>
                </a:solidFill>
                <a:round/>
                <a:headEnd/>
                <a:tailEnd/>
              </a:ln>
            </p:spPr>
            <p:txBody>
              <a:bodyPr/>
              <a:lstStyle/>
              <a:p>
                <a:endParaRPr lang="en-US" sz="1800">
                  <a:solidFill>
                    <a:srgbClr val="000000"/>
                  </a:solidFill>
                  <a:latin typeface="Calibri" pitchFamily="34" charset="0"/>
                </a:endParaRPr>
              </a:p>
            </p:txBody>
          </p:sp>
          <p:sp>
            <p:nvSpPr>
              <p:cNvPr id="193567" name="Text Box 3"/>
              <p:cNvSpPr txBox="1">
                <a:spLocks noChangeArrowheads="1"/>
              </p:cNvSpPr>
              <p:nvPr/>
            </p:nvSpPr>
            <p:spPr bwMode="auto">
              <a:xfrm>
                <a:off x="8203" y="4191"/>
                <a:ext cx="362" cy="295"/>
              </a:xfrm>
              <a:prstGeom prst="rect">
                <a:avLst/>
              </a:prstGeom>
              <a:noFill/>
              <a:ln w="9525">
                <a:noFill/>
                <a:miter lim="800000"/>
                <a:headEnd/>
                <a:tailEnd/>
              </a:ln>
            </p:spPr>
            <p:txBody>
              <a:bodyPr wrap="none" lIns="0" tIns="0" rIns="0" bIns="0">
                <a:spAutoFit/>
              </a:bodyPr>
              <a:lstStyle/>
              <a:p>
                <a:r>
                  <a:rPr lang="en-US" sz="1400" b="1">
                    <a:solidFill>
                      <a:srgbClr val="000000"/>
                    </a:solidFill>
                    <a:cs typeface="Times New Roman" pitchFamily="18" charset="0"/>
                    <a:sym typeface="Symbol" pitchFamily="18" charset="2"/>
                  </a:rPr>
                  <a:t></a:t>
                </a:r>
                <a:r>
                  <a:rPr lang="en-US" sz="1400" b="1">
                    <a:solidFill>
                      <a:srgbClr val="000000"/>
                    </a:solidFill>
                    <a:cs typeface="Times New Roman" pitchFamily="18" charset="0"/>
                  </a:rPr>
                  <a:t>½</a:t>
                </a:r>
                <a:endParaRPr lang="en-US" sz="1400" b="1">
                  <a:solidFill>
                    <a:srgbClr val="000000"/>
                  </a:solidFill>
                  <a:cs typeface="Times New Roman" pitchFamily="18" charset="0"/>
                  <a:sym typeface="Symbol" pitchFamily="18" charset="2"/>
                </a:endParaRPr>
              </a:p>
            </p:txBody>
          </p:sp>
        </p:grpSp>
      </p:grpSp>
      <p:sp>
        <p:nvSpPr>
          <p:cNvPr id="193541" name="Text Box 2"/>
          <p:cNvSpPr txBox="1">
            <a:spLocks noChangeArrowheads="1"/>
          </p:cNvSpPr>
          <p:nvPr/>
        </p:nvSpPr>
        <p:spPr bwMode="auto">
          <a:xfrm>
            <a:off x="-609600" y="4724400"/>
            <a:ext cx="6400800" cy="1712913"/>
          </a:xfrm>
          <a:prstGeom prst="rect">
            <a:avLst/>
          </a:prstGeom>
          <a:noFill/>
          <a:ln w="9525">
            <a:noFill/>
            <a:miter lim="800000"/>
            <a:headEnd/>
            <a:tailEnd/>
          </a:ln>
        </p:spPr>
        <p:txBody>
          <a:bodyPr lIns="0" tIns="0" rIns="0" bIns="0"/>
          <a:lstStyle/>
          <a:p>
            <a:pPr algn="just">
              <a:spcAft>
                <a:spcPts val="400"/>
              </a:spcAft>
            </a:pPr>
            <a:endParaRPr lang="en-US" sz="1800">
              <a:solidFill>
                <a:srgbClr val="000000"/>
              </a:solidFill>
            </a:endParaRPr>
          </a:p>
        </p:txBody>
      </p:sp>
      <p:sp>
        <p:nvSpPr>
          <p:cNvPr id="82" name="Rectangle 81"/>
          <p:cNvSpPr/>
          <p:nvPr/>
        </p:nvSpPr>
        <p:spPr>
          <a:xfrm>
            <a:off x="0" y="6172200"/>
            <a:ext cx="9144000" cy="685800"/>
          </a:xfrm>
          <a:prstGeom prst="rect">
            <a:avLst/>
          </a:prstGeom>
          <a:blipFill>
            <a:blip r:embed="rId3" cstate="prin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solidFill>
                <a:prstClr val="white"/>
              </a:solidFill>
            </a:endParaRPr>
          </a:p>
        </p:txBody>
      </p:sp>
      <p:sp>
        <p:nvSpPr>
          <p:cNvPr id="193543" name="TextBox 79"/>
          <p:cNvSpPr txBox="1">
            <a:spLocks noChangeArrowheads="1"/>
          </p:cNvSpPr>
          <p:nvPr/>
        </p:nvSpPr>
        <p:spPr bwMode="auto">
          <a:xfrm>
            <a:off x="520700" y="5008563"/>
            <a:ext cx="4267200" cy="1692275"/>
          </a:xfrm>
          <a:prstGeom prst="rect">
            <a:avLst/>
          </a:prstGeom>
          <a:noFill/>
          <a:ln w="9525">
            <a:noFill/>
            <a:miter lim="800000"/>
            <a:headEnd/>
            <a:tailEnd/>
          </a:ln>
        </p:spPr>
        <p:txBody>
          <a:bodyPr>
            <a:spAutoFit/>
          </a:bodyPr>
          <a:lstStyle/>
          <a:p>
            <a:pPr algn="ctr"/>
            <a:r>
              <a:rPr lang="en-US" sz="1800" b="1" u="sng">
                <a:solidFill>
                  <a:srgbClr val="000000"/>
                </a:solidFill>
                <a:latin typeface="Calibri" pitchFamily="34" charset="0"/>
              </a:rPr>
              <a:t>Channel Protein</a:t>
            </a:r>
            <a:endParaRPr lang="en-US" sz="1800">
              <a:solidFill>
                <a:srgbClr val="000000"/>
              </a:solidFill>
              <a:latin typeface="Calibri" pitchFamily="34" charset="0"/>
            </a:endParaRPr>
          </a:p>
          <a:p>
            <a:pPr algn="ctr"/>
            <a:r>
              <a:rPr lang="en-US" sz="1800" b="1">
                <a:solidFill>
                  <a:srgbClr val="000000"/>
                </a:solidFill>
                <a:latin typeface="Calibri" pitchFamily="34" charset="0"/>
              </a:rPr>
              <a:t>Glutamate Oxygens = 4e</a:t>
            </a:r>
          </a:p>
          <a:p>
            <a:pPr algn="ctr"/>
            <a:r>
              <a:rPr lang="en-US" sz="1400" b="1">
                <a:solidFill>
                  <a:srgbClr val="000000"/>
                </a:solidFill>
                <a:latin typeface="Calibri" pitchFamily="34" charset="0"/>
              </a:rPr>
              <a:t>8 of –½ charge each</a:t>
            </a:r>
            <a:endParaRPr lang="en-US" sz="1800">
              <a:solidFill>
                <a:srgbClr val="000000"/>
              </a:solidFill>
              <a:latin typeface="Calibri" pitchFamily="34" charset="0"/>
            </a:endParaRPr>
          </a:p>
          <a:p>
            <a:pPr algn="ctr"/>
            <a:r>
              <a:rPr lang="en-US" sz="1800" b="1">
                <a:solidFill>
                  <a:srgbClr val="000000"/>
                </a:solidFill>
                <a:latin typeface="Calibri" pitchFamily="34" charset="0"/>
              </a:rPr>
              <a:t>Volume 0.38 nm</a:t>
            </a:r>
            <a:r>
              <a:rPr lang="en-US" sz="1800" b="1" baseline="30000">
                <a:solidFill>
                  <a:srgbClr val="000000"/>
                </a:solidFill>
                <a:latin typeface="Calibri" pitchFamily="34" charset="0"/>
              </a:rPr>
              <a:t>3</a:t>
            </a:r>
            <a:endParaRPr lang="en-US" sz="1800">
              <a:solidFill>
                <a:srgbClr val="000000"/>
              </a:solidFill>
              <a:latin typeface="Calibri" pitchFamily="34" charset="0"/>
            </a:endParaRPr>
          </a:p>
          <a:p>
            <a:pPr algn="ctr"/>
            <a:r>
              <a:rPr lang="en-US" sz="1800" b="1">
                <a:solidFill>
                  <a:srgbClr val="000000"/>
                </a:solidFill>
                <a:latin typeface="Calibri" pitchFamily="34" charset="0"/>
              </a:rPr>
              <a:t>Dielectric Constant 64</a:t>
            </a:r>
            <a:endParaRPr lang="en-US" sz="1800">
              <a:solidFill>
                <a:srgbClr val="000000"/>
              </a:solidFill>
              <a:latin typeface="Calibri" pitchFamily="34" charset="0"/>
            </a:endParaRPr>
          </a:p>
          <a:p>
            <a:pPr algn="ctr"/>
            <a:endParaRPr lang="en-US" sz="1800">
              <a:solidFill>
                <a:srgbClr val="000000"/>
              </a:solidFill>
              <a:latin typeface="Calibri" pitchFamily="34" charset="0"/>
            </a:endParaRPr>
          </a:p>
        </p:txBody>
      </p:sp>
      <p:sp>
        <p:nvSpPr>
          <p:cNvPr id="193544" name="TextBox 80"/>
          <p:cNvSpPr txBox="1">
            <a:spLocks noChangeArrowheads="1"/>
          </p:cNvSpPr>
          <p:nvPr/>
        </p:nvSpPr>
        <p:spPr bwMode="auto">
          <a:xfrm>
            <a:off x="5257800" y="4876800"/>
            <a:ext cx="2743200" cy="1200150"/>
          </a:xfrm>
          <a:prstGeom prst="rect">
            <a:avLst/>
          </a:prstGeom>
          <a:noFill/>
          <a:ln w="9525">
            <a:noFill/>
            <a:miter lim="800000"/>
            <a:headEnd/>
            <a:tailEnd/>
          </a:ln>
        </p:spPr>
        <p:txBody>
          <a:bodyPr>
            <a:spAutoFit/>
          </a:bodyPr>
          <a:lstStyle/>
          <a:p>
            <a:pPr algn="ctr"/>
            <a:r>
              <a:rPr lang="en-US" sz="1800" b="1" u="sng">
                <a:solidFill>
                  <a:srgbClr val="000000"/>
                </a:solidFill>
                <a:latin typeface="Calibri" pitchFamily="34" charset="0"/>
              </a:rPr>
              <a:t>Outside the Filter</a:t>
            </a:r>
            <a:endParaRPr lang="en-US" sz="1800" u="sng">
              <a:solidFill>
                <a:srgbClr val="000000"/>
              </a:solidFill>
              <a:latin typeface="Calibri" pitchFamily="34" charset="0"/>
            </a:endParaRPr>
          </a:p>
          <a:p>
            <a:pPr algn="ctr"/>
            <a:r>
              <a:rPr lang="en-US" sz="1800" b="1">
                <a:solidFill>
                  <a:srgbClr val="000000"/>
                </a:solidFill>
                <a:latin typeface="Calibri" pitchFamily="34" charset="0"/>
              </a:rPr>
              <a:t>Bulk Solution</a:t>
            </a:r>
            <a:endParaRPr lang="en-US" sz="1800">
              <a:solidFill>
                <a:srgbClr val="000000"/>
              </a:solidFill>
              <a:latin typeface="Calibri" pitchFamily="34" charset="0"/>
            </a:endParaRPr>
          </a:p>
          <a:p>
            <a:pPr algn="ctr"/>
            <a:r>
              <a:rPr lang="en-US" sz="1800" b="1">
                <a:solidFill>
                  <a:srgbClr val="000000"/>
                </a:solidFill>
                <a:latin typeface="Calibri" pitchFamily="34" charset="0"/>
              </a:rPr>
              <a:t>NaCl and CaCl</a:t>
            </a:r>
            <a:r>
              <a:rPr lang="en-US" sz="1800" b="1" baseline="-25000">
                <a:solidFill>
                  <a:srgbClr val="000000"/>
                </a:solidFill>
                <a:latin typeface="Calibri" pitchFamily="34" charset="0"/>
              </a:rPr>
              <a:t>2</a:t>
            </a:r>
            <a:endParaRPr lang="en-US" sz="1800">
              <a:solidFill>
                <a:srgbClr val="000000"/>
              </a:solidFill>
              <a:latin typeface="Calibri" pitchFamily="34" charset="0"/>
            </a:endParaRPr>
          </a:p>
          <a:p>
            <a:pPr algn="ctr"/>
            <a:endParaRPr lang="en-US" sz="1800">
              <a:solidFill>
                <a:srgbClr val="000000"/>
              </a:solidFill>
              <a:latin typeface="Calibri" pitchFamily="34" charset="0"/>
            </a:endParaRPr>
          </a:p>
        </p:txBody>
      </p:sp>
      <p:sp>
        <p:nvSpPr>
          <p:cNvPr id="193545" name="TextBox 82"/>
          <p:cNvSpPr txBox="1">
            <a:spLocks noChangeArrowheads="1"/>
          </p:cNvSpPr>
          <p:nvPr/>
        </p:nvSpPr>
        <p:spPr bwMode="auto">
          <a:xfrm>
            <a:off x="1652588" y="0"/>
            <a:ext cx="5715000" cy="1631950"/>
          </a:xfrm>
          <a:prstGeom prst="rect">
            <a:avLst/>
          </a:prstGeom>
          <a:noFill/>
          <a:ln w="9525">
            <a:noFill/>
            <a:miter lim="800000"/>
            <a:headEnd/>
            <a:tailEnd/>
          </a:ln>
        </p:spPr>
        <p:txBody>
          <a:bodyPr>
            <a:spAutoFit/>
          </a:bodyPr>
          <a:lstStyle/>
          <a:p>
            <a:pPr algn="ctr"/>
            <a:r>
              <a:rPr lang="en-US" sz="2800" b="1" u="sng">
                <a:solidFill>
                  <a:srgbClr val="000000"/>
                </a:solidFill>
                <a:latin typeface="Calibri" pitchFamily="34" charset="0"/>
              </a:rPr>
              <a:t>Selectivity from Crowded Charges</a:t>
            </a:r>
            <a:r>
              <a:rPr lang="en-US" sz="2000" b="1">
                <a:solidFill>
                  <a:srgbClr val="000000"/>
                </a:solidFill>
              </a:rPr>
              <a:t> </a:t>
            </a:r>
            <a:br>
              <a:rPr lang="en-US" sz="2000" b="1">
                <a:solidFill>
                  <a:srgbClr val="000000"/>
                </a:solidFill>
              </a:rPr>
            </a:br>
            <a:r>
              <a:rPr lang="en-US" sz="2000" b="1">
                <a:solidFill>
                  <a:srgbClr val="000000"/>
                </a:solidFill>
              </a:rPr>
              <a:t>2 Ca</a:t>
            </a:r>
            <a:r>
              <a:rPr lang="en-US" sz="2000" b="1" baseline="42000">
                <a:solidFill>
                  <a:srgbClr val="000000"/>
                </a:solidFill>
              </a:rPr>
              <a:t>++</a:t>
            </a:r>
            <a:r>
              <a:rPr lang="en-US" sz="2000" b="1">
                <a:solidFill>
                  <a:srgbClr val="000000"/>
                </a:solidFill>
              </a:rPr>
              <a:t> are less crowded than 4 Na</a:t>
            </a:r>
            <a:r>
              <a:rPr lang="en-US" sz="2000" b="1" baseline="42000">
                <a:solidFill>
                  <a:srgbClr val="000000"/>
                </a:solidFill>
              </a:rPr>
              <a:t>+</a:t>
            </a:r>
            <a:r>
              <a:rPr lang="en-US" sz="2400">
                <a:solidFill>
                  <a:srgbClr val="000066"/>
                </a:solidFill>
              </a:rPr>
              <a:t/>
            </a:r>
            <a:br>
              <a:rPr lang="en-US" sz="2400">
                <a:solidFill>
                  <a:srgbClr val="000066"/>
                </a:solidFill>
              </a:rPr>
            </a:br>
            <a:endParaRPr lang="en-US" sz="2400">
              <a:solidFill>
                <a:srgbClr val="000066"/>
              </a:solidFill>
            </a:endParaRPr>
          </a:p>
          <a:p>
            <a:pPr algn="ctr"/>
            <a:endParaRPr lang="en-US" sz="2800" b="1">
              <a:solidFill>
                <a:srgbClr val="000000"/>
              </a:solidFill>
              <a:latin typeface="Calibri" pitchFamily="34" charset="0"/>
            </a:endParaRPr>
          </a:p>
        </p:txBody>
      </p:sp>
      <p:sp>
        <p:nvSpPr>
          <p:cNvPr id="193546" name="Oval 35"/>
          <p:cNvSpPr>
            <a:spLocks noChangeAspect="1" noChangeArrowheads="1"/>
          </p:cNvSpPr>
          <p:nvPr/>
        </p:nvSpPr>
        <p:spPr bwMode="auto">
          <a:xfrm>
            <a:off x="2154238" y="2884488"/>
            <a:ext cx="522287" cy="509587"/>
          </a:xfrm>
          <a:prstGeom prst="ellipse">
            <a:avLst/>
          </a:prstGeom>
          <a:gradFill rotWithShape="1">
            <a:gsLst>
              <a:gs pos="0">
                <a:srgbClr val="89A5FF">
                  <a:alpha val="0"/>
                </a:srgbClr>
              </a:gs>
              <a:gs pos="100000">
                <a:srgbClr val="172F76"/>
              </a:gs>
            </a:gsLst>
            <a:path path="shape">
              <a:fillToRect l="50000" t="50000" r="50000" b="50000"/>
            </a:path>
          </a:gradFill>
          <a:ln w="25400">
            <a:solidFill>
              <a:srgbClr val="000000"/>
            </a:solidFill>
            <a:round/>
            <a:headEnd/>
            <a:tailEnd/>
          </a:ln>
        </p:spPr>
        <p:txBody>
          <a:bodyPr/>
          <a:lstStyle/>
          <a:p>
            <a:endParaRPr lang="en-US" sz="1800">
              <a:solidFill>
                <a:srgbClr val="000000"/>
              </a:solidFill>
              <a:latin typeface="Calibri" pitchFamily="34" charset="0"/>
            </a:endParaRPr>
          </a:p>
        </p:txBody>
      </p:sp>
      <p:sp>
        <p:nvSpPr>
          <p:cNvPr id="193547" name="Oval 35"/>
          <p:cNvSpPr>
            <a:spLocks noChangeAspect="1" noChangeArrowheads="1"/>
          </p:cNvSpPr>
          <p:nvPr/>
        </p:nvSpPr>
        <p:spPr bwMode="auto">
          <a:xfrm>
            <a:off x="2825750" y="3336925"/>
            <a:ext cx="522288" cy="509588"/>
          </a:xfrm>
          <a:prstGeom prst="ellipse">
            <a:avLst/>
          </a:prstGeom>
          <a:gradFill rotWithShape="1">
            <a:gsLst>
              <a:gs pos="0">
                <a:srgbClr val="89A5FF">
                  <a:alpha val="0"/>
                </a:srgbClr>
              </a:gs>
              <a:gs pos="100000">
                <a:srgbClr val="172F76"/>
              </a:gs>
            </a:gsLst>
            <a:path path="shape">
              <a:fillToRect l="50000" t="50000" r="50000" b="50000"/>
            </a:path>
          </a:gradFill>
          <a:ln w="25400">
            <a:solidFill>
              <a:srgbClr val="000000"/>
            </a:solidFill>
            <a:round/>
            <a:headEnd/>
            <a:tailEnd/>
          </a:ln>
        </p:spPr>
        <p:txBody>
          <a:bodyPr/>
          <a:lstStyle/>
          <a:p>
            <a:endParaRPr lang="en-US" sz="1800">
              <a:solidFill>
                <a:srgbClr val="000000"/>
              </a:solidFill>
              <a:latin typeface="Calibri" pitchFamily="34" charset="0"/>
            </a:endParaRPr>
          </a:p>
        </p:txBody>
      </p:sp>
      <p:sp>
        <p:nvSpPr>
          <p:cNvPr id="193548" name="Oval 35"/>
          <p:cNvSpPr>
            <a:spLocks noChangeAspect="1" noChangeArrowheads="1"/>
          </p:cNvSpPr>
          <p:nvPr/>
        </p:nvSpPr>
        <p:spPr bwMode="auto">
          <a:xfrm>
            <a:off x="3544888" y="3541713"/>
            <a:ext cx="522287" cy="509587"/>
          </a:xfrm>
          <a:prstGeom prst="ellipse">
            <a:avLst/>
          </a:prstGeom>
          <a:gradFill rotWithShape="1">
            <a:gsLst>
              <a:gs pos="0">
                <a:srgbClr val="89A5FF">
                  <a:alpha val="0"/>
                </a:srgbClr>
              </a:gs>
              <a:gs pos="100000">
                <a:srgbClr val="172F76"/>
              </a:gs>
            </a:gsLst>
            <a:path path="shape">
              <a:fillToRect l="50000" t="50000" r="50000" b="50000"/>
            </a:path>
          </a:gradFill>
          <a:ln w="25400">
            <a:solidFill>
              <a:srgbClr val="000000"/>
            </a:solidFill>
            <a:round/>
            <a:headEnd/>
            <a:tailEnd/>
          </a:ln>
        </p:spPr>
        <p:txBody>
          <a:bodyPr/>
          <a:lstStyle/>
          <a:p>
            <a:endParaRPr lang="en-US" sz="1800">
              <a:solidFill>
                <a:srgbClr val="000000"/>
              </a:solidFill>
              <a:latin typeface="Calibri" pitchFamily="34" charset="0"/>
            </a:endParaRPr>
          </a:p>
        </p:txBody>
      </p:sp>
      <p:sp>
        <p:nvSpPr>
          <p:cNvPr id="193549" name="Oval 35"/>
          <p:cNvSpPr>
            <a:spLocks noChangeAspect="1" noChangeArrowheads="1"/>
          </p:cNvSpPr>
          <p:nvPr/>
        </p:nvSpPr>
        <p:spPr bwMode="auto">
          <a:xfrm>
            <a:off x="1844675" y="3394075"/>
            <a:ext cx="522288" cy="509588"/>
          </a:xfrm>
          <a:prstGeom prst="ellipse">
            <a:avLst/>
          </a:prstGeom>
          <a:gradFill rotWithShape="1">
            <a:gsLst>
              <a:gs pos="0">
                <a:srgbClr val="89A5FF">
                  <a:alpha val="0"/>
                </a:srgbClr>
              </a:gs>
              <a:gs pos="100000">
                <a:srgbClr val="172F76"/>
              </a:gs>
            </a:gsLst>
            <a:path path="shape">
              <a:fillToRect l="50000" t="50000" r="50000" b="50000"/>
            </a:path>
          </a:gradFill>
          <a:ln w="25400">
            <a:solidFill>
              <a:srgbClr val="000000"/>
            </a:solidFill>
            <a:round/>
            <a:headEnd/>
            <a:tailEnd/>
          </a:ln>
        </p:spPr>
        <p:txBody>
          <a:bodyPr/>
          <a:lstStyle/>
          <a:p>
            <a:endParaRPr lang="en-US" sz="1800">
              <a:solidFill>
                <a:srgbClr val="000000"/>
              </a:solidFill>
              <a:latin typeface="Calibri" pitchFamily="34" charset="0"/>
            </a:endParaRPr>
          </a:p>
        </p:txBody>
      </p:sp>
      <p:sp>
        <p:nvSpPr>
          <p:cNvPr id="193550" name="Oval 35"/>
          <p:cNvSpPr>
            <a:spLocks noChangeAspect="1" noChangeArrowheads="1"/>
          </p:cNvSpPr>
          <p:nvPr/>
        </p:nvSpPr>
        <p:spPr bwMode="auto">
          <a:xfrm>
            <a:off x="1139825" y="3436938"/>
            <a:ext cx="522288" cy="509587"/>
          </a:xfrm>
          <a:prstGeom prst="ellipse">
            <a:avLst/>
          </a:prstGeom>
          <a:gradFill rotWithShape="1">
            <a:gsLst>
              <a:gs pos="0">
                <a:srgbClr val="89A5FF">
                  <a:alpha val="0"/>
                </a:srgbClr>
              </a:gs>
              <a:gs pos="100000">
                <a:srgbClr val="172F76"/>
              </a:gs>
            </a:gsLst>
            <a:path path="shape">
              <a:fillToRect l="50000" t="50000" r="50000" b="50000"/>
            </a:path>
          </a:gradFill>
          <a:ln w="25400">
            <a:solidFill>
              <a:srgbClr val="000000"/>
            </a:solidFill>
            <a:round/>
            <a:headEnd/>
            <a:tailEnd/>
          </a:ln>
        </p:spPr>
        <p:txBody>
          <a:bodyPr/>
          <a:lstStyle/>
          <a:p>
            <a:endParaRPr lang="en-US" sz="1800">
              <a:solidFill>
                <a:srgbClr val="000000"/>
              </a:solidFill>
              <a:latin typeface="Calibri" pitchFamily="34" charset="0"/>
            </a:endParaRPr>
          </a:p>
        </p:txBody>
      </p:sp>
      <p:sp>
        <p:nvSpPr>
          <p:cNvPr id="193551" name="Oval 35"/>
          <p:cNvSpPr>
            <a:spLocks noChangeAspect="1" noChangeArrowheads="1"/>
          </p:cNvSpPr>
          <p:nvPr/>
        </p:nvSpPr>
        <p:spPr bwMode="auto">
          <a:xfrm>
            <a:off x="2606675" y="4094163"/>
            <a:ext cx="522288" cy="509587"/>
          </a:xfrm>
          <a:prstGeom prst="ellipse">
            <a:avLst/>
          </a:prstGeom>
          <a:gradFill rotWithShape="1">
            <a:gsLst>
              <a:gs pos="0">
                <a:srgbClr val="89A5FF">
                  <a:alpha val="0"/>
                </a:srgbClr>
              </a:gs>
              <a:gs pos="100000">
                <a:srgbClr val="172F76"/>
              </a:gs>
            </a:gsLst>
            <a:path path="shape">
              <a:fillToRect l="50000" t="50000" r="50000" b="50000"/>
            </a:path>
          </a:gradFill>
          <a:ln w="25400">
            <a:solidFill>
              <a:srgbClr val="000000"/>
            </a:solidFill>
            <a:round/>
            <a:headEnd/>
            <a:tailEnd/>
          </a:ln>
        </p:spPr>
        <p:txBody>
          <a:bodyPr/>
          <a:lstStyle/>
          <a:p>
            <a:endParaRPr lang="en-US" sz="1800">
              <a:solidFill>
                <a:srgbClr val="000000"/>
              </a:solidFill>
              <a:latin typeface="Calibri" pitchFamily="34" charset="0"/>
            </a:endParaRPr>
          </a:p>
        </p:txBody>
      </p:sp>
      <p:sp>
        <p:nvSpPr>
          <p:cNvPr id="193552" name="Oval 35"/>
          <p:cNvSpPr>
            <a:spLocks noChangeAspect="1" noChangeArrowheads="1"/>
          </p:cNvSpPr>
          <p:nvPr/>
        </p:nvSpPr>
        <p:spPr bwMode="auto">
          <a:xfrm>
            <a:off x="3068638" y="4156075"/>
            <a:ext cx="522287" cy="509588"/>
          </a:xfrm>
          <a:prstGeom prst="ellipse">
            <a:avLst/>
          </a:prstGeom>
          <a:gradFill rotWithShape="1">
            <a:gsLst>
              <a:gs pos="0">
                <a:srgbClr val="89A5FF">
                  <a:alpha val="0"/>
                </a:srgbClr>
              </a:gs>
              <a:gs pos="100000">
                <a:srgbClr val="172F76"/>
              </a:gs>
            </a:gsLst>
            <a:path path="shape">
              <a:fillToRect l="50000" t="50000" r="50000" b="50000"/>
            </a:path>
          </a:gradFill>
          <a:ln w="25400">
            <a:solidFill>
              <a:srgbClr val="000000"/>
            </a:solidFill>
            <a:round/>
            <a:headEnd/>
            <a:tailEnd/>
          </a:ln>
        </p:spPr>
        <p:txBody>
          <a:bodyPr/>
          <a:lstStyle/>
          <a:p>
            <a:endParaRPr lang="en-US" sz="1800">
              <a:solidFill>
                <a:srgbClr val="000000"/>
              </a:solidFill>
              <a:latin typeface="Calibri"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0">
          <a:gsLst>
            <a:gs pos="0">
              <a:srgbClr val="5E9EFF">
                <a:alpha val="16000"/>
              </a:srgbClr>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6B7CD3EE-EC1D-40F3-9338-17BDE75F28AC}" type="slidenum">
              <a:rPr lang="en-US" smtClean="0"/>
              <a:pPr>
                <a:defRPr/>
              </a:pPr>
              <a:t>6</a:t>
            </a:fld>
            <a:endParaRPr lang="en-US"/>
          </a:p>
        </p:txBody>
      </p:sp>
      <p:pic>
        <p:nvPicPr>
          <p:cNvPr id="3077" name="Picture 7"/>
          <p:cNvPicPr>
            <a:picLocks noChangeAspect="1" noChangeArrowheads="1"/>
          </p:cNvPicPr>
          <p:nvPr/>
        </p:nvPicPr>
        <p:blipFill>
          <a:blip r:embed="rId4" cstate="print"/>
          <a:srcRect l="4758" t="17641" b="32526"/>
          <a:stretch>
            <a:fillRect/>
          </a:stretch>
        </p:blipFill>
        <p:spPr bwMode="auto">
          <a:xfrm>
            <a:off x="341313" y="4038600"/>
            <a:ext cx="4354512" cy="714375"/>
          </a:xfrm>
          <a:prstGeom prst="rect">
            <a:avLst/>
          </a:prstGeom>
          <a:noFill/>
          <a:ln w="9525">
            <a:noFill/>
            <a:miter lim="800000"/>
            <a:headEnd/>
            <a:tailEnd/>
          </a:ln>
        </p:spPr>
      </p:pic>
      <p:pic>
        <p:nvPicPr>
          <p:cNvPr id="3078" name="Picture 8"/>
          <p:cNvPicPr>
            <a:picLocks noChangeAspect="1" noChangeArrowheads="1"/>
          </p:cNvPicPr>
          <p:nvPr/>
        </p:nvPicPr>
        <p:blipFill>
          <a:blip r:embed="rId5" cstate="print"/>
          <a:srcRect l="4758" t="17261" b="28918"/>
          <a:stretch>
            <a:fillRect/>
          </a:stretch>
        </p:blipFill>
        <p:spPr bwMode="auto">
          <a:xfrm>
            <a:off x="966788" y="2085975"/>
            <a:ext cx="3729037" cy="771525"/>
          </a:xfrm>
          <a:prstGeom prst="rect">
            <a:avLst/>
          </a:prstGeom>
          <a:noFill/>
          <a:ln w="9525">
            <a:noFill/>
            <a:miter lim="800000"/>
            <a:headEnd/>
            <a:tailEnd/>
          </a:ln>
        </p:spPr>
      </p:pic>
      <p:pic>
        <p:nvPicPr>
          <p:cNvPr id="3079" name="Picture 9"/>
          <p:cNvPicPr>
            <a:picLocks noChangeAspect="1" noChangeArrowheads="1"/>
          </p:cNvPicPr>
          <p:nvPr/>
        </p:nvPicPr>
        <p:blipFill>
          <a:blip r:embed="rId6" cstate="print"/>
          <a:srcRect l="4758" t="18163" b="30009"/>
          <a:stretch>
            <a:fillRect/>
          </a:stretch>
        </p:blipFill>
        <p:spPr bwMode="auto">
          <a:xfrm>
            <a:off x="341313" y="3027363"/>
            <a:ext cx="4354512" cy="742950"/>
          </a:xfrm>
          <a:prstGeom prst="rect">
            <a:avLst/>
          </a:prstGeom>
          <a:noFill/>
          <a:ln w="9525">
            <a:noFill/>
            <a:miter lim="800000"/>
            <a:headEnd/>
            <a:tailEnd/>
          </a:ln>
        </p:spPr>
      </p:pic>
      <p:graphicFrame>
        <p:nvGraphicFramePr>
          <p:cNvPr id="3074" name="Object 11"/>
          <p:cNvGraphicFramePr>
            <a:graphicFrameLocks noChangeAspect="1"/>
          </p:cNvGraphicFramePr>
          <p:nvPr/>
        </p:nvGraphicFramePr>
        <p:xfrm>
          <a:off x="5338763" y="2074863"/>
          <a:ext cx="3470275" cy="3154362"/>
        </p:xfrm>
        <a:graphic>
          <a:graphicData uri="http://schemas.openxmlformats.org/presentationml/2006/ole">
            <p:oleObj spid="_x0000_s3074" name="Graph" r:id="rId7" imgW="3470400" imgH="3153600" progId="">
              <p:embed/>
            </p:oleObj>
          </a:graphicData>
        </a:graphic>
      </p:graphicFrame>
      <p:sp>
        <p:nvSpPr>
          <p:cNvPr id="3080" name="TextBox 17"/>
          <p:cNvSpPr txBox="1">
            <a:spLocks noChangeArrowheads="1"/>
          </p:cNvSpPr>
          <p:nvPr/>
        </p:nvSpPr>
        <p:spPr bwMode="auto">
          <a:xfrm>
            <a:off x="6261100" y="4762500"/>
            <a:ext cx="1782763" cy="338138"/>
          </a:xfrm>
          <a:prstGeom prst="rect">
            <a:avLst/>
          </a:prstGeom>
          <a:noFill/>
          <a:ln w="9525">
            <a:noFill/>
            <a:miter lim="800000"/>
            <a:headEnd/>
            <a:tailEnd/>
          </a:ln>
        </p:spPr>
        <p:txBody>
          <a:bodyPr wrap="none">
            <a:spAutoFit/>
          </a:bodyPr>
          <a:lstStyle/>
          <a:p>
            <a:r>
              <a:rPr lang="en-US">
                <a:solidFill>
                  <a:schemeClr val="bg2"/>
                </a:solidFill>
                <a:latin typeface="Calibri" pitchFamily="34" charset="0"/>
              </a:rPr>
              <a:t>Open Duration /ms</a:t>
            </a:r>
          </a:p>
        </p:txBody>
      </p:sp>
      <p:sp>
        <p:nvSpPr>
          <p:cNvPr id="3081" name="TextBox 18"/>
          <p:cNvSpPr txBox="1">
            <a:spLocks noChangeArrowheads="1"/>
          </p:cNvSpPr>
          <p:nvPr/>
        </p:nvSpPr>
        <p:spPr bwMode="auto">
          <a:xfrm rot="-5400000">
            <a:off x="4383088" y="3238500"/>
            <a:ext cx="1878012" cy="338138"/>
          </a:xfrm>
          <a:prstGeom prst="rect">
            <a:avLst/>
          </a:prstGeom>
          <a:noFill/>
          <a:ln w="9525">
            <a:noFill/>
            <a:miter lim="800000"/>
            <a:headEnd/>
            <a:tailEnd/>
          </a:ln>
        </p:spPr>
        <p:txBody>
          <a:bodyPr wrap="none">
            <a:spAutoFit/>
          </a:bodyPr>
          <a:lstStyle/>
          <a:p>
            <a:r>
              <a:rPr lang="en-US">
                <a:solidFill>
                  <a:schemeClr val="bg2"/>
                </a:solidFill>
                <a:latin typeface="Calibri" pitchFamily="34" charset="0"/>
              </a:rPr>
              <a:t>Open Amplitude, pA</a:t>
            </a:r>
          </a:p>
        </p:txBody>
      </p:sp>
      <p:sp>
        <p:nvSpPr>
          <p:cNvPr id="3082" name="TextBox 19"/>
          <p:cNvSpPr txBox="1">
            <a:spLocks noChangeArrowheads="1"/>
          </p:cNvSpPr>
          <p:nvPr/>
        </p:nvSpPr>
        <p:spPr bwMode="auto">
          <a:xfrm>
            <a:off x="508000" y="5086350"/>
            <a:ext cx="4156075" cy="338138"/>
          </a:xfrm>
          <a:prstGeom prst="rect">
            <a:avLst/>
          </a:prstGeom>
          <a:noFill/>
          <a:ln w="9525">
            <a:noFill/>
            <a:miter lim="800000"/>
            <a:headEnd/>
            <a:tailEnd/>
          </a:ln>
        </p:spPr>
        <p:txBody>
          <a:bodyPr>
            <a:spAutoFit/>
          </a:bodyPr>
          <a:lstStyle/>
          <a:p>
            <a:r>
              <a:rPr lang="en-US">
                <a:solidFill>
                  <a:schemeClr val="bg2"/>
                </a:solidFill>
                <a:latin typeface="Calibri" pitchFamily="34" charset="0"/>
              </a:rPr>
              <a:t>Lowpass Filter = 1 kHz      Sample Rate = 20 kHz</a:t>
            </a:r>
          </a:p>
        </p:txBody>
      </p:sp>
      <p:sp>
        <p:nvSpPr>
          <p:cNvPr id="3083" name="TextBox 20"/>
          <p:cNvSpPr txBox="1">
            <a:spLocks noChangeArrowheads="1"/>
          </p:cNvSpPr>
          <p:nvPr/>
        </p:nvSpPr>
        <p:spPr bwMode="auto">
          <a:xfrm>
            <a:off x="511175" y="6118225"/>
            <a:ext cx="8397875" cy="307975"/>
          </a:xfrm>
          <a:prstGeom prst="rect">
            <a:avLst/>
          </a:prstGeom>
          <a:noFill/>
          <a:ln w="9525">
            <a:noFill/>
            <a:miter lim="800000"/>
            <a:headEnd/>
            <a:tailEnd/>
          </a:ln>
        </p:spPr>
        <p:txBody>
          <a:bodyPr>
            <a:spAutoFit/>
          </a:bodyPr>
          <a:lstStyle/>
          <a:p>
            <a:r>
              <a:rPr lang="en-US" sz="1400" b="1">
                <a:solidFill>
                  <a:schemeClr val="bg2"/>
                </a:solidFill>
                <a:latin typeface="Calibri" pitchFamily="34" charset="0"/>
              </a:rPr>
              <a:t>Ca</a:t>
            </a:r>
            <a:r>
              <a:rPr lang="en-US" sz="1400" b="1" baseline="30000">
                <a:solidFill>
                  <a:schemeClr val="bg2"/>
                </a:solidFill>
                <a:latin typeface="Calibri" pitchFamily="34" charset="0"/>
              </a:rPr>
              <a:t>2+</a:t>
            </a:r>
            <a:r>
              <a:rPr lang="en-US" sz="1400" b="1">
                <a:solidFill>
                  <a:schemeClr val="bg2"/>
                </a:solidFill>
                <a:latin typeface="Calibri" pitchFamily="34" charset="0"/>
              </a:rPr>
              <a:t> Release Channel of Inositol Trisphosphate Receptor: slide and data from Josefina Ramos-Franco. Thanks!</a:t>
            </a:r>
            <a:endParaRPr lang="en-US" b="1">
              <a:solidFill>
                <a:schemeClr val="bg2"/>
              </a:solidFill>
              <a:latin typeface="Calibri" pitchFamily="34" charset="0"/>
            </a:endParaRPr>
          </a:p>
        </p:txBody>
      </p:sp>
      <p:sp>
        <p:nvSpPr>
          <p:cNvPr id="3084" name="TextBox 14"/>
          <p:cNvSpPr txBox="1">
            <a:spLocks noChangeArrowheads="1"/>
          </p:cNvSpPr>
          <p:nvPr/>
        </p:nvSpPr>
        <p:spPr bwMode="auto">
          <a:xfrm>
            <a:off x="2586038" y="5556250"/>
            <a:ext cx="3771900" cy="338138"/>
          </a:xfrm>
          <a:prstGeom prst="rect">
            <a:avLst/>
          </a:prstGeom>
          <a:noFill/>
          <a:ln w="9525">
            <a:solidFill>
              <a:srgbClr val="000000"/>
            </a:solidFill>
            <a:prstDash val="sysDot"/>
            <a:miter lim="800000"/>
            <a:headEnd/>
            <a:tailEnd/>
          </a:ln>
        </p:spPr>
        <p:txBody>
          <a:bodyPr wrap="none">
            <a:spAutoFit/>
          </a:bodyPr>
          <a:lstStyle/>
          <a:p>
            <a:r>
              <a:rPr lang="en-US" b="1">
                <a:solidFill>
                  <a:schemeClr val="bg2"/>
                </a:solidFill>
              </a:rPr>
              <a:t>Typical Raw Single Channel Records</a:t>
            </a:r>
            <a:endParaRPr lang="en-US" sz="3200" b="1">
              <a:solidFill>
                <a:schemeClr val="bg2"/>
              </a:solidFill>
            </a:endParaRPr>
          </a:p>
        </p:txBody>
      </p:sp>
      <p:sp>
        <p:nvSpPr>
          <p:cNvPr id="3085" name="TextBox 15"/>
          <p:cNvSpPr txBox="1">
            <a:spLocks noChangeArrowheads="1"/>
          </p:cNvSpPr>
          <p:nvPr/>
        </p:nvSpPr>
        <p:spPr bwMode="auto">
          <a:xfrm>
            <a:off x="1109663" y="1541463"/>
            <a:ext cx="2147887" cy="338137"/>
          </a:xfrm>
          <a:prstGeom prst="rect">
            <a:avLst/>
          </a:prstGeom>
          <a:noFill/>
          <a:ln w="9525">
            <a:noFill/>
            <a:miter lim="800000"/>
            <a:headEnd/>
            <a:tailEnd/>
          </a:ln>
        </p:spPr>
        <p:txBody>
          <a:bodyPr>
            <a:spAutoFit/>
          </a:bodyPr>
          <a:lstStyle/>
          <a:p>
            <a:r>
              <a:rPr lang="en-US" b="1">
                <a:solidFill>
                  <a:schemeClr val="bg2"/>
                </a:solidFill>
              </a:rPr>
              <a:t>Current vs. time</a:t>
            </a:r>
            <a:r>
              <a:rPr lang="en-US"/>
              <a:t> </a:t>
            </a:r>
          </a:p>
        </p:txBody>
      </p:sp>
      <p:sp>
        <p:nvSpPr>
          <p:cNvPr id="3086" name="Rectangle 16"/>
          <p:cNvSpPr>
            <a:spLocks noChangeArrowheads="1"/>
          </p:cNvSpPr>
          <p:nvPr/>
        </p:nvSpPr>
        <p:spPr bwMode="auto">
          <a:xfrm>
            <a:off x="5973763" y="1512888"/>
            <a:ext cx="2649537" cy="400050"/>
          </a:xfrm>
          <a:prstGeom prst="rect">
            <a:avLst/>
          </a:prstGeom>
          <a:noFill/>
          <a:ln w="9525">
            <a:noFill/>
            <a:miter lim="800000"/>
            <a:headEnd/>
            <a:tailEnd/>
          </a:ln>
        </p:spPr>
        <p:txBody>
          <a:bodyPr wrap="none">
            <a:spAutoFit/>
          </a:bodyPr>
          <a:lstStyle/>
          <a:p>
            <a:r>
              <a:rPr lang="en-US" sz="2000" b="1">
                <a:solidFill>
                  <a:schemeClr val="bg2"/>
                </a:solidFill>
                <a:latin typeface="Calibri" pitchFamily="34" charset="0"/>
              </a:rPr>
              <a:t>Amplitude vs. Duration</a:t>
            </a:r>
            <a:endParaRPr lang="en-US">
              <a:solidFill>
                <a:schemeClr val="bg2"/>
              </a:solidFill>
            </a:endParaRPr>
          </a:p>
        </p:txBody>
      </p:sp>
      <p:sp>
        <p:nvSpPr>
          <p:cNvPr id="3087" name="Rectangle 17"/>
          <p:cNvSpPr>
            <a:spLocks noChangeArrowheads="1"/>
          </p:cNvSpPr>
          <p:nvPr/>
        </p:nvSpPr>
        <p:spPr bwMode="auto">
          <a:xfrm>
            <a:off x="273050" y="0"/>
            <a:ext cx="8518525" cy="1016000"/>
          </a:xfrm>
          <a:prstGeom prst="rect">
            <a:avLst/>
          </a:prstGeom>
          <a:noFill/>
          <a:ln w="9525">
            <a:noFill/>
            <a:miter lim="800000"/>
            <a:headEnd/>
            <a:tailEnd/>
          </a:ln>
        </p:spPr>
        <p:txBody>
          <a:bodyPr>
            <a:spAutoFit/>
          </a:bodyPr>
          <a:lstStyle/>
          <a:p>
            <a:pPr algn="ctr"/>
            <a:r>
              <a:rPr lang="en-US" sz="3600" b="1">
                <a:solidFill>
                  <a:schemeClr val="bg2"/>
                </a:solidFill>
              </a:rPr>
              <a:t>Channel Structure Does Not Change</a:t>
            </a:r>
          </a:p>
          <a:p>
            <a:pPr algn="ctr"/>
            <a:r>
              <a:rPr lang="en-US" sz="2400" b="1">
                <a:solidFill>
                  <a:schemeClr val="bg2"/>
                </a:solidFill>
              </a:rPr>
              <a:t>once the channel is open</a:t>
            </a:r>
            <a:endParaRPr lang="en-US" b="1"/>
          </a:p>
        </p:txBody>
      </p:sp>
      <p:grpSp>
        <p:nvGrpSpPr>
          <p:cNvPr id="3088" name="Group 23"/>
          <p:cNvGrpSpPr>
            <a:grpSpLocks/>
          </p:cNvGrpSpPr>
          <p:nvPr/>
        </p:nvGrpSpPr>
        <p:grpSpPr bwMode="auto">
          <a:xfrm>
            <a:off x="3922713" y="3724275"/>
            <a:ext cx="828675" cy="728663"/>
            <a:chOff x="3922295" y="3723773"/>
            <a:chExt cx="829093" cy="729165"/>
          </a:xfrm>
        </p:grpSpPr>
        <p:sp>
          <p:nvSpPr>
            <p:cNvPr id="3093" name="TextBox 15"/>
            <p:cNvSpPr txBox="1">
              <a:spLocks noChangeArrowheads="1"/>
            </p:cNvSpPr>
            <p:nvPr/>
          </p:nvSpPr>
          <p:spPr bwMode="auto">
            <a:xfrm>
              <a:off x="3984959" y="3723773"/>
              <a:ext cx="561975" cy="338138"/>
            </a:xfrm>
            <a:prstGeom prst="rect">
              <a:avLst/>
            </a:prstGeom>
            <a:noFill/>
            <a:ln w="9525">
              <a:noFill/>
              <a:miter lim="800000"/>
              <a:headEnd/>
              <a:tailEnd/>
            </a:ln>
          </p:spPr>
          <p:txBody>
            <a:bodyPr wrap="none">
              <a:spAutoFit/>
            </a:bodyPr>
            <a:lstStyle/>
            <a:p>
              <a:r>
                <a:rPr lang="en-US">
                  <a:solidFill>
                    <a:schemeClr val="bg2"/>
                  </a:solidFill>
                  <a:latin typeface="Calibri" pitchFamily="34" charset="0"/>
                </a:rPr>
                <a:t>5 pA</a:t>
              </a:r>
            </a:p>
          </p:txBody>
        </p:sp>
        <p:sp>
          <p:nvSpPr>
            <p:cNvPr id="3094" name="TextBox 16"/>
            <p:cNvSpPr txBox="1">
              <a:spLocks noChangeArrowheads="1"/>
            </p:cNvSpPr>
            <p:nvPr/>
          </p:nvSpPr>
          <p:spPr bwMode="auto">
            <a:xfrm>
              <a:off x="3965575" y="4114800"/>
              <a:ext cx="785813" cy="338138"/>
            </a:xfrm>
            <a:prstGeom prst="rect">
              <a:avLst/>
            </a:prstGeom>
            <a:noFill/>
            <a:ln w="9525">
              <a:noFill/>
              <a:miter lim="800000"/>
              <a:headEnd/>
              <a:tailEnd/>
            </a:ln>
          </p:spPr>
          <p:txBody>
            <a:bodyPr wrap="none">
              <a:spAutoFit/>
            </a:bodyPr>
            <a:lstStyle/>
            <a:p>
              <a:r>
                <a:rPr lang="en-US">
                  <a:solidFill>
                    <a:schemeClr val="bg2"/>
                  </a:solidFill>
                  <a:latin typeface="Calibri" pitchFamily="34" charset="0"/>
                </a:rPr>
                <a:t>100 ms</a:t>
              </a:r>
            </a:p>
          </p:txBody>
        </p:sp>
        <p:grpSp>
          <p:nvGrpSpPr>
            <p:cNvPr id="3095" name="Group 22"/>
            <p:cNvGrpSpPr>
              <a:grpSpLocks/>
            </p:cNvGrpSpPr>
            <p:nvPr/>
          </p:nvGrpSpPr>
          <p:grpSpPr bwMode="auto">
            <a:xfrm>
              <a:off x="3922295" y="3826042"/>
              <a:ext cx="673768" cy="336884"/>
              <a:chOff x="3922295" y="3826042"/>
              <a:chExt cx="673768" cy="336884"/>
            </a:xfrm>
          </p:grpSpPr>
          <p:cxnSp>
            <p:nvCxnSpPr>
              <p:cNvPr id="3096" name="Straight Connector 19"/>
              <p:cNvCxnSpPr>
                <a:cxnSpLocks noChangeShapeType="1"/>
              </p:cNvCxnSpPr>
              <p:nvPr/>
            </p:nvCxnSpPr>
            <p:spPr bwMode="auto">
              <a:xfrm rot="5400000">
                <a:off x="3753853" y="3994484"/>
                <a:ext cx="336884" cy="0"/>
              </a:xfrm>
              <a:prstGeom prst="line">
                <a:avLst/>
              </a:prstGeom>
              <a:noFill/>
              <a:ln w="22225" algn="ctr">
                <a:solidFill>
                  <a:srgbClr val="000000"/>
                </a:solidFill>
                <a:round/>
                <a:headEnd/>
                <a:tailEnd/>
              </a:ln>
            </p:spPr>
          </p:cxnSp>
          <p:cxnSp>
            <p:nvCxnSpPr>
              <p:cNvPr id="3097" name="Straight Connector 20"/>
              <p:cNvCxnSpPr>
                <a:cxnSpLocks noChangeShapeType="1"/>
              </p:cNvCxnSpPr>
              <p:nvPr/>
            </p:nvCxnSpPr>
            <p:spPr bwMode="auto">
              <a:xfrm>
                <a:off x="3922295" y="4146884"/>
                <a:ext cx="673768" cy="0"/>
              </a:xfrm>
              <a:prstGeom prst="line">
                <a:avLst/>
              </a:prstGeom>
              <a:noFill/>
              <a:ln w="22225" algn="ctr">
                <a:solidFill>
                  <a:srgbClr val="000000"/>
                </a:solidFill>
                <a:round/>
                <a:headEnd/>
                <a:tailEnd/>
              </a:ln>
            </p:spPr>
          </p:cxnSp>
        </p:grpSp>
      </p:grpSp>
      <p:sp>
        <p:nvSpPr>
          <p:cNvPr id="3089" name="TextBox 20"/>
          <p:cNvSpPr txBox="1">
            <a:spLocks noChangeArrowheads="1"/>
          </p:cNvSpPr>
          <p:nvPr/>
        </p:nvSpPr>
        <p:spPr bwMode="auto">
          <a:xfrm>
            <a:off x="0" y="2573338"/>
            <a:ext cx="696913" cy="276225"/>
          </a:xfrm>
          <a:prstGeom prst="rect">
            <a:avLst/>
          </a:prstGeom>
          <a:noFill/>
          <a:ln w="9525">
            <a:noFill/>
            <a:miter lim="800000"/>
            <a:headEnd/>
            <a:tailEnd/>
          </a:ln>
        </p:spPr>
        <p:txBody>
          <a:bodyPr wrap="none">
            <a:spAutoFit/>
          </a:bodyPr>
          <a:lstStyle/>
          <a:p>
            <a:r>
              <a:rPr lang="en-US" sz="1200" b="1">
                <a:solidFill>
                  <a:schemeClr val="bg2"/>
                </a:solidFill>
              </a:rPr>
              <a:t>Closed</a:t>
            </a:r>
            <a:endParaRPr lang="en-US" b="1">
              <a:solidFill>
                <a:schemeClr val="bg2"/>
              </a:solidFill>
            </a:endParaRPr>
          </a:p>
        </p:txBody>
      </p:sp>
      <p:sp>
        <p:nvSpPr>
          <p:cNvPr id="3090" name="Rectangle 23"/>
          <p:cNvSpPr>
            <a:spLocks noChangeArrowheads="1"/>
          </p:cNvSpPr>
          <p:nvPr/>
        </p:nvSpPr>
        <p:spPr bwMode="auto">
          <a:xfrm>
            <a:off x="0" y="2111375"/>
            <a:ext cx="579438" cy="277813"/>
          </a:xfrm>
          <a:prstGeom prst="rect">
            <a:avLst/>
          </a:prstGeom>
          <a:noFill/>
          <a:ln w="9525">
            <a:noFill/>
            <a:miter lim="800000"/>
            <a:headEnd/>
            <a:tailEnd/>
          </a:ln>
        </p:spPr>
        <p:txBody>
          <a:bodyPr wrap="none">
            <a:spAutoFit/>
          </a:bodyPr>
          <a:lstStyle/>
          <a:p>
            <a:r>
              <a:rPr lang="en-US" sz="1200" b="1">
                <a:solidFill>
                  <a:srgbClr val="000020"/>
                </a:solidFill>
              </a:rPr>
              <a:t>Open</a:t>
            </a:r>
            <a:endParaRPr lang="en-US"/>
          </a:p>
        </p:txBody>
      </p:sp>
      <p:cxnSp>
        <p:nvCxnSpPr>
          <p:cNvPr id="3091" name="Straight Connector 25"/>
          <p:cNvCxnSpPr>
            <a:cxnSpLocks noChangeShapeType="1"/>
          </p:cNvCxnSpPr>
          <p:nvPr/>
        </p:nvCxnSpPr>
        <p:spPr bwMode="auto">
          <a:xfrm>
            <a:off x="666750" y="2200275"/>
            <a:ext cx="4010025" cy="14288"/>
          </a:xfrm>
          <a:prstGeom prst="line">
            <a:avLst/>
          </a:prstGeom>
          <a:noFill/>
          <a:ln w="12700" algn="ctr">
            <a:solidFill>
              <a:srgbClr val="000000"/>
            </a:solidFill>
            <a:prstDash val="dashDot"/>
            <a:round/>
            <a:headEnd/>
            <a:tailEnd/>
          </a:ln>
        </p:spPr>
      </p:cxnSp>
      <p:cxnSp>
        <p:nvCxnSpPr>
          <p:cNvPr id="3092" name="Straight Connector 31"/>
          <p:cNvCxnSpPr>
            <a:cxnSpLocks noChangeShapeType="1"/>
          </p:cNvCxnSpPr>
          <p:nvPr/>
        </p:nvCxnSpPr>
        <p:spPr bwMode="auto">
          <a:xfrm>
            <a:off x="658813" y="2720975"/>
            <a:ext cx="307975" cy="0"/>
          </a:xfrm>
          <a:prstGeom prst="line">
            <a:avLst/>
          </a:prstGeom>
          <a:noFill/>
          <a:ln w="12700" algn="ctr">
            <a:solidFill>
              <a:srgbClr val="000000"/>
            </a:solidFill>
            <a:prstDash val="dashDot"/>
            <a:round/>
            <a:headEnd/>
            <a:tailEnd/>
          </a:ln>
        </p:spPr>
      </p:cxn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90000"/>
              </a:schemeClr>
            </a:gs>
            <a:gs pos="100000">
              <a:srgbClr val="CEDDEC">
                <a:gamma/>
                <a:shade val="66275"/>
                <a:invGamma/>
              </a:srgbClr>
            </a:gs>
          </a:gsLst>
          <a:lin ang="2700000" scaled="1"/>
          <a:tileRect/>
        </a:gradFill>
        <a:effectLst/>
      </p:bgPr>
    </p:bg>
    <p:spTree>
      <p:nvGrpSpPr>
        <p:cNvPr id="1" name=""/>
        <p:cNvGrpSpPr/>
        <p:nvPr/>
      </p:nvGrpSpPr>
      <p:grpSpPr>
        <a:xfrm>
          <a:off x="0" y="0"/>
          <a:ext cx="0" cy="0"/>
          <a:chOff x="0" y="0"/>
          <a:chExt cx="0" cy="0"/>
        </a:xfrm>
      </p:grpSpPr>
      <p:sp>
        <p:nvSpPr>
          <p:cNvPr id="194562" name="Slide Number Placeholder 3"/>
          <p:cNvSpPr>
            <a:spLocks noGrp="1"/>
          </p:cNvSpPr>
          <p:nvPr>
            <p:ph type="sldNum" sz="quarter" idx="12"/>
          </p:nvPr>
        </p:nvSpPr>
        <p:spPr>
          <a:noFill/>
        </p:spPr>
        <p:txBody>
          <a:bodyPr/>
          <a:lstStyle/>
          <a:p>
            <a:fld id="{7344CCBE-75AB-440E-B1FD-023B1BB23878}" type="slidenum">
              <a:rPr lang="en-US" smtClean="0"/>
              <a:pPr/>
              <a:t>60</a:t>
            </a:fld>
            <a:endParaRPr lang="en-US" smtClean="0"/>
          </a:p>
        </p:txBody>
      </p:sp>
      <p:sp>
        <p:nvSpPr>
          <p:cNvPr id="194563" name="Text Box 2"/>
          <p:cNvSpPr txBox="1">
            <a:spLocks noChangeArrowheads="1"/>
          </p:cNvSpPr>
          <p:nvPr/>
        </p:nvSpPr>
        <p:spPr bwMode="auto">
          <a:xfrm>
            <a:off x="0" y="0"/>
            <a:ext cx="9144000" cy="671513"/>
          </a:xfrm>
          <a:prstGeom prst="rect">
            <a:avLst/>
          </a:prstGeom>
          <a:noFill/>
          <a:ln w="9525">
            <a:noFill/>
            <a:miter lim="800000"/>
            <a:headEnd/>
            <a:tailEnd/>
          </a:ln>
        </p:spPr>
        <p:txBody>
          <a:bodyPr>
            <a:spAutoFit/>
          </a:bodyPr>
          <a:lstStyle/>
          <a:p>
            <a:pPr algn="ctr" eaLnBrk="0" hangingPunct="0"/>
            <a:r>
              <a:rPr lang="en-US" sz="2000" b="1">
                <a:solidFill>
                  <a:srgbClr val="000066"/>
                </a:solidFill>
              </a:rPr>
              <a:t>Ionic Selectivity in Protein Channels</a:t>
            </a:r>
          </a:p>
          <a:p>
            <a:pPr algn="ctr" eaLnBrk="0" hangingPunct="0"/>
            <a:r>
              <a:rPr lang="en-US" sz="1800" b="1">
                <a:solidFill>
                  <a:srgbClr val="000066"/>
                </a:solidFill>
              </a:rPr>
              <a:t>Crowded Charge Mechanism</a:t>
            </a:r>
          </a:p>
        </p:txBody>
      </p:sp>
      <p:sp>
        <p:nvSpPr>
          <p:cNvPr id="194564" name="Text Box 3"/>
          <p:cNvSpPr txBox="1">
            <a:spLocks noChangeArrowheads="1"/>
          </p:cNvSpPr>
          <p:nvPr/>
        </p:nvSpPr>
        <p:spPr bwMode="auto">
          <a:xfrm>
            <a:off x="539750" y="1539875"/>
            <a:ext cx="8062913" cy="5815013"/>
          </a:xfrm>
          <a:prstGeom prst="rect">
            <a:avLst/>
          </a:prstGeom>
          <a:noFill/>
          <a:ln w="9525">
            <a:noFill/>
            <a:miter lim="800000"/>
            <a:headEnd/>
            <a:tailEnd/>
          </a:ln>
        </p:spPr>
        <p:txBody>
          <a:bodyPr>
            <a:spAutoFit/>
          </a:bodyPr>
          <a:lstStyle/>
          <a:p>
            <a:pPr algn="ctr">
              <a:spcBef>
                <a:spcPct val="50000"/>
              </a:spcBef>
            </a:pPr>
            <a:r>
              <a:rPr lang="en-US" sz="3600" b="1">
                <a:solidFill>
                  <a:srgbClr val="820000"/>
                </a:solidFill>
              </a:rPr>
              <a:t>4 Negative Charges </a:t>
            </a:r>
            <a:r>
              <a:rPr lang="en-US" sz="3600" b="1">
                <a:solidFill>
                  <a:srgbClr val="C00000"/>
                </a:solidFill>
              </a:rPr>
              <a:t/>
            </a:r>
            <a:br>
              <a:rPr lang="en-US" sz="3600" b="1">
                <a:solidFill>
                  <a:srgbClr val="C00000"/>
                </a:solidFill>
              </a:rPr>
            </a:br>
            <a:r>
              <a:rPr lang="en-US" sz="3600" b="1">
                <a:solidFill>
                  <a:srgbClr val="000066"/>
                </a:solidFill>
              </a:rPr>
              <a:t>of glutamates of protein</a:t>
            </a:r>
            <a:r>
              <a:rPr lang="en-US" sz="3600" b="1">
                <a:solidFill>
                  <a:srgbClr val="FF0000"/>
                </a:solidFill>
              </a:rPr>
              <a:t/>
            </a:r>
            <a:br>
              <a:rPr lang="en-US" sz="3600" b="1">
                <a:solidFill>
                  <a:srgbClr val="FF0000"/>
                </a:solidFill>
              </a:rPr>
            </a:br>
            <a:endParaRPr lang="en-US" sz="3600" b="1">
              <a:solidFill>
                <a:srgbClr val="FF0000"/>
              </a:solidFill>
            </a:endParaRPr>
          </a:p>
          <a:p>
            <a:pPr algn="ctr">
              <a:spcBef>
                <a:spcPct val="50000"/>
              </a:spcBef>
            </a:pPr>
            <a:r>
              <a:rPr lang="en-US" sz="3600" b="1" u="sng">
                <a:solidFill>
                  <a:srgbClr val="700000"/>
                </a:solidFill>
              </a:rPr>
              <a:t>DEMAND </a:t>
            </a:r>
            <a:br>
              <a:rPr lang="en-US" sz="3600" b="1" u="sng">
                <a:solidFill>
                  <a:srgbClr val="700000"/>
                </a:solidFill>
              </a:rPr>
            </a:br>
            <a:r>
              <a:rPr lang="en-US" sz="3600" b="1">
                <a:solidFill>
                  <a:srgbClr val="700000"/>
                </a:solidFill>
              </a:rPr>
              <a:t>4 Positive Charges</a:t>
            </a:r>
            <a:r>
              <a:rPr lang="en-US" sz="3600" b="1">
                <a:solidFill>
                  <a:srgbClr val="CC3300"/>
                </a:solidFill>
              </a:rPr>
              <a:t/>
            </a:r>
            <a:br>
              <a:rPr lang="en-US" sz="3600" b="1">
                <a:solidFill>
                  <a:srgbClr val="CC3300"/>
                </a:solidFill>
              </a:rPr>
            </a:br>
            <a:r>
              <a:rPr lang="en-US" sz="3600" b="1">
                <a:solidFill>
                  <a:srgbClr val="000066"/>
                </a:solidFill>
              </a:rPr>
              <a:t>nearby</a:t>
            </a:r>
          </a:p>
          <a:p>
            <a:pPr algn="ctr">
              <a:spcBef>
                <a:spcPct val="50000"/>
              </a:spcBef>
            </a:pPr>
            <a:r>
              <a:rPr lang="en-US" sz="2800">
                <a:solidFill>
                  <a:srgbClr val="000066"/>
                </a:solidFill>
              </a:rPr>
              <a:t>either 4 Na</a:t>
            </a:r>
            <a:r>
              <a:rPr lang="en-US" sz="2800" baseline="30000">
                <a:solidFill>
                  <a:srgbClr val="000066"/>
                </a:solidFill>
              </a:rPr>
              <a:t>+</a:t>
            </a:r>
            <a:r>
              <a:rPr lang="en-US" sz="2800">
                <a:solidFill>
                  <a:srgbClr val="000066"/>
                </a:solidFill>
              </a:rPr>
              <a:t> or 2 Ca</a:t>
            </a:r>
            <a:r>
              <a:rPr lang="en-US" sz="2800" baseline="30000">
                <a:solidFill>
                  <a:srgbClr val="000066"/>
                </a:solidFill>
              </a:rPr>
              <a:t>++</a:t>
            </a:r>
            <a:endParaRPr lang="en-US" sz="2800">
              <a:solidFill>
                <a:srgbClr val="000066"/>
              </a:solidFill>
            </a:endParaRPr>
          </a:p>
          <a:p>
            <a:pPr algn="ctr">
              <a:spcBef>
                <a:spcPct val="50000"/>
              </a:spcBef>
            </a:pPr>
            <a:endParaRPr lang="en-US" sz="2000">
              <a:solidFill>
                <a:srgbClr val="000066"/>
              </a:solidFill>
            </a:endParaRPr>
          </a:p>
          <a:p>
            <a:pPr>
              <a:spcBef>
                <a:spcPct val="50000"/>
              </a:spcBef>
            </a:pPr>
            <a:endParaRPr lang="en-US" sz="2800">
              <a:solidFill>
                <a:srgbClr val="000000"/>
              </a:solidFill>
            </a:endParaRPr>
          </a:p>
          <a:p>
            <a:pPr>
              <a:spcBef>
                <a:spcPct val="50000"/>
              </a:spcBef>
            </a:pPr>
            <a:endParaRPr lang="en-US" sz="1800">
              <a:solidFill>
                <a:srgbClr val="000000"/>
              </a:solidFill>
            </a:endParaRPr>
          </a:p>
        </p:txBody>
      </p:sp>
      <p:sp>
        <p:nvSpPr>
          <p:cNvPr id="194565" name="Text Box 4"/>
          <p:cNvSpPr txBox="1">
            <a:spLocks noChangeArrowheads="1"/>
          </p:cNvSpPr>
          <p:nvPr/>
        </p:nvSpPr>
        <p:spPr bwMode="auto">
          <a:xfrm>
            <a:off x="5343525" y="6164263"/>
            <a:ext cx="2978150" cy="336550"/>
          </a:xfrm>
          <a:prstGeom prst="rect">
            <a:avLst/>
          </a:prstGeom>
          <a:noFill/>
          <a:ln w="25400" algn="ctr">
            <a:noFill/>
            <a:miter lim="800000"/>
            <a:headEnd/>
            <a:tailEnd/>
          </a:ln>
        </p:spPr>
        <p:txBody>
          <a:bodyPr>
            <a:spAutoFit/>
          </a:bodyPr>
          <a:lstStyle/>
          <a:p>
            <a:pPr algn="ctr" eaLnBrk="0" hangingPunct="0">
              <a:spcBef>
                <a:spcPct val="50000"/>
              </a:spcBef>
            </a:pPr>
            <a:r>
              <a:rPr lang="en-US" b="1">
                <a:solidFill>
                  <a:srgbClr val="000000"/>
                </a:solidFill>
              </a:rPr>
              <a:t>Nonner and Eisenberg</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90000"/>
              </a:schemeClr>
            </a:gs>
            <a:gs pos="100000">
              <a:srgbClr val="CEDDEC">
                <a:gamma/>
                <a:shade val="66275"/>
                <a:invGamma/>
              </a:srgbClr>
            </a:gs>
          </a:gsLst>
          <a:lin ang="2700000" scaled="1"/>
          <a:tileRect/>
        </a:gradFill>
        <a:effectLst/>
      </p:bgPr>
    </p:bg>
    <p:spTree>
      <p:nvGrpSpPr>
        <p:cNvPr id="1" name=""/>
        <p:cNvGrpSpPr/>
        <p:nvPr/>
      </p:nvGrpSpPr>
      <p:grpSpPr>
        <a:xfrm>
          <a:off x="0" y="0"/>
          <a:ext cx="0" cy="0"/>
          <a:chOff x="0" y="0"/>
          <a:chExt cx="0" cy="0"/>
        </a:xfrm>
      </p:grpSpPr>
      <p:sp>
        <p:nvSpPr>
          <p:cNvPr id="195586" name="Slide Number Placeholder 3"/>
          <p:cNvSpPr>
            <a:spLocks noGrp="1"/>
          </p:cNvSpPr>
          <p:nvPr>
            <p:ph type="sldNum" sz="quarter" idx="12"/>
          </p:nvPr>
        </p:nvSpPr>
        <p:spPr>
          <a:noFill/>
        </p:spPr>
        <p:txBody>
          <a:bodyPr/>
          <a:lstStyle/>
          <a:p>
            <a:fld id="{84DA57BB-A6C1-4D37-BB7F-DE49C0917726}" type="slidenum">
              <a:rPr lang="en-US" smtClean="0"/>
              <a:pPr/>
              <a:t>61</a:t>
            </a:fld>
            <a:endParaRPr lang="en-US" smtClean="0"/>
          </a:p>
        </p:txBody>
      </p:sp>
      <p:sp>
        <p:nvSpPr>
          <p:cNvPr id="195587" name="Text Box 2"/>
          <p:cNvSpPr txBox="1">
            <a:spLocks noChangeArrowheads="1"/>
          </p:cNvSpPr>
          <p:nvPr/>
        </p:nvSpPr>
        <p:spPr bwMode="auto">
          <a:xfrm>
            <a:off x="0" y="0"/>
            <a:ext cx="9144000" cy="884238"/>
          </a:xfrm>
          <a:prstGeom prst="rect">
            <a:avLst/>
          </a:prstGeom>
          <a:noFill/>
          <a:ln w="9525">
            <a:noFill/>
            <a:miter lim="800000"/>
            <a:headEnd/>
            <a:tailEnd/>
          </a:ln>
        </p:spPr>
        <p:txBody>
          <a:bodyPr>
            <a:spAutoFit/>
          </a:bodyPr>
          <a:lstStyle/>
          <a:p>
            <a:pPr algn="ctr" eaLnBrk="0" hangingPunct="0"/>
            <a:r>
              <a:rPr lang="en-US" sz="2000" b="1">
                <a:solidFill>
                  <a:srgbClr val="000066"/>
                </a:solidFill>
              </a:rPr>
              <a:t>Ionic Selectivity in Protein Channels</a:t>
            </a:r>
          </a:p>
          <a:p>
            <a:pPr algn="ctr" eaLnBrk="0" hangingPunct="0"/>
            <a:r>
              <a:rPr lang="en-US" sz="1800" b="1">
                <a:solidFill>
                  <a:srgbClr val="000066"/>
                </a:solidFill>
              </a:rPr>
              <a:t>Crowded Charge Mechanism</a:t>
            </a:r>
          </a:p>
          <a:p>
            <a:pPr algn="ctr" eaLnBrk="0" hangingPunct="0"/>
            <a:r>
              <a:rPr lang="en-US" sz="1400" i="1">
                <a:solidFill>
                  <a:srgbClr val="000066"/>
                </a:solidFill>
              </a:rPr>
              <a:t>Simplest Version: MSA</a:t>
            </a:r>
            <a:endParaRPr lang="en-US" sz="900" i="1">
              <a:solidFill>
                <a:srgbClr val="000066"/>
              </a:solidFill>
            </a:endParaRPr>
          </a:p>
        </p:txBody>
      </p:sp>
      <p:sp>
        <p:nvSpPr>
          <p:cNvPr id="195588" name="Text Box 3"/>
          <p:cNvSpPr txBox="1">
            <a:spLocks noChangeArrowheads="1"/>
          </p:cNvSpPr>
          <p:nvPr/>
        </p:nvSpPr>
        <p:spPr bwMode="auto">
          <a:xfrm>
            <a:off x="714375" y="1428750"/>
            <a:ext cx="7726363" cy="3970338"/>
          </a:xfrm>
          <a:prstGeom prst="rect">
            <a:avLst/>
          </a:prstGeom>
          <a:noFill/>
          <a:ln w="9525">
            <a:noFill/>
            <a:miter lim="800000"/>
            <a:headEnd/>
            <a:tailEnd/>
          </a:ln>
        </p:spPr>
        <p:txBody>
          <a:bodyPr>
            <a:spAutoFit/>
          </a:bodyPr>
          <a:lstStyle/>
          <a:p>
            <a:pPr algn="ctr">
              <a:spcBef>
                <a:spcPct val="50000"/>
              </a:spcBef>
            </a:pPr>
            <a:r>
              <a:rPr lang="en-US" sz="2800">
                <a:solidFill>
                  <a:srgbClr val="000066"/>
                </a:solidFill>
              </a:rPr>
              <a:t>2 Ca</a:t>
            </a:r>
            <a:r>
              <a:rPr lang="en-US" sz="2800" baseline="30000">
                <a:solidFill>
                  <a:srgbClr val="000066"/>
                </a:solidFill>
              </a:rPr>
              <a:t>++</a:t>
            </a:r>
            <a:r>
              <a:rPr lang="en-US" sz="2800">
                <a:solidFill>
                  <a:srgbClr val="000066"/>
                </a:solidFill>
              </a:rPr>
              <a:t> are</a:t>
            </a:r>
            <a:r>
              <a:rPr lang="en-US" sz="2800">
                <a:solidFill>
                  <a:srgbClr val="CC3300"/>
                </a:solidFill>
              </a:rPr>
              <a:t> </a:t>
            </a:r>
            <a:r>
              <a:rPr lang="en-US" sz="2800" b="1">
                <a:solidFill>
                  <a:srgbClr val="700000"/>
                </a:solidFill>
              </a:rPr>
              <a:t>LESS CROWDED</a:t>
            </a:r>
            <a:r>
              <a:rPr lang="en-US" sz="2800">
                <a:solidFill>
                  <a:srgbClr val="000000"/>
                </a:solidFill>
              </a:rPr>
              <a:t> </a:t>
            </a:r>
            <a:r>
              <a:rPr lang="en-US" sz="2800">
                <a:solidFill>
                  <a:srgbClr val="000066"/>
                </a:solidFill>
              </a:rPr>
              <a:t>than 4 Na</a:t>
            </a:r>
            <a:r>
              <a:rPr lang="en-US" sz="2800" baseline="30000">
                <a:solidFill>
                  <a:srgbClr val="000066"/>
                </a:solidFill>
              </a:rPr>
              <a:t>+</a:t>
            </a:r>
            <a:r>
              <a:rPr lang="en-US" sz="2800">
                <a:solidFill>
                  <a:srgbClr val="000066"/>
                </a:solidFill>
              </a:rPr>
              <a:t>,</a:t>
            </a:r>
            <a:br>
              <a:rPr lang="en-US" sz="2800">
                <a:solidFill>
                  <a:srgbClr val="000066"/>
                </a:solidFill>
              </a:rPr>
            </a:br>
            <a:endParaRPr lang="en-US" sz="3200" b="1">
              <a:solidFill>
                <a:srgbClr val="FF0000"/>
              </a:solidFill>
            </a:endParaRPr>
          </a:p>
          <a:p>
            <a:pPr algn="ctr">
              <a:spcBef>
                <a:spcPct val="50000"/>
              </a:spcBef>
            </a:pPr>
            <a:r>
              <a:rPr lang="en-US" sz="2800">
                <a:solidFill>
                  <a:srgbClr val="000066"/>
                </a:solidFill>
              </a:rPr>
              <a:t>Ca</a:t>
            </a:r>
            <a:r>
              <a:rPr lang="en-US" sz="2800" baseline="30000">
                <a:solidFill>
                  <a:srgbClr val="000066"/>
                </a:solidFill>
              </a:rPr>
              <a:t>++</a:t>
            </a:r>
            <a:r>
              <a:rPr lang="en-US" sz="2800">
                <a:solidFill>
                  <a:srgbClr val="000000"/>
                </a:solidFill>
              </a:rPr>
              <a:t> </a:t>
            </a:r>
            <a:r>
              <a:rPr lang="en-US" sz="2800" b="1">
                <a:solidFill>
                  <a:srgbClr val="700000"/>
                </a:solidFill>
              </a:rPr>
              <a:t>SHIELDS BETTER</a:t>
            </a:r>
            <a:r>
              <a:rPr lang="en-US" sz="2800">
                <a:solidFill>
                  <a:srgbClr val="000000"/>
                </a:solidFill>
              </a:rPr>
              <a:t> </a:t>
            </a:r>
            <a:r>
              <a:rPr lang="en-US" sz="2800">
                <a:solidFill>
                  <a:srgbClr val="000066"/>
                </a:solidFill>
              </a:rPr>
              <a:t>than Na</a:t>
            </a:r>
            <a:r>
              <a:rPr lang="en-US" sz="2800" baseline="30000">
                <a:solidFill>
                  <a:srgbClr val="000066"/>
                </a:solidFill>
              </a:rPr>
              <a:t>+</a:t>
            </a:r>
            <a:r>
              <a:rPr lang="en-US" sz="2800">
                <a:solidFill>
                  <a:srgbClr val="000066"/>
                </a:solidFill>
              </a:rPr>
              <a:t>, so</a:t>
            </a:r>
          </a:p>
          <a:p>
            <a:pPr algn="ctr">
              <a:spcBef>
                <a:spcPct val="50000"/>
              </a:spcBef>
            </a:pPr>
            <a:r>
              <a:rPr lang="en-US" sz="2800">
                <a:solidFill>
                  <a:srgbClr val="000000"/>
                </a:solidFill>
              </a:rPr>
              <a:t/>
            </a:r>
            <a:br>
              <a:rPr lang="en-US" sz="2800">
                <a:solidFill>
                  <a:srgbClr val="000000"/>
                </a:solidFill>
              </a:rPr>
            </a:br>
            <a:r>
              <a:rPr lang="en-US" sz="4000" b="1">
                <a:solidFill>
                  <a:srgbClr val="700000"/>
                </a:solidFill>
              </a:rPr>
              <a:t>Protein Prefers Ca</a:t>
            </a:r>
            <a:r>
              <a:rPr lang="en-US" sz="4000" b="1" baseline="30000">
                <a:solidFill>
                  <a:srgbClr val="700000"/>
                </a:solidFill>
              </a:rPr>
              <a:t>++</a:t>
            </a:r>
            <a:r>
              <a:rPr lang="en-US" sz="4000" b="1">
                <a:solidFill>
                  <a:srgbClr val="700000"/>
                </a:solidFill>
              </a:rPr>
              <a:t> </a:t>
            </a:r>
            <a:br>
              <a:rPr lang="en-US" sz="4000" b="1">
                <a:solidFill>
                  <a:srgbClr val="700000"/>
                </a:solidFill>
              </a:rPr>
            </a:br>
            <a:r>
              <a:rPr lang="en-US" sz="2800" i="1">
                <a:solidFill>
                  <a:srgbClr val="700000"/>
                </a:solidFill>
              </a:rPr>
              <a:t>because </a:t>
            </a:r>
            <a:r>
              <a:rPr lang="en-US" sz="4000" b="1">
                <a:solidFill>
                  <a:srgbClr val="700000"/>
                </a:solidFill>
              </a:rPr>
              <a:t/>
            </a:r>
            <a:br>
              <a:rPr lang="en-US" sz="4000" b="1">
                <a:solidFill>
                  <a:srgbClr val="700000"/>
                </a:solidFill>
              </a:rPr>
            </a:br>
            <a:r>
              <a:rPr lang="en-US" sz="4000" b="1">
                <a:solidFill>
                  <a:srgbClr val="700000"/>
                </a:solidFill>
              </a:rPr>
              <a:t>Ca</a:t>
            </a:r>
            <a:r>
              <a:rPr lang="en-US" sz="4000" b="1" baseline="30000">
                <a:solidFill>
                  <a:srgbClr val="700000"/>
                </a:solidFill>
              </a:rPr>
              <a:t>++</a:t>
            </a:r>
            <a:r>
              <a:rPr lang="en-US" sz="4000" b="1">
                <a:solidFill>
                  <a:srgbClr val="700000"/>
                </a:solidFill>
              </a:rPr>
              <a:t> is less crowded</a:t>
            </a:r>
            <a:endParaRPr lang="en-US" sz="1800">
              <a:solidFill>
                <a:srgbClr val="000000"/>
              </a:solidFill>
            </a:endParaRPr>
          </a:p>
        </p:txBody>
      </p:sp>
      <p:sp>
        <p:nvSpPr>
          <p:cNvPr id="195589" name="Text Box 4"/>
          <p:cNvSpPr txBox="1">
            <a:spLocks noChangeArrowheads="1"/>
          </p:cNvSpPr>
          <p:nvPr/>
        </p:nvSpPr>
        <p:spPr bwMode="auto">
          <a:xfrm>
            <a:off x="5343525" y="6164263"/>
            <a:ext cx="2978150" cy="336550"/>
          </a:xfrm>
          <a:prstGeom prst="rect">
            <a:avLst/>
          </a:prstGeom>
          <a:noFill/>
          <a:ln w="25400" algn="ctr">
            <a:noFill/>
            <a:miter lim="800000"/>
            <a:headEnd/>
            <a:tailEnd/>
          </a:ln>
        </p:spPr>
        <p:txBody>
          <a:bodyPr>
            <a:spAutoFit/>
          </a:bodyPr>
          <a:lstStyle/>
          <a:p>
            <a:pPr algn="ctr" eaLnBrk="0" hangingPunct="0">
              <a:spcBef>
                <a:spcPct val="50000"/>
              </a:spcBef>
            </a:pPr>
            <a:r>
              <a:rPr lang="en-US" b="1">
                <a:solidFill>
                  <a:srgbClr val="000000"/>
                </a:solidFill>
              </a:rPr>
              <a:t>Nonner and Eisenberg</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effectLst/>
      </p:bgPr>
    </p:bg>
    <p:spTree>
      <p:nvGrpSpPr>
        <p:cNvPr id="1" name=""/>
        <p:cNvGrpSpPr/>
        <p:nvPr/>
      </p:nvGrpSpPr>
      <p:grpSpPr>
        <a:xfrm>
          <a:off x="0" y="0"/>
          <a:ext cx="0" cy="0"/>
          <a:chOff x="0" y="0"/>
          <a:chExt cx="0" cy="0"/>
        </a:xfrm>
      </p:grpSpPr>
      <p:sp>
        <p:nvSpPr>
          <p:cNvPr id="196610" name="Rectangle 2"/>
          <p:cNvSpPr>
            <a:spLocks noGrp="1" noChangeArrowheads="1"/>
          </p:cNvSpPr>
          <p:nvPr>
            <p:ph idx="1"/>
          </p:nvPr>
        </p:nvSpPr>
        <p:spPr>
          <a:xfrm>
            <a:off x="-114300" y="1381125"/>
            <a:ext cx="9258300" cy="4125913"/>
          </a:xfrm>
        </p:spPr>
        <p:txBody>
          <a:bodyPr/>
          <a:lstStyle/>
          <a:p>
            <a:pPr algn="ctr" eaLnBrk="1" hangingPunct="1">
              <a:buFontTx/>
              <a:buNone/>
            </a:pPr>
            <a:r>
              <a:rPr lang="en-US" smtClean="0"/>
              <a:t>Channel and Contents </a:t>
            </a:r>
            <a:br>
              <a:rPr lang="en-US" smtClean="0"/>
            </a:br>
            <a:r>
              <a:rPr lang="en-US" smtClean="0"/>
              <a:t>form a</a:t>
            </a:r>
            <a:br>
              <a:rPr lang="en-US" smtClean="0"/>
            </a:br>
            <a:r>
              <a:rPr lang="en-US" b="1" smtClean="0"/>
              <a:t>Self-Organized Structure</a:t>
            </a:r>
          </a:p>
          <a:p>
            <a:pPr algn="ctr" eaLnBrk="1" hangingPunct="1">
              <a:buFontTx/>
              <a:buNone/>
            </a:pPr>
            <a:r>
              <a:rPr lang="en-US" smtClean="0"/>
              <a:t>with Side Chains at position of </a:t>
            </a:r>
            <a:br>
              <a:rPr lang="en-US" smtClean="0"/>
            </a:br>
            <a:r>
              <a:rPr lang="en-US" smtClean="0"/>
              <a:t>Minimum Free Energy</a:t>
            </a:r>
          </a:p>
          <a:p>
            <a:pPr algn="ctr" eaLnBrk="1" hangingPunct="1">
              <a:buFontTx/>
              <a:buNone/>
            </a:pPr>
            <a:r>
              <a:rPr lang="en-US" smtClean="0"/>
              <a:t>Protein Fits the Substrate</a:t>
            </a:r>
          </a:p>
          <a:p>
            <a:pPr algn="ctr" eaLnBrk="1" hangingPunct="1">
              <a:buFontTx/>
              <a:buNone/>
            </a:pPr>
            <a:r>
              <a:rPr lang="en-US" sz="4400" b="1" smtClean="0"/>
              <a:t>“Induced Fit Model of Selectivity”</a:t>
            </a:r>
          </a:p>
        </p:txBody>
      </p:sp>
      <p:sp>
        <p:nvSpPr>
          <p:cNvPr id="196611" name="Slide Number Placeholder 5"/>
          <p:cNvSpPr>
            <a:spLocks noGrp="1"/>
          </p:cNvSpPr>
          <p:nvPr>
            <p:ph type="sldNum" sz="quarter" idx="12"/>
          </p:nvPr>
        </p:nvSpPr>
        <p:spPr>
          <a:noFill/>
        </p:spPr>
        <p:txBody>
          <a:bodyPr/>
          <a:lstStyle/>
          <a:p>
            <a:fld id="{19899766-5B19-4656-9277-EE21347C47F3}" type="slidenum">
              <a:rPr lang="en-US" smtClean="0">
                <a:cs typeface="Arial" pitchFamily="34" charset="0"/>
              </a:rPr>
              <a:pPr/>
              <a:t>62</a:t>
            </a:fld>
            <a:endParaRPr lang="en-US" smtClean="0">
              <a:cs typeface="Arial" pitchFamily="34" charset="0"/>
            </a:endParaRPr>
          </a:p>
        </p:txBody>
      </p:sp>
      <p:sp>
        <p:nvSpPr>
          <p:cNvPr id="196612" name="Text Box 3"/>
          <p:cNvSpPr txBox="1">
            <a:spLocks noChangeArrowheads="1"/>
          </p:cNvSpPr>
          <p:nvPr/>
        </p:nvSpPr>
        <p:spPr bwMode="auto">
          <a:xfrm>
            <a:off x="0" y="403225"/>
            <a:ext cx="9144000" cy="762000"/>
          </a:xfrm>
          <a:prstGeom prst="rect">
            <a:avLst/>
          </a:prstGeom>
          <a:noFill/>
          <a:ln w="9525">
            <a:noFill/>
            <a:miter lim="800000"/>
            <a:headEnd/>
            <a:tailEnd/>
          </a:ln>
        </p:spPr>
        <p:txBody>
          <a:bodyPr>
            <a:spAutoFit/>
          </a:bodyPr>
          <a:lstStyle/>
          <a:p>
            <a:pPr algn="ctr" eaLnBrk="0" hangingPunct="0"/>
            <a:r>
              <a:rPr lang="en-US" sz="4400" b="1" u="sng">
                <a:solidFill>
                  <a:srgbClr val="BE0000"/>
                </a:solidFill>
              </a:rPr>
              <a:t>What does the protein do</a:t>
            </a:r>
            <a:r>
              <a:rPr lang="en-US" sz="4400" b="1">
                <a:solidFill>
                  <a:srgbClr val="BE0000"/>
                </a:solidFill>
              </a:rPr>
              <a:t>?</a:t>
            </a:r>
            <a:endParaRPr lang="en-US" sz="2000" i="1">
              <a:solidFill>
                <a:srgbClr val="BE0000"/>
              </a:solidFill>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effectLst/>
      </p:bgPr>
    </p:bg>
    <p:spTree>
      <p:nvGrpSpPr>
        <p:cNvPr id="1" name=""/>
        <p:cNvGrpSpPr/>
        <p:nvPr/>
      </p:nvGrpSpPr>
      <p:grpSpPr>
        <a:xfrm>
          <a:off x="0" y="0"/>
          <a:ext cx="0" cy="0"/>
          <a:chOff x="0" y="0"/>
          <a:chExt cx="0" cy="0"/>
        </a:xfrm>
      </p:grpSpPr>
      <p:sp>
        <p:nvSpPr>
          <p:cNvPr id="197634" name="Slide Number Placeholder 3"/>
          <p:cNvSpPr>
            <a:spLocks noGrp="1"/>
          </p:cNvSpPr>
          <p:nvPr>
            <p:ph type="sldNum" sz="quarter" idx="12"/>
          </p:nvPr>
        </p:nvSpPr>
        <p:spPr>
          <a:noFill/>
        </p:spPr>
        <p:txBody>
          <a:bodyPr/>
          <a:lstStyle/>
          <a:p>
            <a:fld id="{70859883-C78F-433C-A1CB-C68448824405}" type="slidenum">
              <a:rPr lang="en-US" smtClean="0">
                <a:cs typeface="Arial" pitchFamily="34" charset="0"/>
              </a:rPr>
              <a:pPr/>
              <a:t>63</a:t>
            </a:fld>
            <a:endParaRPr lang="en-US" smtClean="0">
              <a:cs typeface="Arial" pitchFamily="34" charset="0"/>
            </a:endParaRPr>
          </a:p>
        </p:txBody>
      </p:sp>
      <p:sp>
        <p:nvSpPr>
          <p:cNvPr id="197635" name="Text Box 3"/>
          <p:cNvSpPr txBox="1">
            <a:spLocks noChangeArrowheads="1"/>
          </p:cNvSpPr>
          <p:nvPr/>
        </p:nvSpPr>
        <p:spPr bwMode="auto">
          <a:xfrm>
            <a:off x="0" y="1860550"/>
            <a:ext cx="9144000" cy="3659188"/>
          </a:xfrm>
          <a:prstGeom prst="rect">
            <a:avLst/>
          </a:prstGeom>
          <a:noFill/>
          <a:ln w="9525">
            <a:noFill/>
            <a:miter lim="800000"/>
            <a:headEnd/>
            <a:tailEnd/>
          </a:ln>
        </p:spPr>
        <p:txBody>
          <a:bodyPr>
            <a:spAutoFit/>
          </a:bodyPr>
          <a:lstStyle/>
          <a:p>
            <a:pPr algn="ctr">
              <a:spcBef>
                <a:spcPct val="50000"/>
              </a:spcBef>
            </a:pPr>
            <a:r>
              <a:rPr lang="en-US" sz="3200" b="1">
                <a:solidFill>
                  <a:srgbClr val="000066"/>
                </a:solidFill>
              </a:rPr>
              <a:t>Certain</a:t>
            </a:r>
            <a:r>
              <a:rPr lang="en-US" sz="3200" b="1">
                <a:solidFill>
                  <a:srgbClr val="BE0000"/>
                </a:solidFill>
              </a:rPr>
              <a:t> </a:t>
            </a:r>
            <a:r>
              <a:rPr lang="en-US" sz="3200" b="1">
                <a:solidFill>
                  <a:srgbClr val="700000"/>
                </a:solidFill>
              </a:rPr>
              <a:t>MEASURES</a:t>
            </a:r>
            <a:r>
              <a:rPr lang="en-US" sz="3200" b="1">
                <a:solidFill>
                  <a:srgbClr val="BE0000"/>
                </a:solidFill>
              </a:rPr>
              <a:t> </a:t>
            </a:r>
            <a:r>
              <a:rPr lang="en-US" sz="3200" b="1">
                <a:solidFill>
                  <a:srgbClr val="000066"/>
                </a:solidFill>
              </a:rPr>
              <a:t>of structure are </a:t>
            </a:r>
            <a:br>
              <a:rPr lang="en-US" sz="3200" b="1">
                <a:solidFill>
                  <a:srgbClr val="000066"/>
                </a:solidFill>
              </a:rPr>
            </a:br>
            <a:r>
              <a:rPr lang="en-US" sz="3200" b="1">
                <a:solidFill>
                  <a:srgbClr val="000066"/>
                </a:solidFill>
              </a:rPr>
              <a:t>Powerful</a:t>
            </a:r>
            <a:r>
              <a:rPr lang="en-US" sz="3200" b="1">
                <a:solidFill>
                  <a:srgbClr val="700000"/>
                </a:solidFill>
              </a:rPr>
              <a:t> DETERMINANTS</a:t>
            </a:r>
            <a:r>
              <a:rPr lang="en-US" sz="3200" b="1">
                <a:solidFill>
                  <a:srgbClr val="FF0000"/>
                </a:solidFill>
              </a:rPr>
              <a:t> </a:t>
            </a:r>
            <a:r>
              <a:rPr lang="en-US" sz="3200" b="1">
                <a:solidFill>
                  <a:srgbClr val="000066"/>
                </a:solidFill>
              </a:rPr>
              <a:t>of Function</a:t>
            </a:r>
            <a:r>
              <a:rPr lang="en-US" sz="4000" b="1">
                <a:solidFill>
                  <a:srgbClr val="000066"/>
                </a:solidFill>
              </a:rPr>
              <a:t>	</a:t>
            </a:r>
            <a:br>
              <a:rPr lang="en-US" sz="4000" b="1">
                <a:solidFill>
                  <a:srgbClr val="000066"/>
                </a:solidFill>
              </a:rPr>
            </a:br>
            <a:r>
              <a:rPr lang="en-US" sz="2800">
                <a:solidFill>
                  <a:srgbClr val="000066"/>
                </a:solidFill>
              </a:rPr>
              <a:t>e.g., Volume, Dielectric Coefficient, etc</a:t>
            </a:r>
            <a:r>
              <a:rPr lang="en-US" sz="2800" b="1">
                <a:solidFill>
                  <a:srgbClr val="000066"/>
                </a:solidFill>
              </a:rPr>
              <a:t>.</a:t>
            </a:r>
            <a:endParaRPr lang="en-US" sz="1800">
              <a:solidFill>
                <a:srgbClr val="000000"/>
              </a:solidFill>
            </a:endParaRPr>
          </a:p>
          <a:p>
            <a:pPr algn="ctr">
              <a:spcBef>
                <a:spcPct val="50000"/>
              </a:spcBef>
            </a:pPr>
            <a:r>
              <a:rPr lang="en-US" sz="2800">
                <a:solidFill>
                  <a:srgbClr val="700000"/>
                </a:solidFill>
              </a:rPr>
              <a:t>Induced Fit Model of Selectivity</a:t>
            </a:r>
            <a:br>
              <a:rPr lang="en-US" sz="2800">
                <a:solidFill>
                  <a:srgbClr val="700000"/>
                </a:solidFill>
              </a:rPr>
            </a:br>
            <a:r>
              <a:rPr lang="en-US" sz="2800">
                <a:solidFill>
                  <a:srgbClr val="700000"/>
                </a:solidFill>
              </a:rPr>
              <a:t>Atomic Structure is </a:t>
            </a:r>
            <a:r>
              <a:rPr lang="en-US" sz="2800" u="sng">
                <a:solidFill>
                  <a:srgbClr val="700000"/>
                </a:solidFill>
              </a:rPr>
              <a:t>not</a:t>
            </a:r>
            <a:r>
              <a:rPr lang="en-US" sz="2800">
                <a:solidFill>
                  <a:srgbClr val="700000"/>
                </a:solidFill>
              </a:rPr>
              <a:t> pre-formed</a:t>
            </a:r>
            <a:r>
              <a:rPr lang="en-US" sz="3200" b="1">
                <a:solidFill>
                  <a:srgbClr val="700000"/>
                </a:solidFill>
              </a:rPr>
              <a:t/>
            </a:r>
            <a:br>
              <a:rPr lang="en-US" sz="3200" b="1">
                <a:solidFill>
                  <a:srgbClr val="700000"/>
                </a:solidFill>
              </a:rPr>
            </a:br>
            <a:r>
              <a:rPr lang="en-US" sz="2800">
                <a:solidFill>
                  <a:srgbClr val="700000"/>
                </a:solidFill>
              </a:rPr>
              <a:t>Atomic Structure is an important </a:t>
            </a:r>
            <a:r>
              <a:rPr lang="en-US" sz="2800" u="sng">
                <a:solidFill>
                  <a:srgbClr val="700000"/>
                </a:solidFill>
              </a:rPr>
              <a:t>output</a:t>
            </a:r>
            <a:r>
              <a:rPr lang="en-US" sz="2800">
                <a:solidFill>
                  <a:srgbClr val="700000"/>
                </a:solidFill>
              </a:rPr>
              <a:t> of the simulation</a:t>
            </a:r>
            <a:br>
              <a:rPr lang="en-US" sz="2800">
                <a:solidFill>
                  <a:srgbClr val="700000"/>
                </a:solidFill>
              </a:rPr>
            </a:br>
            <a:r>
              <a:rPr lang="en-US" sz="2400">
                <a:solidFill>
                  <a:srgbClr val="000066"/>
                </a:solidFill>
              </a:rPr>
              <a:t/>
            </a:r>
            <a:br>
              <a:rPr lang="en-US" sz="2400">
                <a:solidFill>
                  <a:srgbClr val="000066"/>
                </a:solidFill>
              </a:rPr>
            </a:br>
            <a:endParaRPr lang="en-US" sz="1200">
              <a:solidFill>
                <a:srgbClr val="000000"/>
              </a:solidFill>
            </a:endParaRPr>
          </a:p>
        </p:txBody>
      </p:sp>
      <p:sp>
        <p:nvSpPr>
          <p:cNvPr id="197636" name="Text Box 4"/>
          <p:cNvSpPr txBox="1">
            <a:spLocks noChangeArrowheads="1"/>
          </p:cNvSpPr>
          <p:nvPr/>
        </p:nvSpPr>
        <p:spPr bwMode="auto">
          <a:xfrm>
            <a:off x="5343525" y="6164263"/>
            <a:ext cx="2978150" cy="336550"/>
          </a:xfrm>
          <a:prstGeom prst="rect">
            <a:avLst/>
          </a:prstGeom>
          <a:noFill/>
          <a:ln w="25400" algn="ctr">
            <a:noFill/>
            <a:miter lim="800000"/>
            <a:headEnd/>
            <a:tailEnd/>
          </a:ln>
        </p:spPr>
        <p:txBody>
          <a:bodyPr>
            <a:spAutoFit/>
          </a:bodyPr>
          <a:lstStyle/>
          <a:p>
            <a:pPr algn="ctr" eaLnBrk="0" hangingPunct="0">
              <a:spcBef>
                <a:spcPct val="50000"/>
              </a:spcBef>
            </a:pPr>
            <a:r>
              <a:rPr lang="en-US" b="1">
                <a:solidFill>
                  <a:srgbClr val="000000"/>
                </a:solidFill>
              </a:rPr>
              <a:t>Nonner and Eisenberg</a:t>
            </a:r>
          </a:p>
        </p:txBody>
      </p:sp>
      <p:sp>
        <p:nvSpPr>
          <p:cNvPr id="197637" name="Text Box 3"/>
          <p:cNvSpPr txBox="1">
            <a:spLocks noChangeArrowheads="1"/>
          </p:cNvSpPr>
          <p:nvPr/>
        </p:nvSpPr>
        <p:spPr bwMode="auto">
          <a:xfrm>
            <a:off x="0" y="403225"/>
            <a:ext cx="9144000" cy="762000"/>
          </a:xfrm>
          <a:prstGeom prst="rect">
            <a:avLst/>
          </a:prstGeom>
          <a:noFill/>
          <a:ln w="9525">
            <a:noFill/>
            <a:miter lim="800000"/>
            <a:headEnd/>
            <a:tailEnd/>
          </a:ln>
        </p:spPr>
        <p:txBody>
          <a:bodyPr>
            <a:spAutoFit/>
          </a:bodyPr>
          <a:lstStyle/>
          <a:p>
            <a:pPr algn="ctr" eaLnBrk="0" hangingPunct="0"/>
            <a:r>
              <a:rPr lang="en-US" sz="4400" b="1" u="sng">
                <a:solidFill>
                  <a:srgbClr val="700000"/>
                </a:solidFill>
              </a:rPr>
              <a:t>What does the protein do</a:t>
            </a:r>
            <a:r>
              <a:rPr lang="en-US" sz="4400" b="1">
                <a:solidFill>
                  <a:srgbClr val="700000"/>
                </a:solidFill>
              </a:rPr>
              <a:t>?</a:t>
            </a:r>
            <a:endParaRPr lang="en-US" sz="2000" i="1">
              <a:solidFill>
                <a:srgbClr val="700000"/>
              </a:solidFill>
            </a:endParaRPr>
          </a:p>
        </p:txBody>
      </p:sp>
      <p:sp>
        <p:nvSpPr>
          <p:cNvPr id="197638" name="Rectangle 5"/>
          <p:cNvSpPr>
            <a:spLocks noChangeArrowheads="1"/>
          </p:cNvSpPr>
          <p:nvPr/>
        </p:nvSpPr>
        <p:spPr bwMode="auto">
          <a:xfrm>
            <a:off x="3198813" y="1204913"/>
            <a:ext cx="2335212" cy="460375"/>
          </a:xfrm>
          <a:prstGeom prst="rect">
            <a:avLst/>
          </a:prstGeom>
          <a:noFill/>
          <a:ln w="9525">
            <a:noFill/>
            <a:miter lim="800000"/>
            <a:headEnd/>
            <a:tailEnd/>
          </a:ln>
        </p:spPr>
        <p:txBody>
          <a:bodyPr wrap="none">
            <a:spAutoFit/>
          </a:bodyPr>
          <a:lstStyle/>
          <a:p>
            <a:pPr algn="ctr" eaLnBrk="0" hangingPunct="0"/>
            <a:r>
              <a:rPr lang="en-US" sz="2400" b="1" i="1">
                <a:solidFill>
                  <a:srgbClr val="00B050"/>
                </a:solidFill>
              </a:rPr>
              <a:t>(for biologists)</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effectLst/>
      </p:bgPr>
    </p:bg>
    <p:spTree>
      <p:nvGrpSpPr>
        <p:cNvPr id="1" name=""/>
        <p:cNvGrpSpPr/>
        <p:nvPr/>
      </p:nvGrpSpPr>
      <p:grpSpPr>
        <a:xfrm>
          <a:off x="0" y="0"/>
          <a:ext cx="0" cy="0"/>
          <a:chOff x="0" y="0"/>
          <a:chExt cx="0" cy="0"/>
        </a:xfrm>
      </p:grpSpPr>
      <p:sp>
        <p:nvSpPr>
          <p:cNvPr id="198658" name="Slide Number Placeholder 3"/>
          <p:cNvSpPr>
            <a:spLocks noGrp="1"/>
          </p:cNvSpPr>
          <p:nvPr>
            <p:ph type="sldNum" sz="quarter" idx="12"/>
          </p:nvPr>
        </p:nvSpPr>
        <p:spPr>
          <a:noFill/>
        </p:spPr>
        <p:txBody>
          <a:bodyPr/>
          <a:lstStyle/>
          <a:p>
            <a:fld id="{4F34BA7D-B72E-4A4A-8E69-DE055910630E}" type="slidenum">
              <a:rPr lang="en-US" smtClean="0">
                <a:cs typeface="Arial" pitchFamily="34" charset="0"/>
              </a:rPr>
              <a:pPr/>
              <a:t>64</a:t>
            </a:fld>
            <a:endParaRPr lang="en-US" smtClean="0">
              <a:cs typeface="Arial" pitchFamily="34" charset="0"/>
            </a:endParaRPr>
          </a:p>
        </p:txBody>
      </p:sp>
      <p:sp>
        <p:nvSpPr>
          <p:cNvPr id="198659" name="Text Box 2"/>
          <p:cNvSpPr txBox="1">
            <a:spLocks noChangeArrowheads="1"/>
          </p:cNvSpPr>
          <p:nvPr/>
        </p:nvSpPr>
        <p:spPr bwMode="auto">
          <a:xfrm>
            <a:off x="0" y="1357313"/>
            <a:ext cx="9144000" cy="3786187"/>
          </a:xfrm>
          <a:prstGeom prst="rect">
            <a:avLst/>
          </a:prstGeom>
          <a:solidFill>
            <a:schemeClr val="bg1">
              <a:alpha val="0"/>
            </a:schemeClr>
          </a:solidFill>
          <a:ln w="9525">
            <a:noFill/>
            <a:miter lim="800000"/>
            <a:headEnd/>
            <a:tailEnd/>
          </a:ln>
        </p:spPr>
        <p:txBody>
          <a:bodyPr>
            <a:spAutoFit/>
          </a:bodyPr>
          <a:lstStyle/>
          <a:p>
            <a:pPr algn="ctr">
              <a:spcBef>
                <a:spcPct val="50000"/>
              </a:spcBef>
            </a:pPr>
            <a:r>
              <a:rPr lang="en-US" sz="3200">
                <a:solidFill>
                  <a:srgbClr val="000066"/>
                </a:solidFill>
              </a:rPr>
              <a:t>Protein maintains </a:t>
            </a:r>
            <a:br>
              <a:rPr lang="en-US" sz="3200">
                <a:solidFill>
                  <a:srgbClr val="000066"/>
                </a:solidFill>
              </a:rPr>
            </a:br>
            <a:r>
              <a:rPr lang="en-US" sz="3200" b="1" u="sng">
                <a:solidFill>
                  <a:srgbClr val="007E00"/>
                </a:solidFill>
              </a:rPr>
              <a:t>Mechanical Forces</a:t>
            </a:r>
            <a:r>
              <a:rPr lang="en-US" sz="3200" b="1">
                <a:solidFill>
                  <a:srgbClr val="00CC00"/>
                </a:solidFill>
              </a:rPr>
              <a:t>*</a:t>
            </a:r>
            <a:br>
              <a:rPr lang="en-US" sz="3200" b="1">
                <a:solidFill>
                  <a:srgbClr val="00CC00"/>
                </a:solidFill>
              </a:rPr>
            </a:br>
            <a:r>
              <a:rPr lang="en-US" sz="3200" b="1">
                <a:solidFill>
                  <a:srgbClr val="000066"/>
                </a:solidFill>
              </a:rPr>
              <a:t>Volume of Pore</a:t>
            </a:r>
            <a:br>
              <a:rPr lang="en-US" sz="3200" b="1">
                <a:solidFill>
                  <a:srgbClr val="000066"/>
                </a:solidFill>
              </a:rPr>
            </a:br>
            <a:r>
              <a:rPr lang="en-US" sz="3200" b="1">
                <a:solidFill>
                  <a:srgbClr val="000066"/>
                </a:solidFill>
              </a:rPr>
              <a:t>Dielectric Coefficient/Boundary</a:t>
            </a:r>
            <a:br>
              <a:rPr lang="en-US" sz="3200" b="1">
                <a:solidFill>
                  <a:srgbClr val="000066"/>
                </a:solidFill>
              </a:rPr>
            </a:br>
            <a:r>
              <a:rPr lang="en-US" sz="3200" b="1">
                <a:solidFill>
                  <a:srgbClr val="000066"/>
                </a:solidFill>
              </a:rPr>
              <a:t>Permanent Charge</a:t>
            </a:r>
          </a:p>
          <a:p>
            <a:pPr algn="ctr">
              <a:spcBef>
                <a:spcPct val="50000"/>
              </a:spcBef>
            </a:pPr>
            <a:r>
              <a:rPr lang="en-US" sz="3200" b="1">
                <a:solidFill>
                  <a:srgbClr val="000066"/>
                </a:solidFill>
              </a:rPr>
              <a:t/>
            </a:r>
            <a:br>
              <a:rPr lang="en-US" sz="3200" b="1">
                <a:solidFill>
                  <a:srgbClr val="000066"/>
                </a:solidFill>
              </a:rPr>
            </a:br>
            <a:endParaRPr lang="en-US" sz="3200" b="1">
              <a:solidFill>
                <a:srgbClr val="000066"/>
              </a:solidFill>
            </a:endParaRPr>
          </a:p>
        </p:txBody>
      </p:sp>
      <p:sp>
        <p:nvSpPr>
          <p:cNvPr id="198660" name="Text Box 3"/>
          <p:cNvSpPr txBox="1">
            <a:spLocks noChangeArrowheads="1"/>
          </p:cNvSpPr>
          <p:nvPr/>
        </p:nvSpPr>
        <p:spPr bwMode="auto">
          <a:xfrm>
            <a:off x="0" y="403225"/>
            <a:ext cx="9144000" cy="762000"/>
          </a:xfrm>
          <a:prstGeom prst="rect">
            <a:avLst/>
          </a:prstGeom>
          <a:noFill/>
          <a:ln w="9525">
            <a:noFill/>
            <a:miter lim="800000"/>
            <a:headEnd/>
            <a:tailEnd/>
          </a:ln>
        </p:spPr>
        <p:txBody>
          <a:bodyPr>
            <a:spAutoFit/>
          </a:bodyPr>
          <a:lstStyle/>
          <a:p>
            <a:pPr algn="ctr" eaLnBrk="0" hangingPunct="0"/>
            <a:r>
              <a:rPr lang="en-US" sz="4400" b="1" u="sng">
                <a:solidFill>
                  <a:srgbClr val="700000"/>
                </a:solidFill>
              </a:rPr>
              <a:t>What does the protein do</a:t>
            </a:r>
            <a:r>
              <a:rPr lang="en-US" sz="4400" b="1">
                <a:solidFill>
                  <a:srgbClr val="700000"/>
                </a:solidFill>
              </a:rPr>
              <a:t>?</a:t>
            </a:r>
            <a:endParaRPr lang="en-US" sz="2000" i="1">
              <a:solidFill>
                <a:srgbClr val="700000"/>
              </a:solidFill>
            </a:endParaRPr>
          </a:p>
        </p:txBody>
      </p:sp>
      <p:sp>
        <p:nvSpPr>
          <p:cNvPr id="198661" name="Text Box 4"/>
          <p:cNvSpPr txBox="1">
            <a:spLocks noChangeArrowheads="1"/>
          </p:cNvSpPr>
          <p:nvPr/>
        </p:nvSpPr>
        <p:spPr bwMode="auto">
          <a:xfrm>
            <a:off x="5945188" y="6521450"/>
            <a:ext cx="2978150" cy="336550"/>
          </a:xfrm>
          <a:prstGeom prst="rect">
            <a:avLst/>
          </a:prstGeom>
          <a:noFill/>
          <a:ln w="25400" algn="ctr">
            <a:noFill/>
            <a:miter lim="800000"/>
            <a:headEnd/>
            <a:tailEnd/>
          </a:ln>
        </p:spPr>
        <p:txBody>
          <a:bodyPr>
            <a:spAutoFit/>
          </a:bodyPr>
          <a:lstStyle/>
          <a:p>
            <a:pPr algn="ctr" eaLnBrk="0" hangingPunct="0">
              <a:spcBef>
                <a:spcPct val="50000"/>
              </a:spcBef>
            </a:pPr>
            <a:r>
              <a:rPr lang="en-US" b="1">
                <a:solidFill>
                  <a:srgbClr val="000000"/>
                </a:solidFill>
              </a:rPr>
              <a:t>Nonner and Eisenberg</a:t>
            </a:r>
          </a:p>
        </p:txBody>
      </p:sp>
      <p:sp>
        <p:nvSpPr>
          <p:cNvPr id="198662" name="Text Box 5"/>
          <p:cNvSpPr txBox="1">
            <a:spLocks noChangeArrowheads="1"/>
          </p:cNvSpPr>
          <p:nvPr/>
        </p:nvSpPr>
        <p:spPr bwMode="auto">
          <a:xfrm>
            <a:off x="1816100" y="5478463"/>
            <a:ext cx="6157913" cy="531812"/>
          </a:xfrm>
          <a:prstGeom prst="rect">
            <a:avLst/>
          </a:prstGeom>
          <a:solidFill>
            <a:schemeClr val="bg1">
              <a:alpha val="0"/>
            </a:schemeClr>
          </a:solidFill>
          <a:ln w="12700" algn="ctr">
            <a:solidFill>
              <a:schemeClr val="tx1"/>
            </a:solidFill>
            <a:miter lim="800000"/>
            <a:headEnd/>
            <a:tailEnd/>
          </a:ln>
        </p:spPr>
        <p:txBody>
          <a:bodyPr>
            <a:spAutoFit/>
          </a:bodyPr>
          <a:lstStyle/>
          <a:p>
            <a:pPr algn="ctr" eaLnBrk="0" hangingPunct="0">
              <a:spcBef>
                <a:spcPct val="50000"/>
              </a:spcBef>
            </a:pPr>
            <a:r>
              <a:rPr lang="en-US" sz="2800" b="1" i="1">
                <a:solidFill>
                  <a:srgbClr val="007E00"/>
                </a:solidFill>
              </a:rPr>
              <a:t>*</a:t>
            </a:r>
            <a:r>
              <a:rPr lang="en-US" sz="2000" b="1" i="1">
                <a:solidFill>
                  <a:srgbClr val="007E00"/>
                </a:solidFill>
              </a:rPr>
              <a:t> Driving force for conformation changes ??</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effectLst/>
      </p:bgPr>
    </p:bg>
    <p:spTree>
      <p:nvGrpSpPr>
        <p:cNvPr id="1" name=""/>
        <p:cNvGrpSpPr/>
        <p:nvPr/>
      </p:nvGrpSpPr>
      <p:grpSpPr>
        <a:xfrm>
          <a:off x="0" y="0"/>
          <a:ext cx="0" cy="0"/>
          <a:chOff x="0" y="0"/>
          <a:chExt cx="0" cy="0"/>
        </a:xfrm>
      </p:grpSpPr>
      <p:sp>
        <p:nvSpPr>
          <p:cNvPr id="199682" name="Rectangle 2"/>
          <p:cNvSpPr>
            <a:spLocks noGrp="1" noChangeArrowheads="1"/>
          </p:cNvSpPr>
          <p:nvPr>
            <p:ph type="title"/>
          </p:nvPr>
        </p:nvSpPr>
        <p:spPr>
          <a:xfrm>
            <a:off x="538163" y="211138"/>
            <a:ext cx="8229600" cy="946150"/>
          </a:xfrm>
        </p:spPr>
        <p:txBody>
          <a:bodyPr>
            <a:spAutoFit/>
          </a:bodyPr>
          <a:lstStyle/>
          <a:p>
            <a:pPr eaLnBrk="1" hangingPunct="1"/>
            <a:r>
              <a:rPr lang="en-US" sz="2800" smtClean="0"/>
              <a:t>Binding Sites* are </a:t>
            </a:r>
            <a:r>
              <a:rPr lang="en-US" sz="2800" b="1" smtClean="0">
                <a:solidFill>
                  <a:schemeClr val="accent2"/>
                </a:solidFill>
              </a:rPr>
              <a:t>outputs</a:t>
            </a:r>
            <a:r>
              <a:rPr lang="en-US" sz="2800" smtClean="0"/>
              <a:t> </a:t>
            </a:r>
            <a:br>
              <a:rPr lang="en-US" sz="2800" smtClean="0"/>
            </a:br>
            <a:r>
              <a:rPr lang="en-US" sz="2800" smtClean="0"/>
              <a:t>of our Calculations</a:t>
            </a:r>
          </a:p>
        </p:txBody>
      </p:sp>
      <p:sp>
        <p:nvSpPr>
          <p:cNvPr id="199683" name="Slide Number Placeholder 5"/>
          <p:cNvSpPr>
            <a:spLocks noGrp="1"/>
          </p:cNvSpPr>
          <p:nvPr>
            <p:ph type="sldNum" sz="quarter" idx="12"/>
          </p:nvPr>
        </p:nvSpPr>
        <p:spPr>
          <a:noFill/>
        </p:spPr>
        <p:txBody>
          <a:bodyPr/>
          <a:lstStyle/>
          <a:p>
            <a:fld id="{FD02CF61-C618-4D1A-8280-074547ED01E6}" type="slidenum">
              <a:rPr lang="en-US" smtClean="0">
                <a:cs typeface="Arial" pitchFamily="34" charset="0"/>
              </a:rPr>
              <a:pPr/>
              <a:t>65</a:t>
            </a:fld>
            <a:endParaRPr lang="en-US" smtClean="0">
              <a:cs typeface="Arial" pitchFamily="34" charset="0"/>
            </a:endParaRPr>
          </a:p>
        </p:txBody>
      </p:sp>
      <p:sp>
        <p:nvSpPr>
          <p:cNvPr id="199684" name="Text Box 3"/>
          <p:cNvSpPr txBox="1">
            <a:spLocks noChangeArrowheads="1"/>
          </p:cNvSpPr>
          <p:nvPr/>
        </p:nvSpPr>
        <p:spPr bwMode="auto">
          <a:xfrm>
            <a:off x="2100263" y="5710238"/>
            <a:ext cx="5029200" cy="915987"/>
          </a:xfrm>
          <a:prstGeom prst="rect">
            <a:avLst/>
          </a:prstGeom>
          <a:noFill/>
          <a:ln w="25400" algn="ctr">
            <a:noFill/>
            <a:miter lim="800000"/>
            <a:headEnd/>
            <a:tailEnd/>
          </a:ln>
        </p:spPr>
        <p:txBody>
          <a:bodyPr>
            <a:spAutoFit/>
          </a:bodyPr>
          <a:lstStyle/>
          <a:p>
            <a:pPr algn="ctr" eaLnBrk="0" hangingPunct="0">
              <a:spcBef>
                <a:spcPct val="50000"/>
              </a:spcBef>
            </a:pPr>
            <a:r>
              <a:rPr lang="en-US" sz="1800">
                <a:solidFill>
                  <a:srgbClr val="000000"/>
                </a:solidFill>
              </a:rPr>
              <a:t>*Selectivity is in the Depletion Zone,</a:t>
            </a:r>
            <a:br>
              <a:rPr lang="en-US" sz="1800">
                <a:solidFill>
                  <a:srgbClr val="000000"/>
                </a:solidFill>
              </a:rPr>
            </a:br>
            <a:r>
              <a:rPr lang="en-US" sz="1800">
                <a:solidFill>
                  <a:srgbClr val="000000"/>
                </a:solidFill>
              </a:rPr>
              <a:t>NOT IN THE BINDING SITE</a:t>
            </a:r>
            <a:br>
              <a:rPr lang="en-US" sz="1800">
                <a:solidFill>
                  <a:srgbClr val="000000"/>
                </a:solidFill>
              </a:rPr>
            </a:br>
            <a:r>
              <a:rPr lang="en-US" sz="1800">
                <a:solidFill>
                  <a:srgbClr val="000000"/>
                </a:solidFill>
              </a:rPr>
              <a:t>of the DEKA Na Channel</a:t>
            </a:r>
          </a:p>
        </p:txBody>
      </p:sp>
      <p:sp>
        <p:nvSpPr>
          <p:cNvPr id="199685" name="Text Box 4"/>
          <p:cNvSpPr txBox="1">
            <a:spLocks noChangeArrowheads="1"/>
          </p:cNvSpPr>
          <p:nvPr/>
        </p:nvSpPr>
        <p:spPr bwMode="auto">
          <a:xfrm>
            <a:off x="166688" y="2638425"/>
            <a:ext cx="8807450" cy="2101850"/>
          </a:xfrm>
          <a:prstGeom prst="rect">
            <a:avLst/>
          </a:prstGeom>
          <a:noFill/>
          <a:ln w="25400" algn="ctr">
            <a:noFill/>
            <a:miter lim="800000"/>
            <a:headEnd/>
            <a:tailEnd/>
          </a:ln>
        </p:spPr>
        <p:txBody>
          <a:bodyPr>
            <a:spAutoFit/>
          </a:bodyPr>
          <a:lstStyle/>
          <a:p>
            <a:pPr algn="ctr" eaLnBrk="0" hangingPunct="0">
              <a:spcBef>
                <a:spcPct val="50000"/>
              </a:spcBef>
            </a:pPr>
            <a:r>
              <a:rPr lang="en-US" sz="3200" b="1">
                <a:solidFill>
                  <a:srgbClr val="000000"/>
                </a:solidFill>
              </a:rPr>
              <a:t>Our model has </a:t>
            </a:r>
            <a:r>
              <a:rPr lang="en-US" sz="3200" b="1" u="sng">
                <a:solidFill>
                  <a:srgbClr val="000000"/>
                </a:solidFill>
              </a:rPr>
              <a:t>no</a:t>
            </a:r>
            <a:r>
              <a:rPr lang="en-US" sz="3200" b="1">
                <a:solidFill>
                  <a:srgbClr val="000000"/>
                </a:solidFill>
              </a:rPr>
              <a:t> preformed</a:t>
            </a:r>
            <a:br>
              <a:rPr lang="en-US" sz="3200" b="1">
                <a:solidFill>
                  <a:srgbClr val="000000"/>
                </a:solidFill>
              </a:rPr>
            </a:br>
            <a:r>
              <a:rPr lang="en-US" sz="3200" b="1">
                <a:solidFill>
                  <a:srgbClr val="000000"/>
                </a:solidFill>
              </a:rPr>
              <a:t>structural binding sites </a:t>
            </a:r>
            <a:br>
              <a:rPr lang="en-US" sz="3200" b="1">
                <a:solidFill>
                  <a:srgbClr val="000000"/>
                </a:solidFill>
              </a:rPr>
            </a:br>
            <a:r>
              <a:rPr lang="en-US" sz="2400">
                <a:solidFill>
                  <a:srgbClr val="000000"/>
                </a:solidFill>
              </a:rPr>
              <a:t>but </a:t>
            </a:r>
            <a:br>
              <a:rPr lang="en-US" sz="2400">
                <a:solidFill>
                  <a:srgbClr val="000000"/>
                </a:solidFill>
              </a:rPr>
            </a:br>
            <a:r>
              <a:rPr lang="en-US" sz="4400" b="1">
                <a:solidFill>
                  <a:srgbClr val="000000"/>
                </a:solidFill>
              </a:rPr>
              <a:t>Selectivity is very Specific</a:t>
            </a:r>
            <a:endParaRPr lang="en-US" sz="4400" b="1" u="sng">
              <a:solidFill>
                <a:srgbClr val="000000"/>
              </a:solidFill>
            </a:endParaRPr>
          </a:p>
        </p:txBody>
      </p:sp>
      <p:sp>
        <p:nvSpPr>
          <p:cNvPr id="199686" name="Text Box 5"/>
          <p:cNvSpPr txBox="1">
            <a:spLocks noChangeArrowheads="1"/>
          </p:cNvSpPr>
          <p:nvPr/>
        </p:nvSpPr>
        <p:spPr bwMode="auto">
          <a:xfrm>
            <a:off x="1771650" y="4838700"/>
            <a:ext cx="5613400" cy="519113"/>
          </a:xfrm>
          <a:prstGeom prst="rect">
            <a:avLst/>
          </a:prstGeom>
          <a:noFill/>
          <a:ln w="25400" algn="ctr">
            <a:noFill/>
            <a:miter lim="800000"/>
            <a:headEnd/>
            <a:tailEnd/>
          </a:ln>
        </p:spPr>
        <p:txBody>
          <a:bodyPr>
            <a:spAutoFit/>
          </a:bodyPr>
          <a:lstStyle/>
          <a:p>
            <a:pPr algn="ctr" eaLnBrk="0" hangingPunct="0">
              <a:spcBef>
                <a:spcPct val="50000"/>
              </a:spcBef>
            </a:pPr>
            <a:endParaRPr lang="en-US" sz="2800">
              <a:solidFill>
                <a:srgbClr val="000000"/>
              </a:solidFill>
            </a:endParaRPr>
          </a:p>
        </p:txBody>
      </p:sp>
      <p:sp>
        <p:nvSpPr>
          <p:cNvPr id="199687" name="Rectangle 7"/>
          <p:cNvSpPr>
            <a:spLocks noChangeArrowheads="1"/>
          </p:cNvSpPr>
          <p:nvPr/>
        </p:nvSpPr>
        <p:spPr bwMode="auto">
          <a:xfrm>
            <a:off x="874713" y="1397000"/>
            <a:ext cx="8013700" cy="646113"/>
          </a:xfrm>
          <a:prstGeom prst="rect">
            <a:avLst/>
          </a:prstGeom>
          <a:noFill/>
          <a:ln w="9525">
            <a:noFill/>
            <a:miter lim="800000"/>
            <a:headEnd/>
            <a:tailEnd/>
          </a:ln>
        </p:spPr>
        <p:txBody>
          <a:bodyPr>
            <a:spAutoFit/>
          </a:bodyPr>
          <a:lstStyle/>
          <a:p>
            <a:pPr algn="ctr" eaLnBrk="0" hangingPunct="0">
              <a:spcBef>
                <a:spcPct val="50000"/>
              </a:spcBef>
            </a:pPr>
            <a:r>
              <a:rPr lang="en-US" sz="3600" b="1">
                <a:solidFill>
                  <a:srgbClr val="000000"/>
                </a:solidFill>
              </a:rPr>
              <a:t>Induced Fit Model of Selectivity</a:t>
            </a:r>
            <a:endParaRPr lang="en-US" sz="4400" b="1">
              <a:solidFill>
                <a:srgbClr val="000000"/>
              </a:solidFill>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bg>
      <p:bgPr>
        <a:solidFill>
          <a:srgbClr val="74B7C4">
            <a:alpha val="78822"/>
          </a:srgbClr>
        </a:solidFill>
        <a:effectLst/>
      </p:bgPr>
    </p:bg>
    <p:spTree>
      <p:nvGrpSpPr>
        <p:cNvPr id="1" name=""/>
        <p:cNvGrpSpPr/>
        <p:nvPr/>
      </p:nvGrpSpPr>
      <p:grpSpPr>
        <a:xfrm>
          <a:off x="0" y="0"/>
          <a:ext cx="0" cy="0"/>
          <a:chOff x="0" y="0"/>
          <a:chExt cx="0" cy="0"/>
        </a:xfrm>
      </p:grpSpPr>
      <p:sp>
        <p:nvSpPr>
          <p:cNvPr id="200706" name="Slide Number Placeholder 1"/>
          <p:cNvSpPr>
            <a:spLocks noGrp="1"/>
          </p:cNvSpPr>
          <p:nvPr>
            <p:ph type="sldNum" sz="quarter" idx="12"/>
          </p:nvPr>
        </p:nvSpPr>
        <p:spPr>
          <a:noFill/>
        </p:spPr>
        <p:txBody>
          <a:bodyPr/>
          <a:lstStyle/>
          <a:p>
            <a:fld id="{C8B38D6F-5906-43D6-9FB1-7F85580BB0B9}" type="slidenum">
              <a:rPr lang="en-US" smtClean="0">
                <a:solidFill>
                  <a:schemeClr val="tx1"/>
                </a:solidFill>
              </a:rPr>
              <a:pPr/>
              <a:t>66</a:t>
            </a:fld>
            <a:endParaRPr lang="en-US" smtClean="0">
              <a:solidFill>
                <a:schemeClr val="tx1"/>
              </a:solidFill>
            </a:endParaRPr>
          </a:p>
        </p:txBody>
      </p:sp>
      <p:sp>
        <p:nvSpPr>
          <p:cNvPr id="200707" name="TextBox 2"/>
          <p:cNvSpPr txBox="1">
            <a:spLocks noChangeArrowheads="1"/>
          </p:cNvSpPr>
          <p:nvPr/>
        </p:nvSpPr>
        <p:spPr bwMode="auto">
          <a:xfrm>
            <a:off x="266700" y="1219200"/>
            <a:ext cx="8626475" cy="4524375"/>
          </a:xfrm>
          <a:prstGeom prst="rect">
            <a:avLst/>
          </a:prstGeom>
          <a:noFill/>
          <a:ln w="12700">
            <a:solidFill>
              <a:schemeClr val="tx1"/>
            </a:solidFill>
            <a:miter lim="800000"/>
            <a:headEnd/>
            <a:tailEnd/>
          </a:ln>
        </p:spPr>
        <p:txBody>
          <a:bodyPr wrap="none"/>
          <a:lstStyle/>
          <a:p>
            <a:r>
              <a:rPr lang="en-US" sz="4000" b="1"/>
              <a:t>Challenge </a:t>
            </a:r>
            <a:endParaRPr lang="en-US" sz="2800" b="1"/>
          </a:p>
          <a:p>
            <a:r>
              <a:rPr lang="en-US" sz="2000"/>
              <a:t>			from leading biophysicists</a:t>
            </a:r>
            <a:endParaRPr lang="en-US" sz="2800"/>
          </a:p>
          <a:p>
            <a:r>
              <a:rPr lang="en-US" sz="2800" b="1"/>
              <a:t>	Walter Stühmer and Stefan Heinemann</a:t>
            </a:r>
          </a:p>
          <a:p>
            <a:r>
              <a:rPr lang="en-US" sz="2000"/>
              <a:t>	Max Planck Institutes, Göttingen, Leipzig</a:t>
            </a:r>
            <a:endParaRPr lang="en-US" sz="2800"/>
          </a:p>
          <a:p>
            <a:endParaRPr lang="en-US" sz="2800" b="1"/>
          </a:p>
          <a:p>
            <a:r>
              <a:rPr lang="en-US" sz="2800" b="1"/>
              <a:t>	Can a physical theory explain the mutation </a:t>
            </a:r>
            <a:br>
              <a:rPr lang="en-US" sz="2800" b="1"/>
            </a:br>
            <a:r>
              <a:rPr lang="en-US" sz="2800" b="1"/>
              <a:t>	Calcium Channel into Sodium Channel?</a:t>
            </a:r>
          </a:p>
          <a:p>
            <a:endParaRPr lang="en-US" sz="2800" b="1"/>
          </a:p>
          <a:p>
            <a:r>
              <a:rPr lang="en-US" sz="2800" b="1"/>
              <a:t>                       </a:t>
            </a:r>
            <a:r>
              <a:rPr lang="en-US" sz="3600" b="1" i="1">
                <a:solidFill>
                  <a:srgbClr val="00467A"/>
                </a:solidFill>
              </a:rPr>
              <a:t>DEEA </a:t>
            </a:r>
            <a:r>
              <a:rPr lang="en-US" sz="2800" b="1" i="1">
                <a:solidFill>
                  <a:srgbClr val="00467A"/>
                </a:solidFill>
              </a:rPr>
              <a:t>                  </a:t>
            </a:r>
            <a:r>
              <a:rPr lang="en-US" sz="3600" b="1" i="1">
                <a:solidFill>
                  <a:srgbClr val="00467A"/>
                </a:solidFill>
              </a:rPr>
              <a:t>DEKA</a:t>
            </a:r>
            <a:endParaRPr lang="en-US" sz="1800" b="1" i="1">
              <a:solidFill>
                <a:srgbClr val="00467A"/>
              </a:solidFill>
            </a:endParaRPr>
          </a:p>
        </p:txBody>
      </p:sp>
      <p:sp>
        <p:nvSpPr>
          <p:cNvPr id="200708" name="TextBox 4"/>
          <p:cNvSpPr txBox="1">
            <a:spLocks noChangeArrowheads="1"/>
          </p:cNvSpPr>
          <p:nvPr/>
        </p:nvSpPr>
        <p:spPr bwMode="auto">
          <a:xfrm>
            <a:off x="5905500" y="5143500"/>
            <a:ext cx="1152525" cy="419100"/>
          </a:xfrm>
          <a:prstGeom prst="rect">
            <a:avLst/>
          </a:prstGeom>
          <a:noFill/>
          <a:ln w="12700">
            <a:noFill/>
            <a:miter lim="800000"/>
            <a:headEnd/>
            <a:tailEnd/>
          </a:ln>
        </p:spPr>
        <p:txBody>
          <a:bodyPr/>
          <a:lstStyle/>
          <a:p>
            <a:pPr algn="ctr"/>
            <a:r>
              <a:rPr lang="en-US" sz="1200" b="1" i="1">
                <a:solidFill>
                  <a:srgbClr val="00467A"/>
                </a:solidFill>
              </a:rPr>
              <a:t>Sodium Channel</a:t>
            </a:r>
          </a:p>
        </p:txBody>
      </p:sp>
      <p:sp>
        <p:nvSpPr>
          <p:cNvPr id="200709" name="TextBox 6"/>
          <p:cNvSpPr txBox="1">
            <a:spLocks noChangeArrowheads="1"/>
          </p:cNvSpPr>
          <p:nvPr/>
        </p:nvSpPr>
        <p:spPr bwMode="auto">
          <a:xfrm>
            <a:off x="2686050" y="5162550"/>
            <a:ext cx="1152525" cy="419100"/>
          </a:xfrm>
          <a:prstGeom prst="rect">
            <a:avLst/>
          </a:prstGeom>
          <a:noFill/>
          <a:ln w="12700">
            <a:noFill/>
            <a:miter lim="800000"/>
            <a:headEnd/>
            <a:tailEnd/>
          </a:ln>
        </p:spPr>
        <p:txBody>
          <a:bodyPr/>
          <a:lstStyle/>
          <a:p>
            <a:pPr algn="ctr"/>
            <a:r>
              <a:rPr lang="en-US" sz="1200" b="1" i="1">
                <a:solidFill>
                  <a:srgbClr val="00467A"/>
                </a:solidFill>
              </a:rPr>
              <a:t>Calcium Channel</a:t>
            </a:r>
          </a:p>
        </p:txBody>
      </p:sp>
      <p:sp>
        <p:nvSpPr>
          <p:cNvPr id="200710" name="Left-Right Arrow 7"/>
          <p:cNvSpPr>
            <a:spLocks noChangeArrowheads="1"/>
          </p:cNvSpPr>
          <p:nvPr/>
        </p:nvSpPr>
        <p:spPr bwMode="auto">
          <a:xfrm>
            <a:off x="4019550" y="4733925"/>
            <a:ext cx="1695450" cy="344488"/>
          </a:xfrm>
          <a:prstGeom prst="leftRightArrow">
            <a:avLst>
              <a:gd name="adj1" fmla="val 50000"/>
              <a:gd name="adj2" fmla="val 49923"/>
            </a:avLst>
          </a:prstGeom>
          <a:noFill/>
          <a:ln w="38100" algn="ctr">
            <a:solidFill>
              <a:srgbClr val="00467A"/>
            </a:solidFill>
            <a:round/>
            <a:headEnd/>
            <a:tailEnd/>
          </a:ln>
        </p:spPr>
        <p:txBody>
          <a:bodyPr wrap="none"/>
          <a:lstStyle/>
          <a:p>
            <a:pPr algn="ctr" eaLnBrk="0" hangingPunct="0"/>
            <a:endParaRPr lang="en-US" sz="2800" b="1">
              <a:solidFill>
                <a:srgbClr val="BC0000"/>
              </a:solidFill>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90000"/>
              </a:schemeClr>
            </a:gs>
            <a:gs pos="100000">
              <a:srgbClr val="CEDDEC">
                <a:gamma/>
                <a:shade val="66275"/>
                <a:invGamma/>
              </a:srgbClr>
            </a:gs>
          </a:gsLst>
          <a:lin ang="2700000" scaled="1"/>
          <a:tileRect/>
        </a:gradFill>
        <a:effectLst/>
      </p:bgPr>
    </p:bg>
    <p:spTree>
      <p:nvGrpSpPr>
        <p:cNvPr id="1" name=""/>
        <p:cNvGrpSpPr/>
        <p:nvPr/>
      </p:nvGrpSpPr>
      <p:grpSpPr>
        <a:xfrm>
          <a:off x="0" y="0"/>
          <a:ext cx="0" cy="0"/>
          <a:chOff x="0" y="0"/>
          <a:chExt cx="0" cy="0"/>
        </a:xfrm>
      </p:grpSpPr>
      <p:sp>
        <p:nvSpPr>
          <p:cNvPr id="201730" name="Rectangle 2"/>
          <p:cNvSpPr>
            <a:spLocks noGrp="1" noChangeArrowheads="1"/>
          </p:cNvSpPr>
          <p:nvPr>
            <p:ph type="title"/>
          </p:nvPr>
        </p:nvSpPr>
        <p:spPr bwMode="auto">
          <a:xfrm>
            <a:off x="-158750" y="1292225"/>
            <a:ext cx="9302750" cy="720725"/>
          </a:xfrm>
          <a:noFill/>
          <a:ln>
            <a:miter lim="800000"/>
            <a:headEnd/>
            <a:tailEnd/>
          </a:ln>
        </p:spPr>
        <p:txBody>
          <a:bodyPr vert="horz" wrap="square" lIns="91440" tIns="45720" rIns="91440" bIns="45720" numCol="1" anchor="t" anchorCtr="0" compatLnSpc="1">
            <a:prstTxWarp prst="textNoShape">
              <a:avLst/>
            </a:prstTxWarp>
          </a:bodyPr>
          <a:lstStyle/>
          <a:p>
            <a:pPr eaLnBrk="1" hangingPunct="1">
              <a:lnSpc>
                <a:spcPct val="115000"/>
              </a:lnSpc>
              <a:spcBef>
                <a:spcPct val="65000"/>
              </a:spcBef>
            </a:pPr>
            <a:r>
              <a:rPr lang="en-US" sz="4000" b="1" smtClean="0">
                <a:solidFill>
                  <a:schemeClr val="tx1"/>
                </a:solidFill>
              </a:rPr>
              <a:t>DEKA</a:t>
            </a:r>
            <a:r>
              <a:rPr lang="en-US" sz="4000" smtClean="0">
                <a:solidFill>
                  <a:schemeClr val="tx1"/>
                </a:solidFill>
              </a:rPr>
              <a:t> </a:t>
            </a:r>
            <a:r>
              <a:rPr lang="en-US" sz="4000" b="1" smtClean="0">
                <a:solidFill>
                  <a:schemeClr val="tx1"/>
                </a:solidFill>
              </a:rPr>
              <a:t>Sodium Channel </a:t>
            </a:r>
            <a:r>
              <a:rPr lang="en-US" sz="2800" smtClean="0">
                <a:solidFill>
                  <a:schemeClr val="tx1"/>
                </a:solidFill>
              </a:rPr>
              <a:t/>
            </a:r>
            <a:br>
              <a:rPr lang="en-US" sz="2800" smtClean="0">
                <a:solidFill>
                  <a:schemeClr val="tx1"/>
                </a:solidFill>
              </a:rPr>
            </a:br>
            <a:r>
              <a:rPr lang="en-US" sz="2800" b="1" smtClean="0">
                <a:solidFill>
                  <a:schemeClr val="tx1"/>
                </a:solidFill>
              </a:rPr>
              <a:t>has very different properties from Ca channel,</a:t>
            </a:r>
            <a:r>
              <a:rPr lang="en-US" sz="2800" smtClean="0">
                <a:solidFill>
                  <a:schemeClr val="tx1"/>
                </a:solidFill>
              </a:rPr>
              <a:t/>
            </a:r>
            <a:br>
              <a:rPr lang="en-US" sz="2800" smtClean="0">
                <a:solidFill>
                  <a:schemeClr val="tx1"/>
                </a:solidFill>
              </a:rPr>
            </a:br>
            <a:r>
              <a:rPr lang="en-US" sz="2800" smtClean="0">
                <a:solidFill>
                  <a:schemeClr val="tx1"/>
                </a:solidFill>
              </a:rPr>
              <a:t/>
            </a:r>
            <a:br>
              <a:rPr lang="en-US" sz="2800" smtClean="0">
                <a:solidFill>
                  <a:schemeClr val="tx1"/>
                </a:solidFill>
              </a:rPr>
            </a:br>
            <a:r>
              <a:rPr lang="en-US" sz="2800" smtClean="0">
                <a:solidFill>
                  <a:schemeClr val="tx1"/>
                </a:solidFill>
              </a:rPr>
              <a:t>e.g., ‘binding’ curve,</a:t>
            </a:r>
            <a:br>
              <a:rPr lang="en-US" sz="2800" smtClean="0">
                <a:solidFill>
                  <a:schemeClr val="tx1"/>
                </a:solidFill>
              </a:rPr>
            </a:br>
            <a:r>
              <a:rPr lang="en-US" sz="2800" smtClean="0">
                <a:solidFill>
                  <a:schemeClr val="tx1"/>
                </a:solidFill>
              </a:rPr>
              <a:t>Na</a:t>
            </a:r>
            <a:r>
              <a:rPr lang="en-US" sz="2800" baseline="40000" smtClean="0">
                <a:solidFill>
                  <a:schemeClr val="tx1"/>
                </a:solidFill>
              </a:rPr>
              <a:t>+</a:t>
            </a:r>
            <a:r>
              <a:rPr lang="en-US" sz="2800" smtClean="0">
                <a:solidFill>
                  <a:schemeClr val="tx1"/>
                </a:solidFill>
              </a:rPr>
              <a:t> vs Ca</a:t>
            </a:r>
            <a:r>
              <a:rPr lang="en-US" sz="2800" baseline="40000" smtClean="0">
                <a:solidFill>
                  <a:schemeClr val="tx1"/>
                </a:solidFill>
              </a:rPr>
              <a:t>++</a:t>
            </a:r>
            <a:r>
              <a:rPr lang="en-US" sz="2800" smtClean="0">
                <a:solidFill>
                  <a:schemeClr val="tx1"/>
                </a:solidFill>
              </a:rPr>
              <a:t> selectivity </a:t>
            </a:r>
            <a:br>
              <a:rPr lang="en-US" sz="2800" smtClean="0">
                <a:solidFill>
                  <a:schemeClr val="tx1"/>
                </a:solidFill>
              </a:rPr>
            </a:br>
            <a:r>
              <a:rPr lang="en-US" sz="2800" u="sng" smtClean="0">
                <a:solidFill>
                  <a:schemeClr val="tx1"/>
                </a:solidFill>
              </a:rPr>
              <a:t>Na</a:t>
            </a:r>
            <a:r>
              <a:rPr lang="en-US" sz="2800" u="sng" baseline="40000" smtClean="0">
                <a:solidFill>
                  <a:schemeClr val="tx1"/>
                </a:solidFill>
              </a:rPr>
              <a:t>+</a:t>
            </a:r>
            <a:r>
              <a:rPr lang="en-US" sz="2800" u="sng" smtClean="0">
                <a:solidFill>
                  <a:schemeClr val="tx1"/>
                </a:solidFill>
              </a:rPr>
              <a:t> vs K</a:t>
            </a:r>
            <a:r>
              <a:rPr lang="en-US" sz="2800" u="sng" baseline="40000" smtClean="0">
                <a:solidFill>
                  <a:schemeClr val="tx1"/>
                </a:solidFill>
              </a:rPr>
              <a:t>+</a:t>
            </a:r>
            <a:r>
              <a:rPr lang="en-US" sz="2800" u="sng" smtClean="0">
                <a:solidFill>
                  <a:schemeClr val="tx1"/>
                </a:solidFill>
              </a:rPr>
              <a:t> selectivity</a:t>
            </a:r>
          </a:p>
        </p:txBody>
      </p:sp>
      <p:sp>
        <p:nvSpPr>
          <p:cNvPr id="201731" name="Slide Number Placeholder 5"/>
          <p:cNvSpPr>
            <a:spLocks noGrp="1"/>
          </p:cNvSpPr>
          <p:nvPr>
            <p:ph type="sldNum" sz="quarter" idx="12"/>
          </p:nvPr>
        </p:nvSpPr>
        <p:spPr>
          <a:noFill/>
        </p:spPr>
        <p:txBody>
          <a:bodyPr/>
          <a:lstStyle/>
          <a:p>
            <a:fld id="{A2275FAA-CD1F-41DF-ADFB-502DD694BFFA}" type="slidenum">
              <a:rPr lang="en-US" smtClean="0">
                <a:solidFill>
                  <a:schemeClr val="tx1"/>
                </a:solidFill>
              </a:rPr>
              <a:pPr/>
              <a:t>67</a:t>
            </a:fld>
            <a:endParaRPr lang="en-US" smtClean="0">
              <a:solidFill>
                <a:schemeClr val="tx1"/>
              </a:solidFill>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90000"/>
              </a:schemeClr>
            </a:gs>
            <a:gs pos="100000">
              <a:srgbClr val="CEDDEC">
                <a:gamma/>
                <a:shade val="66275"/>
                <a:invGamma/>
              </a:srgbClr>
            </a:gs>
          </a:gsLst>
          <a:lin ang="2700000" scaled="1"/>
          <a:tileRect/>
        </a:gradFill>
        <a:effectLst/>
      </p:bgPr>
    </p:bg>
    <p:spTree>
      <p:nvGrpSpPr>
        <p:cNvPr id="1" name=""/>
        <p:cNvGrpSpPr/>
        <p:nvPr/>
      </p:nvGrpSpPr>
      <p:grpSpPr>
        <a:xfrm>
          <a:off x="0" y="0"/>
          <a:ext cx="0" cy="0"/>
          <a:chOff x="0" y="0"/>
          <a:chExt cx="0" cy="0"/>
        </a:xfrm>
      </p:grpSpPr>
      <p:sp>
        <p:nvSpPr>
          <p:cNvPr id="202754" name="Rectangle 2"/>
          <p:cNvSpPr>
            <a:spLocks noGrp="1" noChangeArrowheads="1"/>
          </p:cNvSpPr>
          <p:nvPr>
            <p:ph type="title"/>
          </p:nvPr>
        </p:nvSpPr>
        <p:spPr bwMode="auto">
          <a:xfrm>
            <a:off x="141288" y="2233613"/>
            <a:ext cx="9302750" cy="720725"/>
          </a:xfrm>
          <a:noFill/>
          <a:ln>
            <a:miter lim="800000"/>
            <a:headEnd/>
            <a:tailEnd/>
          </a:ln>
        </p:spPr>
        <p:txBody>
          <a:bodyPr vert="horz" wrap="square" lIns="91440" tIns="45720" rIns="91440" bIns="45720" numCol="1" anchor="t" anchorCtr="0" compatLnSpc="1">
            <a:prstTxWarp prst="textNoShape">
              <a:avLst/>
            </a:prstTxWarp>
          </a:bodyPr>
          <a:lstStyle/>
          <a:p>
            <a:pPr eaLnBrk="1" hangingPunct="1">
              <a:lnSpc>
                <a:spcPct val="115000"/>
              </a:lnSpc>
              <a:spcBef>
                <a:spcPct val="65000"/>
              </a:spcBef>
            </a:pPr>
            <a:r>
              <a:rPr lang="en-US" sz="4000" b="1" smtClean="0">
                <a:solidFill>
                  <a:schemeClr val="tx1"/>
                </a:solidFill>
              </a:rPr>
              <a:t>DEKA</a:t>
            </a:r>
            <a:r>
              <a:rPr lang="en-US" sz="4000" smtClean="0">
                <a:solidFill>
                  <a:schemeClr val="tx1"/>
                </a:solidFill>
              </a:rPr>
              <a:t> </a:t>
            </a:r>
            <a:r>
              <a:rPr lang="en-US" sz="4000" b="1" smtClean="0">
                <a:solidFill>
                  <a:schemeClr val="tx1"/>
                </a:solidFill>
              </a:rPr>
              <a:t>Sodium Channel </a:t>
            </a:r>
            <a:r>
              <a:rPr lang="en-US" sz="2800" smtClean="0">
                <a:solidFill>
                  <a:schemeClr val="tx1"/>
                </a:solidFill>
              </a:rPr>
              <a:t>6 Å</a:t>
            </a:r>
            <a:br>
              <a:rPr lang="en-US" sz="2800" smtClean="0">
                <a:solidFill>
                  <a:schemeClr val="tx1"/>
                </a:solidFill>
              </a:rPr>
            </a:br>
            <a:endParaRPr lang="en-US" sz="2800" smtClean="0">
              <a:solidFill>
                <a:schemeClr val="tx1"/>
              </a:solidFill>
            </a:endParaRPr>
          </a:p>
        </p:txBody>
      </p:sp>
      <p:sp>
        <p:nvSpPr>
          <p:cNvPr id="202755" name="Slide Number Placeholder 5"/>
          <p:cNvSpPr>
            <a:spLocks noGrp="1"/>
          </p:cNvSpPr>
          <p:nvPr>
            <p:ph type="sldNum" sz="quarter" idx="12"/>
          </p:nvPr>
        </p:nvSpPr>
        <p:spPr>
          <a:noFill/>
        </p:spPr>
        <p:txBody>
          <a:bodyPr/>
          <a:lstStyle/>
          <a:p>
            <a:fld id="{78E9C856-B561-4181-BD88-544940D091DD}" type="slidenum">
              <a:rPr lang="en-US" smtClean="0"/>
              <a:pPr/>
              <a:t>68</a:t>
            </a:fld>
            <a:endParaRPr lang="en-US" smtClean="0"/>
          </a:p>
        </p:txBody>
      </p:sp>
      <p:grpSp>
        <p:nvGrpSpPr>
          <p:cNvPr id="202756" name="Group 13"/>
          <p:cNvGrpSpPr>
            <a:grpSpLocks/>
          </p:cNvGrpSpPr>
          <p:nvPr/>
        </p:nvGrpSpPr>
        <p:grpSpPr bwMode="auto">
          <a:xfrm>
            <a:off x="692150" y="203200"/>
            <a:ext cx="8305800" cy="5476875"/>
            <a:chOff x="422" y="114"/>
            <a:chExt cx="5232" cy="3450"/>
          </a:xfrm>
        </p:grpSpPr>
        <p:sp>
          <p:nvSpPr>
            <p:cNvPr id="202758" name="Text Box 5"/>
            <p:cNvSpPr txBox="1">
              <a:spLocks noChangeArrowheads="1"/>
            </p:cNvSpPr>
            <p:nvPr/>
          </p:nvSpPr>
          <p:spPr bwMode="auto">
            <a:xfrm>
              <a:off x="1022" y="114"/>
              <a:ext cx="3448" cy="1519"/>
            </a:xfrm>
            <a:prstGeom prst="rect">
              <a:avLst/>
            </a:prstGeom>
            <a:noFill/>
            <a:ln w="12700" algn="ctr">
              <a:noFill/>
              <a:miter lim="800000"/>
              <a:headEnd/>
              <a:tailEnd type="none" w="lg" len="lg"/>
            </a:ln>
          </p:spPr>
          <p:txBody>
            <a:bodyPr>
              <a:spAutoFit/>
            </a:bodyPr>
            <a:lstStyle/>
            <a:p>
              <a:pPr algn="ctr" eaLnBrk="0" hangingPunct="0">
                <a:spcBef>
                  <a:spcPct val="50000"/>
                </a:spcBef>
              </a:pPr>
              <a:r>
                <a:rPr lang="en-US" sz="2800" b="1">
                  <a:solidFill>
                    <a:srgbClr val="000000"/>
                  </a:solidFill>
                </a:rPr>
                <a:t/>
              </a:r>
              <a:br>
                <a:rPr lang="en-US" sz="2800" b="1">
                  <a:solidFill>
                    <a:srgbClr val="000000"/>
                  </a:solidFill>
                </a:rPr>
              </a:br>
              <a:r>
                <a:rPr lang="en-US" sz="4000" b="1" u="sng">
                  <a:solidFill>
                    <a:srgbClr val="000000"/>
                  </a:solidFill>
                </a:rPr>
                <a:t>Sodium Channel</a:t>
              </a:r>
            </a:p>
            <a:p>
              <a:pPr algn="ctr" eaLnBrk="0" hangingPunct="0">
                <a:spcBef>
                  <a:spcPct val="50000"/>
                </a:spcBef>
              </a:pPr>
              <a:r>
                <a:rPr lang="en-US" sz="2800" b="1">
                  <a:solidFill>
                    <a:srgbClr val="000000"/>
                  </a:solidFill>
                </a:rPr>
                <a:t>specifically, the</a:t>
              </a:r>
            </a:p>
            <a:p>
              <a:pPr algn="ctr" eaLnBrk="0" hangingPunct="0">
                <a:spcBef>
                  <a:spcPct val="50000"/>
                </a:spcBef>
              </a:pPr>
              <a:endParaRPr lang="en-US" sz="2800" b="1">
                <a:solidFill>
                  <a:srgbClr val="000000"/>
                </a:solidFill>
              </a:endParaRPr>
            </a:p>
          </p:txBody>
        </p:sp>
        <p:sp>
          <p:nvSpPr>
            <p:cNvPr id="202759" name="Text Box 6"/>
            <p:cNvSpPr txBox="1">
              <a:spLocks noChangeArrowheads="1"/>
            </p:cNvSpPr>
            <p:nvPr/>
          </p:nvSpPr>
          <p:spPr bwMode="auto">
            <a:xfrm>
              <a:off x="422" y="2194"/>
              <a:ext cx="5232" cy="1299"/>
            </a:xfrm>
            <a:prstGeom prst="rect">
              <a:avLst/>
            </a:prstGeom>
            <a:noFill/>
            <a:ln w="12700" algn="ctr">
              <a:noFill/>
              <a:miter lim="800000"/>
              <a:headEnd/>
              <a:tailEnd type="none" w="lg" len="lg"/>
            </a:ln>
          </p:spPr>
          <p:txBody>
            <a:bodyPr>
              <a:spAutoFit/>
            </a:bodyPr>
            <a:lstStyle/>
            <a:p>
              <a:pPr eaLnBrk="0" hangingPunct="0">
                <a:tabLst>
                  <a:tab pos="2286000" algn="l"/>
                  <a:tab pos="3657600" algn="l"/>
                  <a:tab pos="5943600" algn="l"/>
                </a:tabLst>
              </a:pPr>
              <a:r>
                <a:rPr lang="en-US" sz="2800" b="1">
                  <a:solidFill>
                    <a:srgbClr val="A20000"/>
                  </a:solidFill>
                </a:rPr>
                <a:t>Aspartate </a:t>
              </a:r>
              <a:r>
                <a:rPr lang="en-US" sz="2800">
                  <a:solidFill>
                    <a:srgbClr val="A20000"/>
                  </a:solidFill>
                </a:rPr>
                <a:t>	</a:t>
              </a:r>
              <a:r>
                <a:rPr lang="en-US" sz="3200" b="1">
                  <a:solidFill>
                    <a:srgbClr val="A20000"/>
                  </a:solidFill>
                </a:rPr>
                <a:t>D</a:t>
              </a:r>
              <a:r>
                <a:rPr lang="en-US" sz="2800">
                  <a:solidFill>
                    <a:srgbClr val="A20000"/>
                  </a:solidFill>
                </a:rPr>
                <a:t>	 </a:t>
              </a:r>
              <a:r>
                <a:rPr lang="en-US" sz="2800" b="1">
                  <a:solidFill>
                    <a:srgbClr val="A20000"/>
                  </a:solidFill>
                </a:rPr>
                <a:t>Acid  	Negative</a:t>
              </a:r>
            </a:p>
            <a:p>
              <a:pPr eaLnBrk="0" hangingPunct="0">
                <a:tabLst>
                  <a:tab pos="2286000" algn="l"/>
                  <a:tab pos="3657600" algn="l"/>
                  <a:tab pos="5943600" algn="l"/>
                </a:tabLst>
              </a:pPr>
              <a:r>
                <a:rPr lang="en-US" sz="2800" b="1">
                  <a:solidFill>
                    <a:srgbClr val="A20000"/>
                  </a:solidFill>
                </a:rPr>
                <a:t>Glutamate 	</a:t>
              </a:r>
              <a:r>
                <a:rPr lang="en-US" sz="3200" b="1">
                  <a:solidFill>
                    <a:srgbClr val="A20000"/>
                  </a:solidFill>
                </a:rPr>
                <a:t>E</a:t>
              </a:r>
              <a:r>
                <a:rPr lang="en-US" sz="2800" b="1">
                  <a:solidFill>
                    <a:srgbClr val="A20000"/>
                  </a:solidFill>
                </a:rPr>
                <a:t>	 Acid	Negative</a:t>
              </a:r>
            </a:p>
            <a:p>
              <a:pPr eaLnBrk="0" hangingPunct="0">
                <a:tabLst>
                  <a:tab pos="2286000" algn="l"/>
                  <a:tab pos="3657600" algn="l"/>
                  <a:tab pos="5943600" algn="l"/>
                </a:tabLst>
              </a:pPr>
              <a:r>
                <a:rPr lang="en-US" sz="2800" b="1">
                  <a:solidFill>
                    <a:srgbClr val="333399"/>
                  </a:solidFill>
                </a:rPr>
                <a:t>Lysine 	</a:t>
              </a:r>
              <a:r>
                <a:rPr lang="en-US" sz="3200" b="1">
                  <a:solidFill>
                    <a:srgbClr val="333399"/>
                  </a:solidFill>
                </a:rPr>
                <a:t>K</a:t>
              </a:r>
              <a:r>
                <a:rPr lang="en-US" sz="2800" b="1">
                  <a:solidFill>
                    <a:srgbClr val="000000"/>
                  </a:solidFill>
                </a:rPr>
                <a:t>	 </a:t>
              </a:r>
              <a:r>
                <a:rPr lang="en-US" sz="2800" b="1">
                  <a:solidFill>
                    <a:srgbClr val="333399"/>
                  </a:solidFill>
                </a:rPr>
                <a:t>Basic</a:t>
              </a:r>
              <a:r>
                <a:rPr lang="en-US" sz="2800" b="1">
                  <a:solidFill>
                    <a:srgbClr val="000000"/>
                  </a:solidFill>
                </a:rPr>
                <a:t> 	</a:t>
              </a:r>
              <a:r>
                <a:rPr lang="en-US" sz="2800" b="1">
                  <a:solidFill>
                    <a:srgbClr val="333399"/>
                  </a:solidFill>
                </a:rPr>
                <a:t>Positive</a:t>
              </a:r>
            </a:p>
            <a:p>
              <a:pPr eaLnBrk="0" hangingPunct="0">
                <a:tabLst>
                  <a:tab pos="2286000" algn="l"/>
                  <a:tab pos="3657600" algn="l"/>
                  <a:tab pos="5943600" algn="l"/>
                </a:tabLst>
              </a:pPr>
              <a:r>
                <a:rPr lang="en-US" sz="2800" b="1">
                  <a:solidFill>
                    <a:srgbClr val="8A8A8A"/>
                  </a:solidFill>
                </a:rPr>
                <a:t>Alanine 	</a:t>
              </a:r>
              <a:r>
                <a:rPr lang="en-US" sz="3200" b="1">
                  <a:solidFill>
                    <a:srgbClr val="8A8A8A"/>
                  </a:solidFill>
                </a:rPr>
                <a:t>A</a:t>
              </a:r>
              <a:r>
                <a:rPr lang="en-US" sz="2800" b="1">
                  <a:solidFill>
                    <a:srgbClr val="8A8A8A"/>
                  </a:solidFill>
                </a:rPr>
                <a:t>	 Aliphatic	Neutral</a:t>
              </a:r>
            </a:p>
          </p:txBody>
        </p:sp>
        <p:grpSp>
          <p:nvGrpSpPr>
            <p:cNvPr id="202760" name="Group 12"/>
            <p:cNvGrpSpPr>
              <a:grpSpLocks/>
            </p:cNvGrpSpPr>
            <p:nvPr/>
          </p:nvGrpSpPr>
          <p:grpSpPr bwMode="auto">
            <a:xfrm>
              <a:off x="1028" y="1807"/>
              <a:ext cx="1174" cy="1757"/>
              <a:chOff x="1028" y="1807"/>
              <a:chExt cx="1174" cy="1757"/>
            </a:xfrm>
          </p:grpSpPr>
          <p:sp>
            <p:nvSpPr>
              <p:cNvPr id="202761" name="Rectangle 7"/>
              <p:cNvSpPr>
                <a:spLocks noChangeArrowheads="1"/>
              </p:cNvSpPr>
              <p:nvPr/>
            </p:nvSpPr>
            <p:spPr bwMode="auto">
              <a:xfrm>
                <a:off x="1812" y="2172"/>
                <a:ext cx="390" cy="1392"/>
              </a:xfrm>
              <a:prstGeom prst="rect">
                <a:avLst/>
              </a:prstGeom>
              <a:noFill/>
              <a:ln w="22225" algn="ctr">
                <a:solidFill>
                  <a:srgbClr val="000000"/>
                </a:solidFill>
                <a:miter lim="800000"/>
                <a:headEnd/>
                <a:tailEnd type="none" w="lg" len="lg"/>
              </a:ln>
            </p:spPr>
            <p:txBody>
              <a:bodyPr wrap="none" anchor="ctr"/>
              <a:lstStyle/>
              <a:p>
                <a:pPr algn="ctr" eaLnBrk="0" hangingPunct="0">
                  <a:spcBef>
                    <a:spcPct val="50000"/>
                  </a:spcBef>
                </a:pPr>
                <a:endParaRPr lang="en-US">
                  <a:solidFill>
                    <a:srgbClr val="000000"/>
                  </a:solidFill>
                </a:endParaRPr>
              </a:p>
            </p:txBody>
          </p:sp>
          <p:sp>
            <p:nvSpPr>
              <p:cNvPr id="202762" name="Line 8"/>
              <p:cNvSpPr>
                <a:spLocks noChangeShapeType="1"/>
              </p:cNvSpPr>
              <p:nvPr/>
            </p:nvSpPr>
            <p:spPr bwMode="auto">
              <a:xfrm flipH="1" flipV="1">
                <a:off x="1908" y="1807"/>
                <a:ext cx="80" cy="365"/>
              </a:xfrm>
              <a:prstGeom prst="line">
                <a:avLst/>
              </a:prstGeom>
              <a:noFill/>
              <a:ln w="22225">
                <a:solidFill>
                  <a:srgbClr val="000000"/>
                </a:solidFill>
                <a:round/>
                <a:headEnd/>
                <a:tailEnd type="arrow" w="lg" len="lg"/>
              </a:ln>
            </p:spPr>
            <p:txBody>
              <a:bodyPr wrap="none" anchor="ctr"/>
              <a:lstStyle/>
              <a:p>
                <a:endParaRPr lang="en-US"/>
              </a:p>
            </p:txBody>
          </p:sp>
          <p:sp>
            <p:nvSpPr>
              <p:cNvPr id="202763" name="Line 9"/>
              <p:cNvSpPr>
                <a:spLocks noChangeShapeType="1"/>
              </p:cNvSpPr>
              <p:nvPr/>
            </p:nvSpPr>
            <p:spPr bwMode="auto">
              <a:xfrm>
                <a:off x="1028" y="1807"/>
                <a:ext cx="960" cy="0"/>
              </a:xfrm>
              <a:prstGeom prst="line">
                <a:avLst/>
              </a:prstGeom>
              <a:noFill/>
              <a:ln w="15875">
                <a:solidFill>
                  <a:srgbClr val="000000"/>
                </a:solidFill>
                <a:round/>
                <a:headEnd/>
                <a:tailEnd type="none" w="lg" len="lg"/>
              </a:ln>
            </p:spPr>
            <p:txBody>
              <a:bodyPr/>
              <a:lstStyle/>
              <a:p>
                <a:endParaRPr lang="en-US"/>
              </a:p>
            </p:txBody>
          </p:sp>
        </p:grpSp>
      </p:grpSp>
      <p:sp>
        <p:nvSpPr>
          <p:cNvPr id="202757" name="TextBox 10"/>
          <p:cNvSpPr txBox="1">
            <a:spLocks noChangeArrowheads="1"/>
          </p:cNvSpPr>
          <p:nvPr/>
        </p:nvSpPr>
        <p:spPr bwMode="auto">
          <a:xfrm>
            <a:off x="1103313" y="6015038"/>
            <a:ext cx="7013575" cy="338137"/>
          </a:xfrm>
          <a:prstGeom prst="rect">
            <a:avLst/>
          </a:prstGeom>
          <a:noFill/>
          <a:ln w="9525">
            <a:noFill/>
            <a:miter lim="800000"/>
            <a:headEnd/>
            <a:tailEnd/>
          </a:ln>
        </p:spPr>
        <p:txBody>
          <a:bodyPr>
            <a:spAutoFit/>
          </a:bodyPr>
          <a:lstStyle/>
          <a:p>
            <a:r>
              <a:rPr lang="en-US" b="1"/>
              <a:t>     QUALITATIVELY DIFFERENT Properties from the Calcium Channel</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sp>
        <p:nvSpPr>
          <p:cNvPr id="203778" name="Slide Number Placeholder 5"/>
          <p:cNvSpPr>
            <a:spLocks noGrp="1"/>
          </p:cNvSpPr>
          <p:nvPr>
            <p:ph type="sldNum" sz="quarter" idx="12"/>
          </p:nvPr>
        </p:nvSpPr>
        <p:spPr>
          <a:noFill/>
        </p:spPr>
        <p:txBody>
          <a:bodyPr/>
          <a:lstStyle/>
          <a:p>
            <a:fld id="{3DC0A085-8D37-4058-A134-CEA297B284FA}" type="slidenum">
              <a:rPr lang="en-US" smtClean="0">
                <a:latin typeface="Arial" pitchFamily="34" charset="0"/>
                <a:cs typeface="Arial" pitchFamily="34" charset="0"/>
              </a:rPr>
              <a:pPr/>
              <a:t>69</a:t>
            </a:fld>
            <a:endParaRPr lang="en-US" smtClean="0">
              <a:latin typeface="Arial" pitchFamily="34" charset="0"/>
              <a:cs typeface="Arial" pitchFamily="34" charset="0"/>
            </a:endParaRPr>
          </a:p>
        </p:txBody>
      </p:sp>
      <p:grpSp>
        <p:nvGrpSpPr>
          <p:cNvPr id="203779" name="Group 2"/>
          <p:cNvGrpSpPr>
            <a:grpSpLocks/>
          </p:cNvGrpSpPr>
          <p:nvPr/>
        </p:nvGrpSpPr>
        <p:grpSpPr bwMode="auto">
          <a:xfrm>
            <a:off x="1600200" y="228600"/>
            <a:ext cx="3051175" cy="5791200"/>
            <a:chOff x="1008" y="144"/>
            <a:chExt cx="1922" cy="3648"/>
          </a:xfrm>
        </p:grpSpPr>
        <p:sp>
          <p:nvSpPr>
            <p:cNvPr id="203864" name="Text Box 3"/>
            <p:cNvSpPr txBox="1">
              <a:spLocks noChangeArrowheads="1"/>
            </p:cNvSpPr>
            <p:nvPr/>
          </p:nvSpPr>
          <p:spPr bwMode="auto">
            <a:xfrm>
              <a:off x="1056" y="144"/>
              <a:ext cx="1728" cy="191"/>
            </a:xfrm>
            <a:prstGeom prst="rect">
              <a:avLst/>
            </a:prstGeom>
            <a:noFill/>
            <a:ln w="9525" algn="ctr">
              <a:noFill/>
              <a:miter lim="800000"/>
              <a:headEnd/>
              <a:tailEnd/>
            </a:ln>
          </p:spPr>
          <p:txBody>
            <a:bodyPr lIns="0" tIns="0" rIns="0" bIns="0"/>
            <a:lstStyle/>
            <a:p>
              <a:pPr lvl="1" eaLnBrk="0" hangingPunct="0">
                <a:spcBef>
                  <a:spcPct val="50000"/>
                </a:spcBef>
              </a:pPr>
              <a:r>
                <a:rPr lang="en-US" sz="3200" b="1" u="sng">
                  <a:solidFill>
                    <a:srgbClr val="C80000"/>
                  </a:solidFill>
                </a:rPr>
                <a:t>Ca Channel</a:t>
              </a:r>
              <a:r>
                <a:rPr lang="en-US" sz="1800" b="1"/>
                <a:t>		</a:t>
              </a:r>
              <a:endParaRPr lang="en-US" sz="2800" b="1"/>
            </a:p>
          </p:txBody>
        </p:sp>
        <p:grpSp>
          <p:nvGrpSpPr>
            <p:cNvPr id="203865" name="Group 4"/>
            <p:cNvGrpSpPr>
              <a:grpSpLocks/>
            </p:cNvGrpSpPr>
            <p:nvPr/>
          </p:nvGrpSpPr>
          <p:grpSpPr bwMode="auto">
            <a:xfrm>
              <a:off x="1008" y="1584"/>
              <a:ext cx="1922" cy="2208"/>
              <a:chOff x="1008" y="1584"/>
              <a:chExt cx="1922" cy="2208"/>
            </a:xfrm>
          </p:grpSpPr>
          <p:sp>
            <p:nvSpPr>
              <p:cNvPr id="203867" name="Text Box 5"/>
              <p:cNvSpPr txBox="1">
                <a:spLocks noChangeArrowheads="1"/>
              </p:cNvSpPr>
              <p:nvPr/>
            </p:nvSpPr>
            <p:spPr bwMode="auto">
              <a:xfrm>
                <a:off x="1392" y="3504"/>
                <a:ext cx="1538" cy="288"/>
              </a:xfrm>
              <a:prstGeom prst="rect">
                <a:avLst/>
              </a:prstGeom>
              <a:noFill/>
              <a:ln w="9525" algn="ctr">
                <a:noFill/>
                <a:miter lim="800000"/>
                <a:headEnd/>
                <a:tailEnd/>
              </a:ln>
            </p:spPr>
            <p:txBody>
              <a:bodyPr/>
              <a:lstStyle/>
              <a:p>
                <a:pPr eaLnBrk="0" hangingPunct="0">
                  <a:spcBef>
                    <a:spcPct val="50000"/>
                  </a:spcBef>
                </a:pPr>
                <a:r>
                  <a:rPr lang="en-US"/>
                  <a:t>log (Concentration/M)</a:t>
                </a:r>
                <a:endParaRPr lang="en-US" sz="2800" b="1"/>
              </a:p>
            </p:txBody>
          </p:sp>
          <p:sp>
            <p:nvSpPr>
              <p:cNvPr id="203868" name="Text Box 6"/>
              <p:cNvSpPr txBox="1">
                <a:spLocks noChangeArrowheads="1"/>
              </p:cNvSpPr>
              <p:nvPr/>
            </p:nvSpPr>
            <p:spPr bwMode="auto">
              <a:xfrm>
                <a:off x="1056" y="1743"/>
                <a:ext cx="235" cy="1482"/>
              </a:xfrm>
              <a:prstGeom prst="rect">
                <a:avLst/>
              </a:prstGeom>
              <a:noFill/>
              <a:ln w="9525" algn="ctr">
                <a:noFill/>
                <a:miter lim="800000"/>
                <a:headEnd/>
                <a:tailEnd/>
              </a:ln>
            </p:spPr>
            <p:txBody>
              <a:bodyPr/>
              <a:lstStyle/>
              <a:p>
                <a:pPr eaLnBrk="0" hangingPunct="0">
                  <a:spcBef>
                    <a:spcPct val="50000"/>
                  </a:spcBef>
                </a:pPr>
                <a:r>
                  <a:rPr lang="en-US" sz="1400" baseline="30000"/>
                  <a:t> </a:t>
                </a:r>
                <a:r>
                  <a:rPr lang="en-US" sz="1400"/>
                  <a:t> </a:t>
                </a:r>
                <a:endParaRPr lang="en-US" sz="2800" b="1"/>
              </a:p>
            </p:txBody>
          </p:sp>
          <p:sp>
            <p:nvSpPr>
              <p:cNvPr id="203869" name="Freeform 7"/>
              <p:cNvSpPr>
                <a:spLocks/>
              </p:cNvSpPr>
              <p:nvPr/>
            </p:nvSpPr>
            <p:spPr bwMode="auto">
              <a:xfrm>
                <a:off x="1418" y="1881"/>
                <a:ext cx="1347" cy="1437"/>
              </a:xfrm>
              <a:custGeom>
                <a:avLst/>
                <a:gdLst>
                  <a:gd name="T0" fmla="*/ 1 w 2049"/>
                  <a:gd name="T1" fmla="*/ 2 h 1757"/>
                  <a:gd name="T2" fmla="*/ 1 w 2049"/>
                  <a:gd name="T3" fmla="*/ 2 h 1757"/>
                  <a:gd name="T4" fmla="*/ 1 w 2049"/>
                  <a:gd name="T5" fmla="*/ 2 h 1757"/>
                  <a:gd name="T6" fmla="*/ 1 w 2049"/>
                  <a:gd name="T7" fmla="*/ 2 h 1757"/>
                  <a:gd name="T8" fmla="*/ 1 w 2049"/>
                  <a:gd name="T9" fmla="*/ 2 h 1757"/>
                  <a:gd name="T10" fmla="*/ 1 w 2049"/>
                  <a:gd name="T11" fmla="*/ 2 h 1757"/>
                  <a:gd name="T12" fmla="*/ 1 w 2049"/>
                  <a:gd name="T13" fmla="*/ 2 h 1757"/>
                  <a:gd name="T14" fmla="*/ 1 w 2049"/>
                  <a:gd name="T15" fmla="*/ 2 h 1757"/>
                  <a:gd name="T16" fmla="*/ 1 w 2049"/>
                  <a:gd name="T17" fmla="*/ 2 h 1757"/>
                  <a:gd name="T18" fmla="*/ 1 w 2049"/>
                  <a:gd name="T19" fmla="*/ 2 h 1757"/>
                  <a:gd name="T20" fmla="*/ 1 w 2049"/>
                  <a:gd name="T21" fmla="*/ 2 h 1757"/>
                  <a:gd name="T22" fmla="*/ 1 w 2049"/>
                  <a:gd name="T23" fmla="*/ 2 h 1757"/>
                  <a:gd name="T24" fmla="*/ 1 w 2049"/>
                  <a:gd name="T25" fmla="*/ 2 h 1757"/>
                  <a:gd name="T26" fmla="*/ 1 w 2049"/>
                  <a:gd name="T27" fmla="*/ 2 h 1757"/>
                  <a:gd name="T28" fmla="*/ 1 w 2049"/>
                  <a:gd name="T29" fmla="*/ 2 h 1757"/>
                  <a:gd name="T30" fmla="*/ 1 w 2049"/>
                  <a:gd name="T31" fmla="*/ 2 h 1757"/>
                  <a:gd name="T32" fmla="*/ 1 w 2049"/>
                  <a:gd name="T33" fmla="*/ 2 h 1757"/>
                  <a:gd name="T34" fmla="*/ 1 w 2049"/>
                  <a:gd name="T35" fmla="*/ 2 h 1757"/>
                  <a:gd name="T36" fmla="*/ 1 w 2049"/>
                  <a:gd name="T37" fmla="*/ 2 h 1757"/>
                  <a:gd name="T38" fmla="*/ 1 w 2049"/>
                  <a:gd name="T39" fmla="*/ 2 h 1757"/>
                  <a:gd name="T40" fmla="*/ 1 w 2049"/>
                  <a:gd name="T41" fmla="*/ 2 h 1757"/>
                  <a:gd name="T42" fmla="*/ 1 w 2049"/>
                  <a:gd name="T43" fmla="*/ 2 h 1757"/>
                  <a:gd name="T44" fmla="*/ 1 w 2049"/>
                  <a:gd name="T45" fmla="*/ 2 h 1757"/>
                  <a:gd name="T46" fmla="*/ 1 w 2049"/>
                  <a:gd name="T47" fmla="*/ 2 h 1757"/>
                  <a:gd name="T48" fmla="*/ 1 w 2049"/>
                  <a:gd name="T49" fmla="*/ 2 h 1757"/>
                  <a:gd name="T50" fmla="*/ 1 w 2049"/>
                  <a:gd name="T51" fmla="*/ 2 h 1757"/>
                  <a:gd name="T52" fmla="*/ 1 w 2049"/>
                  <a:gd name="T53" fmla="*/ 2 h 1757"/>
                  <a:gd name="T54" fmla="*/ 1 w 2049"/>
                  <a:gd name="T55" fmla="*/ 2 h 1757"/>
                  <a:gd name="T56" fmla="*/ 1 w 2049"/>
                  <a:gd name="T57" fmla="*/ 2 h 1757"/>
                  <a:gd name="T58" fmla="*/ 1 w 2049"/>
                  <a:gd name="T59" fmla="*/ 2 h 1757"/>
                  <a:gd name="T60" fmla="*/ 1 w 2049"/>
                  <a:gd name="T61" fmla="*/ 2 h 1757"/>
                  <a:gd name="T62" fmla="*/ 1 w 2049"/>
                  <a:gd name="T63" fmla="*/ 2 h 1757"/>
                  <a:gd name="T64" fmla="*/ 1 w 2049"/>
                  <a:gd name="T65" fmla="*/ 2 h 1757"/>
                  <a:gd name="T66" fmla="*/ 1 w 2049"/>
                  <a:gd name="T67" fmla="*/ 2 h 1757"/>
                  <a:gd name="T68" fmla="*/ 1 w 2049"/>
                  <a:gd name="T69" fmla="*/ 2 h 1757"/>
                  <a:gd name="T70" fmla="*/ 1 w 2049"/>
                  <a:gd name="T71" fmla="*/ 2 h 1757"/>
                  <a:gd name="T72" fmla="*/ 1 w 2049"/>
                  <a:gd name="T73" fmla="*/ 2 h 1757"/>
                  <a:gd name="T74" fmla="*/ 1 w 2049"/>
                  <a:gd name="T75" fmla="*/ 2 h 1757"/>
                  <a:gd name="T76" fmla="*/ 1 w 2049"/>
                  <a:gd name="T77" fmla="*/ 2 h 1757"/>
                  <a:gd name="T78" fmla="*/ 1 w 2049"/>
                  <a:gd name="T79" fmla="*/ 2 h 1757"/>
                  <a:gd name="T80" fmla="*/ 1 w 2049"/>
                  <a:gd name="T81" fmla="*/ 2 h 1757"/>
                  <a:gd name="T82" fmla="*/ 1 w 2049"/>
                  <a:gd name="T83" fmla="*/ 2 h 1757"/>
                  <a:gd name="T84" fmla="*/ 1 w 2049"/>
                  <a:gd name="T85" fmla="*/ 2 h 1757"/>
                  <a:gd name="T86" fmla="*/ 1 w 2049"/>
                  <a:gd name="T87" fmla="*/ 2 h 1757"/>
                  <a:gd name="T88" fmla="*/ 1 w 2049"/>
                  <a:gd name="T89" fmla="*/ 2 h 1757"/>
                  <a:gd name="T90" fmla="*/ 1 w 2049"/>
                  <a:gd name="T91" fmla="*/ 2 h 1757"/>
                  <a:gd name="T92" fmla="*/ 1 w 2049"/>
                  <a:gd name="T93" fmla="*/ 2 h 1757"/>
                  <a:gd name="T94" fmla="*/ 1 w 2049"/>
                  <a:gd name="T95" fmla="*/ 2 h 1757"/>
                  <a:gd name="T96" fmla="*/ 1 w 2049"/>
                  <a:gd name="T97" fmla="*/ 2 h 1757"/>
                  <a:gd name="T98" fmla="*/ 1 w 2049"/>
                  <a:gd name="T99" fmla="*/ 2 h 1757"/>
                  <a:gd name="T100" fmla="*/ 1 w 2049"/>
                  <a:gd name="T101" fmla="*/ 2 h 1757"/>
                  <a:gd name="T102" fmla="*/ 1 w 2049"/>
                  <a:gd name="T103" fmla="*/ 2 h 1757"/>
                  <a:gd name="T104" fmla="*/ 1 w 2049"/>
                  <a:gd name="T105" fmla="*/ 2 h 1757"/>
                  <a:gd name="T106" fmla="*/ 1 w 2049"/>
                  <a:gd name="T107" fmla="*/ 2 h 1757"/>
                  <a:gd name="T108" fmla="*/ 1 w 2049"/>
                  <a:gd name="T109" fmla="*/ 2 h 1757"/>
                  <a:gd name="T110" fmla="*/ 1 w 2049"/>
                  <a:gd name="T111" fmla="*/ 2 h 1757"/>
                  <a:gd name="T112" fmla="*/ 1 w 2049"/>
                  <a:gd name="T113" fmla="*/ 2 h 1757"/>
                  <a:gd name="T114" fmla="*/ 1 w 2049"/>
                  <a:gd name="T115" fmla="*/ 2 h 1757"/>
                  <a:gd name="T116" fmla="*/ 1 w 2049"/>
                  <a:gd name="T117" fmla="*/ 2 h 175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049"/>
                  <a:gd name="T178" fmla="*/ 0 h 1757"/>
                  <a:gd name="T179" fmla="*/ 2049 w 2049"/>
                  <a:gd name="T180" fmla="*/ 1757 h 1757"/>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049" h="1757">
                    <a:moveTo>
                      <a:pt x="0" y="1742"/>
                    </a:moveTo>
                    <a:lnTo>
                      <a:pt x="0" y="1757"/>
                    </a:lnTo>
                    <a:lnTo>
                      <a:pt x="3" y="1757"/>
                    </a:lnTo>
                    <a:lnTo>
                      <a:pt x="19" y="1756"/>
                    </a:lnTo>
                    <a:lnTo>
                      <a:pt x="17" y="1748"/>
                    </a:lnTo>
                    <a:lnTo>
                      <a:pt x="17" y="1756"/>
                    </a:lnTo>
                    <a:lnTo>
                      <a:pt x="54" y="1756"/>
                    </a:lnTo>
                    <a:lnTo>
                      <a:pt x="70" y="1755"/>
                    </a:lnTo>
                    <a:lnTo>
                      <a:pt x="68" y="1746"/>
                    </a:lnTo>
                    <a:lnTo>
                      <a:pt x="68" y="1755"/>
                    </a:lnTo>
                    <a:lnTo>
                      <a:pt x="88" y="1755"/>
                    </a:lnTo>
                    <a:lnTo>
                      <a:pt x="105" y="1753"/>
                    </a:lnTo>
                    <a:lnTo>
                      <a:pt x="104" y="1745"/>
                    </a:lnTo>
                    <a:lnTo>
                      <a:pt x="104" y="1753"/>
                    </a:lnTo>
                    <a:lnTo>
                      <a:pt x="121" y="1753"/>
                    </a:lnTo>
                    <a:lnTo>
                      <a:pt x="156" y="1751"/>
                    </a:lnTo>
                    <a:lnTo>
                      <a:pt x="172" y="1749"/>
                    </a:lnTo>
                    <a:lnTo>
                      <a:pt x="208" y="1746"/>
                    </a:lnTo>
                    <a:lnTo>
                      <a:pt x="224" y="1745"/>
                    </a:lnTo>
                    <a:lnTo>
                      <a:pt x="259" y="1742"/>
                    </a:lnTo>
                    <a:lnTo>
                      <a:pt x="252" y="1742"/>
                    </a:lnTo>
                    <a:lnTo>
                      <a:pt x="259" y="1741"/>
                    </a:lnTo>
                    <a:lnTo>
                      <a:pt x="275" y="1738"/>
                    </a:lnTo>
                    <a:lnTo>
                      <a:pt x="273" y="1732"/>
                    </a:lnTo>
                    <a:lnTo>
                      <a:pt x="275" y="1740"/>
                    </a:lnTo>
                    <a:lnTo>
                      <a:pt x="292" y="1738"/>
                    </a:lnTo>
                    <a:lnTo>
                      <a:pt x="284" y="1738"/>
                    </a:lnTo>
                    <a:lnTo>
                      <a:pt x="292" y="1737"/>
                    </a:lnTo>
                    <a:lnTo>
                      <a:pt x="328" y="1732"/>
                    </a:lnTo>
                    <a:lnTo>
                      <a:pt x="344" y="1729"/>
                    </a:lnTo>
                    <a:lnTo>
                      <a:pt x="361" y="1726"/>
                    </a:lnTo>
                    <a:lnTo>
                      <a:pt x="379" y="1722"/>
                    </a:lnTo>
                    <a:lnTo>
                      <a:pt x="395" y="1720"/>
                    </a:lnTo>
                    <a:lnTo>
                      <a:pt x="397" y="1720"/>
                    </a:lnTo>
                    <a:lnTo>
                      <a:pt x="414" y="1714"/>
                    </a:lnTo>
                    <a:lnTo>
                      <a:pt x="411" y="1708"/>
                    </a:lnTo>
                    <a:lnTo>
                      <a:pt x="413" y="1714"/>
                    </a:lnTo>
                    <a:lnTo>
                      <a:pt x="430" y="1710"/>
                    </a:lnTo>
                    <a:lnTo>
                      <a:pt x="440" y="1709"/>
                    </a:lnTo>
                    <a:lnTo>
                      <a:pt x="432" y="1710"/>
                    </a:lnTo>
                    <a:lnTo>
                      <a:pt x="448" y="1706"/>
                    </a:lnTo>
                    <a:lnTo>
                      <a:pt x="465" y="1701"/>
                    </a:lnTo>
                    <a:lnTo>
                      <a:pt x="473" y="1698"/>
                    </a:lnTo>
                    <a:lnTo>
                      <a:pt x="465" y="1701"/>
                    </a:lnTo>
                    <a:lnTo>
                      <a:pt x="481" y="1696"/>
                    </a:lnTo>
                    <a:lnTo>
                      <a:pt x="467" y="1701"/>
                    </a:lnTo>
                    <a:lnTo>
                      <a:pt x="481" y="1696"/>
                    </a:lnTo>
                    <a:lnTo>
                      <a:pt x="517" y="1682"/>
                    </a:lnTo>
                    <a:lnTo>
                      <a:pt x="526" y="1678"/>
                    </a:lnTo>
                    <a:lnTo>
                      <a:pt x="518" y="1682"/>
                    </a:lnTo>
                    <a:lnTo>
                      <a:pt x="534" y="1675"/>
                    </a:lnTo>
                    <a:lnTo>
                      <a:pt x="569" y="1659"/>
                    </a:lnTo>
                    <a:lnTo>
                      <a:pt x="573" y="1657"/>
                    </a:lnTo>
                    <a:lnTo>
                      <a:pt x="569" y="1659"/>
                    </a:lnTo>
                    <a:lnTo>
                      <a:pt x="585" y="1650"/>
                    </a:lnTo>
                    <a:lnTo>
                      <a:pt x="557" y="1666"/>
                    </a:lnTo>
                    <a:lnTo>
                      <a:pt x="585" y="1649"/>
                    </a:lnTo>
                    <a:lnTo>
                      <a:pt x="621" y="1627"/>
                    </a:lnTo>
                    <a:lnTo>
                      <a:pt x="625" y="1624"/>
                    </a:lnTo>
                    <a:lnTo>
                      <a:pt x="622" y="1627"/>
                    </a:lnTo>
                    <a:lnTo>
                      <a:pt x="638" y="1615"/>
                    </a:lnTo>
                    <a:lnTo>
                      <a:pt x="673" y="1588"/>
                    </a:lnTo>
                    <a:lnTo>
                      <a:pt x="689" y="1573"/>
                    </a:lnTo>
                    <a:lnTo>
                      <a:pt x="707" y="1557"/>
                    </a:lnTo>
                    <a:lnTo>
                      <a:pt x="725" y="1540"/>
                    </a:lnTo>
                    <a:lnTo>
                      <a:pt x="721" y="1543"/>
                    </a:lnTo>
                    <a:lnTo>
                      <a:pt x="725" y="1539"/>
                    </a:lnTo>
                    <a:lnTo>
                      <a:pt x="741" y="1520"/>
                    </a:lnTo>
                    <a:lnTo>
                      <a:pt x="734" y="1516"/>
                    </a:lnTo>
                    <a:lnTo>
                      <a:pt x="741" y="1521"/>
                    </a:lnTo>
                    <a:lnTo>
                      <a:pt x="758" y="1502"/>
                    </a:lnTo>
                    <a:lnTo>
                      <a:pt x="753" y="1506"/>
                    </a:lnTo>
                    <a:lnTo>
                      <a:pt x="758" y="1501"/>
                    </a:lnTo>
                    <a:lnTo>
                      <a:pt x="776" y="1480"/>
                    </a:lnTo>
                    <a:lnTo>
                      <a:pt x="777" y="1477"/>
                    </a:lnTo>
                    <a:lnTo>
                      <a:pt x="777" y="1480"/>
                    </a:lnTo>
                    <a:lnTo>
                      <a:pt x="793" y="1457"/>
                    </a:lnTo>
                    <a:lnTo>
                      <a:pt x="785" y="1453"/>
                    </a:lnTo>
                    <a:lnTo>
                      <a:pt x="793" y="1457"/>
                    </a:lnTo>
                    <a:lnTo>
                      <a:pt x="811" y="1433"/>
                    </a:lnTo>
                    <a:lnTo>
                      <a:pt x="801" y="1445"/>
                    </a:lnTo>
                    <a:lnTo>
                      <a:pt x="811" y="1433"/>
                    </a:lnTo>
                    <a:lnTo>
                      <a:pt x="829" y="1407"/>
                    </a:lnTo>
                    <a:lnTo>
                      <a:pt x="845" y="1380"/>
                    </a:lnTo>
                    <a:lnTo>
                      <a:pt x="862" y="1352"/>
                    </a:lnTo>
                    <a:lnTo>
                      <a:pt x="859" y="1356"/>
                    </a:lnTo>
                    <a:lnTo>
                      <a:pt x="862" y="1351"/>
                    </a:lnTo>
                    <a:lnTo>
                      <a:pt x="878" y="1321"/>
                    </a:lnTo>
                    <a:lnTo>
                      <a:pt x="896" y="1290"/>
                    </a:lnTo>
                    <a:lnTo>
                      <a:pt x="913" y="1257"/>
                    </a:lnTo>
                    <a:lnTo>
                      <a:pt x="929" y="1223"/>
                    </a:lnTo>
                    <a:lnTo>
                      <a:pt x="947" y="1189"/>
                    </a:lnTo>
                    <a:lnTo>
                      <a:pt x="965" y="1151"/>
                    </a:lnTo>
                    <a:lnTo>
                      <a:pt x="973" y="1132"/>
                    </a:lnTo>
                    <a:lnTo>
                      <a:pt x="965" y="1151"/>
                    </a:lnTo>
                    <a:lnTo>
                      <a:pt x="981" y="1115"/>
                    </a:lnTo>
                    <a:lnTo>
                      <a:pt x="973" y="1112"/>
                    </a:lnTo>
                    <a:lnTo>
                      <a:pt x="981" y="1115"/>
                    </a:lnTo>
                    <a:lnTo>
                      <a:pt x="1016" y="1037"/>
                    </a:lnTo>
                    <a:lnTo>
                      <a:pt x="1030" y="1003"/>
                    </a:lnTo>
                    <a:lnTo>
                      <a:pt x="1016" y="1037"/>
                    </a:lnTo>
                    <a:lnTo>
                      <a:pt x="1033" y="997"/>
                    </a:lnTo>
                    <a:lnTo>
                      <a:pt x="1049" y="956"/>
                    </a:lnTo>
                    <a:lnTo>
                      <a:pt x="1067" y="916"/>
                    </a:lnTo>
                    <a:lnTo>
                      <a:pt x="1085" y="875"/>
                    </a:lnTo>
                    <a:lnTo>
                      <a:pt x="1101" y="834"/>
                    </a:lnTo>
                    <a:lnTo>
                      <a:pt x="1118" y="793"/>
                    </a:lnTo>
                    <a:lnTo>
                      <a:pt x="1110" y="790"/>
                    </a:lnTo>
                    <a:lnTo>
                      <a:pt x="1118" y="793"/>
                    </a:lnTo>
                    <a:lnTo>
                      <a:pt x="1136" y="754"/>
                    </a:lnTo>
                    <a:lnTo>
                      <a:pt x="1139" y="745"/>
                    </a:lnTo>
                    <a:lnTo>
                      <a:pt x="1136" y="754"/>
                    </a:lnTo>
                    <a:lnTo>
                      <a:pt x="1152" y="714"/>
                    </a:lnTo>
                    <a:lnTo>
                      <a:pt x="1144" y="711"/>
                    </a:lnTo>
                    <a:lnTo>
                      <a:pt x="1152" y="714"/>
                    </a:lnTo>
                    <a:lnTo>
                      <a:pt x="1187" y="636"/>
                    </a:lnTo>
                    <a:lnTo>
                      <a:pt x="1195" y="617"/>
                    </a:lnTo>
                    <a:lnTo>
                      <a:pt x="1187" y="636"/>
                    </a:lnTo>
                    <a:lnTo>
                      <a:pt x="1203" y="598"/>
                    </a:lnTo>
                    <a:lnTo>
                      <a:pt x="1195" y="596"/>
                    </a:lnTo>
                    <a:lnTo>
                      <a:pt x="1203" y="598"/>
                    </a:lnTo>
                    <a:lnTo>
                      <a:pt x="1221" y="562"/>
                    </a:lnTo>
                    <a:lnTo>
                      <a:pt x="1238" y="527"/>
                    </a:lnTo>
                    <a:lnTo>
                      <a:pt x="1254" y="494"/>
                    </a:lnTo>
                    <a:lnTo>
                      <a:pt x="1272" y="462"/>
                    </a:lnTo>
                    <a:lnTo>
                      <a:pt x="1289" y="431"/>
                    </a:lnTo>
                    <a:lnTo>
                      <a:pt x="1305" y="401"/>
                    </a:lnTo>
                    <a:lnTo>
                      <a:pt x="1297" y="399"/>
                    </a:lnTo>
                    <a:lnTo>
                      <a:pt x="1305" y="403"/>
                    </a:lnTo>
                    <a:lnTo>
                      <a:pt x="1323" y="374"/>
                    </a:lnTo>
                    <a:lnTo>
                      <a:pt x="1341" y="348"/>
                    </a:lnTo>
                    <a:lnTo>
                      <a:pt x="1357" y="323"/>
                    </a:lnTo>
                    <a:lnTo>
                      <a:pt x="1349" y="319"/>
                    </a:lnTo>
                    <a:lnTo>
                      <a:pt x="1357" y="323"/>
                    </a:lnTo>
                    <a:lnTo>
                      <a:pt x="1374" y="299"/>
                    </a:lnTo>
                    <a:lnTo>
                      <a:pt x="1392" y="276"/>
                    </a:lnTo>
                    <a:lnTo>
                      <a:pt x="1384" y="272"/>
                    </a:lnTo>
                    <a:lnTo>
                      <a:pt x="1390" y="276"/>
                    </a:lnTo>
                    <a:lnTo>
                      <a:pt x="1406" y="256"/>
                    </a:lnTo>
                    <a:lnTo>
                      <a:pt x="1424" y="236"/>
                    </a:lnTo>
                    <a:lnTo>
                      <a:pt x="1440" y="217"/>
                    </a:lnTo>
                    <a:lnTo>
                      <a:pt x="1433" y="213"/>
                    </a:lnTo>
                    <a:lnTo>
                      <a:pt x="1440" y="219"/>
                    </a:lnTo>
                    <a:lnTo>
                      <a:pt x="1475" y="187"/>
                    </a:lnTo>
                    <a:lnTo>
                      <a:pt x="1491" y="172"/>
                    </a:lnTo>
                    <a:lnTo>
                      <a:pt x="1485" y="166"/>
                    </a:lnTo>
                    <a:lnTo>
                      <a:pt x="1491" y="172"/>
                    </a:lnTo>
                    <a:lnTo>
                      <a:pt x="1509" y="158"/>
                    </a:lnTo>
                    <a:lnTo>
                      <a:pt x="1526" y="146"/>
                    </a:lnTo>
                    <a:lnTo>
                      <a:pt x="1542" y="134"/>
                    </a:lnTo>
                    <a:lnTo>
                      <a:pt x="1536" y="129"/>
                    </a:lnTo>
                    <a:lnTo>
                      <a:pt x="1541" y="134"/>
                    </a:lnTo>
                    <a:lnTo>
                      <a:pt x="1576" y="113"/>
                    </a:lnTo>
                    <a:lnTo>
                      <a:pt x="1571" y="107"/>
                    </a:lnTo>
                    <a:lnTo>
                      <a:pt x="1576" y="114"/>
                    </a:lnTo>
                    <a:lnTo>
                      <a:pt x="1592" y="106"/>
                    </a:lnTo>
                    <a:lnTo>
                      <a:pt x="1605" y="98"/>
                    </a:lnTo>
                    <a:lnTo>
                      <a:pt x="1592" y="106"/>
                    </a:lnTo>
                    <a:lnTo>
                      <a:pt x="1609" y="97"/>
                    </a:lnTo>
                    <a:lnTo>
                      <a:pt x="1605" y="90"/>
                    </a:lnTo>
                    <a:lnTo>
                      <a:pt x="1609" y="97"/>
                    </a:lnTo>
                    <a:lnTo>
                      <a:pt x="1627" y="89"/>
                    </a:lnTo>
                    <a:lnTo>
                      <a:pt x="1643" y="82"/>
                    </a:lnTo>
                    <a:lnTo>
                      <a:pt x="1638" y="75"/>
                    </a:lnTo>
                    <a:lnTo>
                      <a:pt x="1641" y="82"/>
                    </a:lnTo>
                    <a:lnTo>
                      <a:pt x="1659" y="75"/>
                    </a:lnTo>
                    <a:lnTo>
                      <a:pt x="1656" y="69"/>
                    </a:lnTo>
                    <a:lnTo>
                      <a:pt x="1659" y="75"/>
                    </a:lnTo>
                    <a:lnTo>
                      <a:pt x="1677" y="70"/>
                    </a:lnTo>
                    <a:lnTo>
                      <a:pt x="1685" y="67"/>
                    </a:lnTo>
                    <a:lnTo>
                      <a:pt x="1677" y="70"/>
                    </a:lnTo>
                    <a:lnTo>
                      <a:pt x="1693" y="65"/>
                    </a:lnTo>
                    <a:lnTo>
                      <a:pt x="1689" y="58"/>
                    </a:lnTo>
                    <a:lnTo>
                      <a:pt x="1693" y="65"/>
                    </a:lnTo>
                    <a:lnTo>
                      <a:pt x="1728" y="54"/>
                    </a:lnTo>
                    <a:lnTo>
                      <a:pt x="1744" y="50"/>
                    </a:lnTo>
                    <a:lnTo>
                      <a:pt x="1741" y="43"/>
                    </a:lnTo>
                    <a:lnTo>
                      <a:pt x="1742" y="50"/>
                    </a:lnTo>
                    <a:lnTo>
                      <a:pt x="1760" y="46"/>
                    </a:lnTo>
                    <a:lnTo>
                      <a:pt x="1777" y="43"/>
                    </a:lnTo>
                    <a:lnTo>
                      <a:pt x="1779" y="43"/>
                    </a:lnTo>
                    <a:lnTo>
                      <a:pt x="1795" y="39"/>
                    </a:lnTo>
                    <a:lnTo>
                      <a:pt x="1792" y="32"/>
                    </a:lnTo>
                    <a:lnTo>
                      <a:pt x="1793" y="39"/>
                    </a:lnTo>
                    <a:lnTo>
                      <a:pt x="1829" y="34"/>
                    </a:lnTo>
                    <a:lnTo>
                      <a:pt x="1845" y="31"/>
                    </a:lnTo>
                    <a:lnTo>
                      <a:pt x="1843" y="24"/>
                    </a:lnTo>
                    <a:lnTo>
                      <a:pt x="1845" y="32"/>
                    </a:lnTo>
                    <a:lnTo>
                      <a:pt x="1862" y="31"/>
                    </a:lnTo>
                    <a:lnTo>
                      <a:pt x="1854" y="31"/>
                    </a:lnTo>
                    <a:lnTo>
                      <a:pt x="1862" y="30"/>
                    </a:lnTo>
                    <a:lnTo>
                      <a:pt x="1880" y="27"/>
                    </a:lnTo>
                    <a:lnTo>
                      <a:pt x="1896" y="24"/>
                    </a:lnTo>
                    <a:lnTo>
                      <a:pt x="1894" y="18"/>
                    </a:lnTo>
                    <a:lnTo>
                      <a:pt x="1896" y="26"/>
                    </a:lnTo>
                    <a:lnTo>
                      <a:pt x="1931" y="23"/>
                    </a:lnTo>
                    <a:lnTo>
                      <a:pt x="1947" y="22"/>
                    </a:lnTo>
                    <a:lnTo>
                      <a:pt x="1982" y="19"/>
                    </a:lnTo>
                    <a:lnTo>
                      <a:pt x="1998" y="18"/>
                    </a:lnTo>
                    <a:lnTo>
                      <a:pt x="2016" y="16"/>
                    </a:lnTo>
                    <a:lnTo>
                      <a:pt x="2014" y="8"/>
                    </a:lnTo>
                    <a:lnTo>
                      <a:pt x="2014" y="16"/>
                    </a:lnTo>
                    <a:lnTo>
                      <a:pt x="2033" y="16"/>
                    </a:lnTo>
                    <a:lnTo>
                      <a:pt x="2049" y="15"/>
                    </a:lnTo>
                    <a:lnTo>
                      <a:pt x="2048" y="7"/>
                    </a:lnTo>
                    <a:lnTo>
                      <a:pt x="2048" y="15"/>
                    </a:lnTo>
                    <a:lnTo>
                      <a:pt x="2049" y="15"/>
                    </a:lnTo>
                    <a:lnTo>
                      <a:pt x="2049" y="0"/>
                    </a:lnTo>
                    <a:lnTo>
                      <a:pt x="2048" y="0"/>
                    </a:lnTo>
                    <a:lnTo>
                      <a:pt x="2032" y="2"/>
                    </a:lnTo>
                    <a:lnTo>
                      <a:pt x="2032" y="8"/>
                    </a:lnTo>
                    <a:lnTo>
                      <a:pt x="2032" y="2"/>
                    </a:lnTo>
                    <a:lnTo>
                      <a:pt x="2014" y="2"/>
                    </a:lnTo>
                    <a:lnTo>
                      <a:pt x="1997" y="3"/>
                    </a:lnTo>
                    <a:lnTo>
                      <a:pt x="1981" y="4"/>
                    </a:lnTo>
                    <a:lnTo>
                      <a:pt x="1945" y="7"/>
                    </a:lnTo>
                    <a:lnTo>
                      <a:pt x="1929" y="8"/>
                    </a:lnTo>
                    <a:lnTo>
                      <a:pt x="1894" y="11"/>
                    </a:lnTo>
                    <a:lnTo>
                      <a:pt x="1899" y="10"/>
                    </a:lnTo>
                    <a:lnTo>
                      <a:pt x="1893" y="11"/>
                    </a:lnTo>
                    <a:lnTo>
                      <a:pt x="1877" y="14"/>
                    </a:lnTo>
                    <a:lnTo>
                      <a:pt x="1859" y="16"/>
                    </a:lnTo>
                    <a:lnTo>
                      <a:pt x="1861" y="23"/>
                    </a:lnTo>
                    <a:lnTo>
                      <a:pt x="1861" y="16"/>
                    </a:lnTo>
                    <a:lnTo>
                      <a:pt x="1843" y="18"/>
                    </a:lnTo>
                    <a:lnTo>
                      <a:pt x="1848" y="16"/>
                    </a:lnTo>
                    <a:lnTo>
                      <a:pt x="1841" y="18"/>
                    </a:lnTo>
                    <a:lnTo>
                      <a:pt x="1825" y="20"/>
                    </a:lnTo>
                    <a:lnTo>
                      <a:pt x="1790" y="26"/>
                    </a:lnTo>
                    <a:lnTo>
                      <a:pt x="1789" y="26"/>
                    </a:lnTo>
                    <a:lnTo>
                      <a:pt x="1790" y="26"/>
                    </a:lnTo>
                    <a:lnTo>
                      <a:pt x="1774" y="30"/>
                    </a:lnTo>
                    <a:lnTo>
                      <a:pt x="1776" y="36"/>
                    </a:lnTo>
                    <a:lnTo>
                      <a:pt x="1774" y="30"/>
                    </a:lnTo>
                    <a:lnTo>
                      <a:pt x="1757" y="32"/>
                    </a:lnTo>
                    <a:lnTo>
                      <a:pt x="1739" y="36"/>
                    </a:lnTo>
                    <a:lnTo>
                      <a:pt x="1731" y="39"/>
                    </a:lnTo>
                    <a:lnTo>
                      <a:pt x="1739" y="36"/>
                    </a:lnTo>
                    <a:lnTo>
                      <a:pt x="1723" y="40"/>
                    </a:lnTo>
                    <a:lnTo>
                      <a:pt x="1688" y="51"/>
                    </a:lnTo>
                    <a:lnTo>
                      <a:pt x="1678" y="54"/>
                    </a:lnTo>
                    <a:lnTo>
                      <a:pt x="1686" y="51"/>
                    </a:lnTo>
                    <a:lnTo>
                      <a:pt x="1670" y="56"/>
                    </a:lnTo>
                    <a:lnTo>
                      <a:pt x="1673" y="63"/>
                    </a:lnTo>
                    <a:lnTo>
                      <a:pt x="1672" y="56"/>
                    </a:lnTo>
                    <a:lnTo>
                      <a:pt x="1654" y="62"/>
                    </a:lnTo>
                    <a:lnTo>
                      <a:pt x="1659" y="61"/>
                    </a:lnTo>
                    <a:lnTo>
                      <a:pt x="1653" y="63"/>
                    </a:lnTo>
                    <a:lnTo>
                      <a:pt x="1635" y="70"/>
                    </a:lnTo>
                    <a:lnTo>
                      <a:pt x="1627" y="73"/>
                    </a:lnTo>
                    <a:lnTo>
                      <a:pt x="1635" y="70"/>
                    </a:lnTo>
                    <a:lnTo>
                      <a:pt x="1619" y="77"/>
                    </a:lnTo>
                    <a:lnTo>
                      <a:pt x="1601" y="85"/>
                    </a:lnTo>
                    <a:lnTo>
                      <a:pt x="1595" y="86"/>
                    </a:lnTo>
                    <a:lnTo>
                      <a:pt x="1600" y="85"/>
                    </a:lnTo>
                    <a:lnTo>
                      <a:pt x="1582" y="94"/>
                    </a:lnTo>
                    <a:lnTo>
                      <a:pt x="1587" y="99"/>
                    </a:lnTo>
                    <a:lnTo>
                      <a:pt x="1584" y="94"/>
                    </a:lnTo>
                    <a:lnTo>
                      <a:pt x="1568" y="102"/>
                    </a:lnTo>
                    <a:lnTo>
                      <a:pt x="1569" y="101"/>
                    </a:lnTo>
                    <a:lnTo>
                      <a:pt x="1566" y="102"/>
                    </a:lnTo>
                    <a:lnTo>
                      <a:pt x="1531" y="124"/>
                    </a:lnTo>
                    <a:lnTo>
                      <a:pt x="1526" y="126"/>
                    </a:lnTo>
                    <a:lnTo>
                      <a:pt x="1531" y="124"/>
                    </a:lnTo>
                    <a:lnTo>
                      <a:pt x="1515" y="136"/>
                    </a:lnTo>
                    <a:lnTo>
                      <a:pt x="1497" y="148"/>
                    </a:lnTo>
                    <a:lnTo>
                      <a:pt x="1480" y="161"/>
                    </a:lnTo>
                    <a:lnTo>
                      <a:pt x="1478" y="161"/>
                    </a:lnTo>
                    <a:lnTo>
                      <a:pt x="1478" y="162"/>
                    </a:lnTo>
                    <a:lnTo>
                      <a:pt x="1462" y="177"/>
                    </a:lnTo>
                    <a:lnTo>
                      <a:pt x="1427" y="209"/>
                    </a:lnTo>
                    <a:lnTo>
                      <a:pt x="1430" y="207"/>
                    </a:lnTo>
                    <a:lnTo>
                      <a:pt x="1427" y="209"/>
                    </a:lnTo>
                    <a:lnTo>
                      <a:pt x="1411" y="228"/>
                    </a:lnTo>
                    <a:lnTo>
                      <a:pt x="1393" y="248"/>
                    </a:lnTo>
                    <a:lnTo>
                      <a:pt x="1377" y="268"/>
                    </a:lnTo>
                    <a:lnTo>
                      <a:pt x="1350" y="303"/>
                    </a:lnTo>
                    <a:lnTo>
                      <a:pt x="1377" y="268"/>
                    </a:lnTo>
                    <a:lnTo>
                      <a:pt x="1360" y="291"/>
                    </a:lnTo>
                    <a:lnTo>
                      <a:pt x="1342" y="315"/>
                    </a:lnTo>
                    <a:lnTo>
                      <a:pt x="1347" y="309"/>
                    </a:lnTo>
                    <a:lnTo>
                      <a:pt x="1342" y="317"/>
                    </a:lnTo>
                    <a:lnTo>
                      <a:pt x="1326" y="341"/>
                    </a:lnTo>
                    <a:lnTo>
                      <a:pt x="1309" y="368"/>
                    </a:lnTo>
                    <a:lnTo>
                      <a:pt x="1291" y="396"/>
                    </a:lnTo>
                    <a:lnTo>
                      <a:pt x="1293" y="390"/>
                    </a:lnTo>
                    <a:lnTo>
                      <a:pt x="1291" y="396"/>
                    </a:lnTo>
                    <a:lnTo>
                      <a:pt x="1275" y="425"/>
                    </a:lnTo>
                    <a:lnTo>
                      <a:pt x="1257" y="456"/>
                    </a:lnTo>
                    <a:lnTo>
                      <a:pt x="1240" y="488"/>
                    </a:lnTo>
                    <a:lnTo>
                      <a:pt x="1224" y="522"/>
                    </a:lnTo>
                    <a:lnTo>
                      <a:pt x="1206" y="557"/>
                    </a:lnTo>
                    <a:lnTo>
                      <a:pt x="1189" y="593"/>
                    </a:lnTo>
                    <a:lnTo>
                      <a:pt x="1184" y="601"/>
                    </a:lnTo>
                    <a:lnTo>
                      <a:pt x="1187" y="594"/>
                    </a:lnTo>
                    <a:lnTo>
                      <a:pt x="1171" y="632"/>
                    </a:lnTo>
                    <a:lnTo>
                      <a:pt x="1179" y="633"/>
                    </a:lnTo>
                    <a:lnTo>
                      <a:pt x="1173" y="631"/>
                    </a:lnTo>
                    <a:lnTo>
                      <a:pt x="1137" y="708"/>
                    </a:lnTo>
                    <a:lnTo>
                      <a:pt x="1133" y="718"/>
                    </a:lnTo>
                    <a:lnTo>
                      <a:pt x="1136" y="710"/>
                    </a:lnTo>
                    <a:lnTo>
                      <a:pt x="1120" y="750"/>
                    </a:lnTo>
                    <a:lnTo>
                      <a:pt x="1128" y="751"/>
                    </a:lnTo>
                    <a:lnTo>
                      <a:pt x="1121" y="749"/>
                    </a:lnTo>
                    <a:lnTo>
                      <a:pt x="1104" y="787"/>
                    </a:lnTo>
                    <a:lnTo>
                      <a:pt x="1096" y="805"/>
                    </a:lnTo>
                    <a:lnTo>
                      <a:pt x="1102" y="789"/>
                    </a:lnTo>
                    <a:lnTo>
                      <a:pt x="1085" y="830"/>
                    </a:lnTo>
                    <a:lnTo>
                      <a:pt x="1069" y="871"/>
                    </a:lnTo>
                    <a:lnTo>
                      <a:pt x="1051" y="912"/>
                    </a:lnTo>
                    <a:lnTo>
                      <a:pt x="1033" y="952"/>
                    </a:lnTo>
                    <a:lnTo>
                      <a:pt x="1017" y="993"/>
                    </a:lnTo>
                    <a:lnTo>
                      <a:pt x="1000" y="1033"/>
                    </a:lnTo>
                    <a:lnTo>
                      <a:pt x="1008" y="1034"/>
                    </a:lnTo>
                    <a:lnTo>
                      <a:pt x="1001" y="1032"/>
                    </a:lnTo>
                    <a:lnTo>
                      <a:pt x="966" y="1109"/>
                    </a:lnTo>
                    <a:lnTo>
                      <a:pt x="944" y="1156"/>
                    </a:lnTo>
                    <a:lnTo>
                      <a:pt x="965" y="1111"/>
                    </a:lnTo>
                    <a:lnTo>
                      <a:pt x="949" y="1147"/>
                    </a:lnTo>
                    <a:lnTo>
                      <a:pt x="957" y="1148"/>
                    </a:lnTo>
                    <a:lnTo>
                      <a:pt x="950" y="1146"/>
                    </a:lnTo>
                    <a:lnTo>
                      <a:pt x="933" y="1183"/>
                    </a:lnTo>
                    <a:lnTo>
                      <a:pt x="915" y="1218"/>
                    </a:lnTo>
                    <a:lnTo>
                      <a:pt x="899" y="1252"/>
                    </a:lnTo>
                    <a:lnTo>
                      <a:pt x="881" y="1285"/>
                    </a:lnTo>
                    <a:lnTo>
                      <a:pt x="864" y="1316"/>
                    </a:lnTo>
                    <a:lnTo>
                      <a:pt x="848" y="1345"/>
                    </a:lnTo>
                    <a:lnTo>
                      <a:pt x="854" y="1348"/>
                    </a:lnTo>
                    <a:lnTo>
                      <a:pt x="848" y="1345"/>
                    </a:lnTo>
                    <a:lnTo>
                      <a:pt x="830" y="1374"/>
                    </a:lnTo>
                    <a:lnTo>
                      <a:pt x="814" y="1400"/>
                    </a:lnTo>
                    <a:lnTo>
                      <a:pt x="797" y="1426"/>
                    </a:lnTo>
                    <a:lnTo>
                      <a:pt x="803" y="1429"/>
                    </a:lnTo>
                    <a:lnTo>
                      <a:pt x="797" y="1425"/>
                    </a:lnTo>
                    <a:lnTo>
                      <a:pt x="779" y="1449"/>
                    </a:lnTo>
                    <a:lnTo>
                      <a:pt x="790" y="1431"/>
                    </a:lnTo>
                    <a:lnTo>
                      <a:pt x="779" y="1450"/>
                    </a:lnTo>
                    <a:lnTo>
                      <a:pt x="763" y="1473"/>
                    </a:lnTo>
                    <a:lnTo>
                      <a:pt x="769" y="1476"/>
                    </a:lnTo>
                    <a:lnTo>
                      <a:pt x="763" y="1472"/>
                    </a:lnTo>
                    <a:lnTo>
                      <a:pt x="745" y="1493"/>
                    </a:lnTo>
                    <a:lnTo>
                      <a:pt x="752" y="1497"/>
                    </a:lnTo>
                    <a:lnTo>
                      <a:pt x="745" y="1493"/>
                    </a:lnTo>
                    <a:lnTo>
                      <a:pt x="728" y="1512"/>
                    </a:lnTo>
                    <a:lnTo>
                      <a:pt x="734" y="1505"/>
                    </a:lnTo>
                    <a:lnTo>
                      <a:pt x="728" y="1512"/>
                    </a:lnTo>
                    <a:lnTo>
                      <a:pt x="712" y="1531"/>
                    </a:lnTo>
                    <a:lnTo>
                      <a:pt x="718" y="1535"/>
                    </a:lnTo>
                    <a:lnTo>
                      <a:pt x="712" y="1531"/>
                    </a:lnTo>
                    <a:lnTo>
                      <a:pt x="694" y="1548"/>
                    </a:lnTo>
                    <a:lnTo>
                      <a:pt x="677" y="1564"/>
                    </a:lnTo>
                    <a:lnTo>
                      <a:pt x="661" y="1579"/>
                    </a:lnTo>
                    <a:lnTo>
                      <a:pt x="667" y="1583"/>
                    </a:lnTo>
                    <a:lnTo>
                      <a:pt x="662" y="1577"/>
                    </a:lnTo>
                    <a:lnTo>
                      <a:pt x="627" y="1604"/>
                    </a:lnTo>
                    <a:lnTo>
                      <a:pt x="611" y="1616"/>
                    </a:lnTo>
                    <a:lnTo>
                      <a:pt x="616" y="1622"/>
                    </a:lnTo>
                    <a:lnTo>
                      <a:pt x="611" y="1616"/>
                    </a:lnTo>
                    <a:lnTo>
                      <a:pt x="576" y="1638"/>
                    </a:lnTo>
                    <a:lnTo>
                      <a:pt x="581" y="1643"/>
                    </a:lnTo>
                    <a:lnTo>
                      <a:pt x="576" y="1638"/>
                    </a:lnTo>
                    <a:lnTo>
                      <a:pt x="560" y="1647"/>
                    </a:lnTo>
                    <a:lnTo>
                      <a:pt x="565" y="1653"/>
                    </a:lnTo>
                    <a:lnTo>
                      <a:pt x="561" y="1647"/>
                    </a:lnTo>
                    <a:lnTo>
                      <a:pt x="526" y="1663"/>
                    </a:lnTo>
                    <a:lnTo>
                      <a:pt x="510" y="1670"/>
                    </a:lnTo>
                    <a:lnTo>
                      <a:pt x="513" y="1675"/>
                    </a:lnTo>
                    <a:lnTo>
                      <a:pt x="510" y="1670"/>
                    </a:lnTo>
                    <a:lnTo>
                      <a:pt x="475" y="1683"/>
                    </a:lnTo>
                    <a:lnTo>
                      <a:pt x="478" y="1689"/>
                    </a:lnTo>
                    <a:lnTo>
                      <a:pt x="475" y="1682"/>
                    </a:lnTo>
                    <a:lnTo>
                      <a:pt x="459" y="1687"/>
                    </a:lnTo>
                    <a:lnTo>
                      <a:pt x="462" y="1694"/>
                    </a:lnTo>
                    <a:lnTo>
                      <a:pt x="461" y="1687"/>
                    </a:lnTo>
                    <a:lnTo>
                      <a:pt x="443" y="1693"/>
                    </a:lnTo>
                    <a:lnTo>
                      <a:pt x="427" y="1697"/>
                    </a:lnTo>
                    <a:lnTo>
                      <a:pt x="429" y="1704"/>
                    </a:lnTo>
                    <a:lnTo>
                      <a:pt x="427" y="1697"/>
                    </a:lnTo>
                    <a:lnTo>
                      <a:pt x="409" y="1701"/>
                    </a:lnTo>
                    <a:lnTo>
                      <a:pt x="406" y="1702"/>
                    </a:lnTo>
                    <a:lnTo>
                      <a:pt x="409" y="1701"/>
                    </a:lnTo>
                    <a:lnTo>
                      <a:pt x="392" y="1706"/>
                    </a:lnTo>
                    <a:lnTo>
                      <a:pt x="393" y="1713"/>
                    </a:lnTo>
                    <a:lnTo>
                      <a:pt x="392" y="1706"/>
                    </a:lnTo>
                    <a:lnTo>
                      <a:pt x="376" y="1709"/>
                    </a:lnTo>
                    <a:lnTo>
                      <a:pt x="358" y="1713"/>
                    </a:lnTo>
                    <a:lnTo>
                      <a:pt x="341" y="1716"/>
                    </a:lnTo>
                    <a:lnTo>
                      <a:pt x="325" y="1718"/>
                    </a:lnTo>
                    <a:lnTo>
                      <a:pt x="289" y="1724"/>
                    </a:lnTo>
                    <a:lnTo>
                      <a:pt x="291" y="1730"/>
                    </a:lnTo>
                    <a:lnTo>
                      <a:pt x="291" y="1724"/>
                    </a:lnTo>
                    <a:lnTo>
                      <a:pt x="273" y="1725"/>
                    </a:lnTo>
                    <a:lnTo>
                      <a:pt x="278" y="1724"/>
                    </a:lnTo>
                    <a:lnTo>
                      <a:pt x="272" y="1725"/>
                    </a:lnTo>
                    <a:lnTo>
                      <a:pt x="256" y="1728"/>
                    </a:lnTo>
                    <a:lnTo>
                      <a:pt x="257" y="1734"/>
                    </a:lnTo>
                    <a:lnTo>
                      <a:pt x="257" y="1728"/>
                    </a:lnTo>
                    <a:lnTo>
                      <a:pt x="222" y="1730"/>
                    </a:lnTo>
                    <a:lnTo>
                      <a:pt x="206" y="1732"/>
                    </a:lnTo>
                    <a:lnTo>
                      <a:pt x="171" y="1734"/>
                    </a:lnTo>
                    <a:lnTo>
                      <a:pt x="155" y="1736"/>
                    </a:lnTo>
                    <a:lnTo>
                      <a:pt x="120" y="1738"/>
                    </a:lnTo>
                    <a:lnTo>
                      <a:pt x="120" y="1745"/>
                    </a:lnTo>
                    <a:lnTo>
                      <a:pt x="120" y="1738"/>
                    </a:lnTo>
                    <a:lnTo>
                      <a:pt x="104" y="1738"/>
                    </a:lnTo>
                    <a:lnTo>
                      <a:pt x="86" y="1740"/>
                    </a:lnTo>
                    <a:lnTo>
                      <a:pt x="86" y="1746"/>
                    </a:lnTo>
                    <a:lnTo>
                      <a:pt x="86" y="1740"/>
                    </a:lnTo>
                    <a:lnTo>
                      <a:pt x="68" y="1740"/>
                    </a:lnTo>
                    <a:lnTo>
                      <a:pt x="52" y="1741"/>
                    </a:lnTo>
                    <a:lnTo>
                      <a:pt x="52" y="1748"/>
                    </a:lnTo>
                    <a:lnTo>
                      <a:pt x="52" y="1741"/>
                    </a:lnTo>
                    <a:lnTo>
                      <a:pt x="17" y="1741"/>
                    </a:lnTo>
                    <a:lnTo>
                      <a:pt x="1" y="1742"/>
                    </a:lnTo>
                    <a:lnTo>
                      <a:pt x="1" y="1749"/>
                    </a:lnTo>
                    <a:lnTo>
                      <a:pt x="1" y="1742"/>
                    </a:lnTo>
                    <a:lnTo>
                      <a:pt x="0" y="1742"/>
                    </a:lnTo>
                    <a:close/>
                  </a:path>
                </a:pathLst>
              </a:custGeom>
              <a:solidFill>
                <a:srgbClr val="FF0000"/>
              </a:solidFill>
              <a:ln w="0">
                <a:solidFill>
                  <a:srgbClr val="FF0000"/>
                </a:solidFill>
                <a:round/>
                <a:headEnd/>
                <a:tailEnd/>
              </a:ln>
            </p:spPr>
            <p:txBody>
              <a:bodyPr/>
              <a:lstStyle/>
              <a:p>
                <a:endParaRPr lang="en-US"/>
              </a:p>
            </p:txBody>
          </p:sp>
          <p:sp>
            <p:nvSpPr>
              <p:cNvPr id="203870" name="Freeform 8"/>
              <p:cNvSpPr>
                <a:spLocks/>
              </p:cNvSpPr>
              <p:nvPr/>
            </p:nvSpPr>
            <p:spPr bwMode="auto">
              <a:xfrm>
                <a:off x="1418" y="1945"/>
                <a:ext cx="1347" cy="1334"/>
              </a:xfrm>
              <a:custGeom>
                <a:avLst/>
                <a:gdLst>
                  <a:gd name="T0" fmla="*/ 1 w 2049"/>
                  <a:gd name="T1" fmla="*/ 2 h 1630"/>
                  <a:gd name="T2" fmla="*/ 1 w 2049"/>
                  <a:gd name="T3" fmla="*/ 2 h 1630"/>
                  <a:gd name="T4" fmla="*/ 1 w 2049"/>
                  <a:gd name="T5" fmla="*/ 2 h 1630"/>
                  <a:gd name="T6" fmla="*/ 1 w 2049"/>
                  <a:gd name="T7" fmla="*/ 2 h 1630"/>
                  <a:gd name="T8" fmla="*/ 1 w 2049"/>
                  <a:gd name="T9" fmla="*/ 2 h 1630"/>
                  <a:gd name="T10" fmla="*/ 1 w 2049"/>
                  <a:gd name="T11" fmla="*/ 2 h 1630"/>
                  <a:gd name="T12" fmla="*/ 1 w 2049"/>
                  <a:gd name="T13" fmla="*/ 2 h 1630"/>
                  <a:gd name="T14" fmla="*/ 1 w 2049"/>
                  <a:gd name="T15" fmla="*/ 2 h 1630"/>
                  <a:gd name="T16" fmla="*/ 1 w 2049"/>
                  <a:gd name="T17" fmla="*/ 2 h 1630"/>
                  <a:gd name="T18" fmla="*/ 1 w 2049"/>
                  <a:gd name="T19" fmla="*/ 2 h 1630"/>
                  <a:gd name="T20" fmla="*/ 1 w 2049"/>
                  <a:gd name="T21" fmla="*/ 2 h 1630"/>
                  <a:gd name="T22" fmla="*/ 1 w 2049"/>
                  <a:gd name="T23" fmla="*/ 2 h 1630"/>
                  <a:gd name="T24" fmla="*/ 1 w 2049"/>
                  <a:gd name="T25" fmla="*/ 2 h 1630"/>
                  <a:gd name="T26" fmla="*/ 1 w 2049"/>
                  <a:gd name="T27" fmla="*/ 2 h 1630"/>
                  <a:gd name="T28" fmla="*/ 1 w 2049"/>
                  <a:gd name="T29" fmla="*/ 2 h 1630"/>
                  <a:gd name="T30" fmla="*/ 1 w 2049"/>
                  <a:gd name="T31" fmla="*/ 2 h 1630"/>
                  <a:gd name="T32" fmla="*/ 1 w 2049"/>
                  <a:gd name="T33" fmla="*/ 2 h 1630"/>
                  <a:gd name="T34" fmla="*/ 1 w 2049"/>
                  <a:gd name="T35" fmla="*/ 2 h 1630"/>
                  <a:gd name="T36" fmla="*/ 1 w 2049"/>
                  <a:gd name="T37" fmla="*/ 2 h 1630"/>
                  <a:gd name="T38" fmla="*/ 1 w 2049"/>
                  <a:gd name="T39" fmla="*/ 2 h 1630"/>
                  <a:gd name="T40" fmla="*/ 1 w 2049"/>
                  <a:gd name="T41" fmla="*/ 2 h 1630"/>
                  <a:gd name="T42" fmla="*/ 1 w 2049"/>
                  <a:gd name="T43" fmla="*/ 2 h 1630"/>
                  <a:gd name="T44" fmla="*/ 1 w 2049"/>
                  <a:gd name="T45" fmla="*/ 2 h 1630"/>
                  <a:gd name="T46" fmla="*/ 1 w 2049"/>
                  <a:gd name="T47" fmla="*/ 2 h 1630"/>
                  <a:gd name="T48" fmla="*/ 1 w 2049"/>
                  <a:gd name="T49" fmla="*/ 2 h 1630"/>
                  <a:gd name="T50" fmla="*/ 1 w 2049"/>
                  <a:gd name="T51" fmla="*/ 2 h 1630"/>
                  <a:gd name="T52" fmla="*/ 1 w 2049"/>
                  <a:gd name="T53" fmla="*/ 2 h 1630"/>
                  <a:gd name="T54" fmla="*/ 1 w 2049"/>
                  <a:gd name="T55" fmla="*/ 2 h 1630"/>
                  <a:gd name="T56" fmla="*/ 1 w 2049"/>
                  <a:gd name="T57" fmla="*/ 2 h 1630"/>
                  <a:gd name="T58" fmla="*/ 1 w 2049"/>
                  <a:gd name="T59" fmla="*/ 2 h 1630"/>
                  <a:gd name="T60" fmla="*/ 1 w 2049"/>
                  <a:gd name="T61" fmla="*/ 2 h 1630"/>
                  <a:gd name="T62" fmla="*/ 1 w 2049"/>
                  <a:gd name="T63" fmla="*/ 2 h 1630"/>
                  <a:gd name="T64" fmla="*/ 1 w 2049"/>
                  <a:gd name="T65" fmla="*/ 2 h 1630"/>
                  <a:gd name="T66" fmla="*/ 1 w 2049"/>
                  <a:gd name="T67" fmla="*/ 2 h 1630"/>
                  <a:gd name="T68" fmla="*/ 1 w 2049"/>
                  <a:gd name="T69" fmla="*/ 2 h 1630"/>
                  <a:gd name="T70" fmla="*/ 1 w 2049"/>
                  <a:gd name="T71" fmla="*/ 2 h 1630"/>
                  <a:gd name="T72" fmla="*/ 1 w 2049"/>
                  <a:gd name="T73" fmla="*/ 2 h 1630"/>
                  <a:gd name="T74" fmla="*/ 1 w 2049"/>
                  <a:gd name="T75" fmla="*/ 2 h 1630"/>
                  <a:gd name="T76" fmla="*/ 1 w 2049"/>
                  <a:gd name="T77" fmla="*/ 2 h 1630"/>
                  <a:gd name="T78" fmla="*/ 1 w 2049"/>
                  <a:gd name="T79" fmla="*/ 2 h 1630"/>
                  <a:gd name="T80" fmla="*/ 1 w 2049"/>
                  <a:gd name="T81" fmla="*/ 2 h 1630"/>
                  <a:gd name="T82" fmla="*/ 1 w 2049"/>
                  <a:gd name="T83" fmla="*/ 2 h 1630"/>
                  <a:gd name="T84" fmla="*/ 1 w 2049"/>
                  <a:gd name="T85" fmla="*/ 2 h 1630"/>
                  <a:gd name="T86" fmla="*/ 1 w 2049"/>
                  <a:gd name="T87" fmla="*/ 2 h 1630"/>
                  <a:gd name="T88" fmla="*/ 1 w 2049"/>
                  <a:gd name="T89" fmla="*/ 2 h 1630"/>
                  <a:gd name="T90" fmla="*/ 1 w 2049"/>
                  <a:gd name="T91" fmla="*/ 2 h 1630"/>
                  <a:gd name="T92" fmla="*/ 1 w 2049"/>
                  <a:gd name="T93" fmla="*/ 2 h 1630"/>
                  <a:gd name="T94" fmla="*/ 1 w 2049"/>
                  <a:gd name="T95" fmla="*/ 2 h 1630"/>
                  <a:gd name="T96" fmla="*/ 1 w 2049"/>
                  <a:gd name="T97" fmla="*/ 2 h 1630"/>
                  <a:gd name="T98" fmla="*/ 1 w 2049"/>
                  <a:gd name="T99" fmla="*/ 2 h 1630"/>
                  <a:gd name="T100" fmla="*/ 1 w 2049"/>
                  <a:gd name="T101" fmla="*/ 2 h 1630"/>
                  <a:gd name="T102" fmla="*/ 1 w 2049"/>
                  <a:gd name="T103" fmla="*/ 2 h 1630"/>
                  <a:gd name="T104" fmla="*/ 1 w 2049"/>
                  <a:gd name="T105" fmla="*/ 2 h 1630"/>
                  <a:gd name="T106" fmla="*/ 1 w 2049"/>
                  <a:gd name="T107" fmla="*/ 2 h 1630"/>
                  <a:gd name="T108" fmla="*/ 1 w 2049"/>
                  <a:gd name="T109" fmla="*/ 2 h 1630"/>
                  <a:gd name="T110" fmla="*/ 1 w 2049"/>
                  <a:gd name="T111" fmla="*/ 2 h 1630"/>
                  <a:gd name="T112" fmla="*/ 1 w 2049"/>
                  <a:gd name="T113" fmla="*/ 2 h 1630"/>
                  <a:gd name="T114" fmla="*/ 1 w 2049"/>
                  <a:gd name="T115" fmla="*/ 2 h 1630"/>
                  <a:gd name="T116" fmla="*/ 1 w 2049"/>
                  <a:gd name="T117" fmla="*/ 2 h 1630"/>
                  <a:gd name="T118" fmla="*/ 1 w 2049"/>
                  <a:gd name="T119" fmla="*/ 2 h 1630"/>
                  <a:gd name="T120" fmla="*/ 1 w 2049"/>
                  <a:gd name="T121" fmla="*/ 2 h 1630"/>
                  <a:gd name="T122" fmla="*/ 1 w 2049"/>
                  <a:gd name="T123" fmla="*/ 2 h 163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049"/>
                  <a:gd name="T187" fmla="*/ 0 h 1630"/>
                  <a:gd name="T188" fmla="*/ 2049 w 2049"/>
                  <a:gd name="T189" fmla="*/ 1630 h 163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049" h="1630">
                    <a:moveTo>
                      <a:pt x="0" y="0"/>
                    </a:moveTo>
                    <a:lnTo>
                      <a:pt x="0" y="15"/>
                    </a:lnTo>
                    <a:lnTo>
                      <a:pt x="17" y="15"/>
                    </a:lnTo>
                    <a:lnTo>
                      <a:pt x="17" y="7"/>
                    </a:lnTo>
                    <a:lnTo>
                      <a:pt x="17" y="15"/>
                    </a:lnTo>
                    <a:lnTo>
                      <a:pt x="35" y="16"/>
                    </a:lnTo>
                    <a:lnTo>
                      <a:pt x="52" y="16"/>
                    </a:lnTo>
                    <a:lnTo>
                      <a:pt x="52" y="8"/>
                    </a:lnTo>
                    <a:lnTo>
                      <a:pt x="52" y="16"/>
                    </a:lnTo>
                    <a:lnTo>
                      <a:pt x="68" y="17"/>
                    </a:lnTo>
                    <a:lnTo>
                      <a:pt x="86" y="17"/>
                    </a:lnTo>
                    <a:lnTo>
                      <a:pt x="86" y="9"/>
                    </a:lnTo>
                    <a:lnTo>
                      <a:pt x="86" y="17"/>
                    </a:lnTo>
                    <a:lnTo>
                      <a:pt x="104" y="19"/>
                    </a:lnTo>
                    <a:lnTo>
                      <a:pt x="120" y="20"/>
                    </a:lnTo>
                    <a:lnTo>
                      <a:pt x="137" y="20"/>
                    </a:lnTo>
                    <a:lnTo>
                      <a:pt x="137" y="12"/>
                    </a:lnTo>
                    <a:lnTo>
                      <a:pt x="137" y="20"/>
                    </a:lnTo>
                    <a:lnTo>
                      <a:pt x="155" y="21"/>
                    </a:lnTo>
                    <a:lnTo>
                      <a:pt x="171" y="23"/>
                    </a:lnTo>
                    <a:lnTo>
                      <a:pt x="188" y="23"/>
                    </a:lnTo>
                    <a:lnTo>
                      <a:pt x="188" y="15"/>
                    </a:lnTo>
                    <a:lnTo>
                      <a:pt x="188" y="23"/>
                    </a:lnTo>
                    <a:lnTo>
                      <a:pt x="206" y="24"/>
                    </a:lnTo>
                    <a:lnTo>
                      <a:pt x="206" y="16"/>
                    </a:lnTo>
                    <a:lnTo>
                      <a:pt x="204" y="23"/>
                    </a:lnTo>
                    <a:lnTo>
                      <a:pt x="220" y="25"/>
                    </a:lnTo>
                    <a:lnTo>
                      <a:pt x="227" y="27"/>
                    </a:lnTo>
                    <a:lnTo>
                      <a:pt x="222" y="27"/>
                    </a:lnTo>
                    <a:lnTo>
                      <a:pt x="257" y="29"/>
                    </a:lnTo>
                    <a:lnTo>
                      <a:pt x="273" y="31"/>
                    </a:lnTo>
                    <a:lnTo>
                      <a:pt x="273" y="23"/>
                    </a:lnTo>
                    <a:lnTo>
                      <a:pt x="272" y="29"/>
                    </a:lnTo>
                    <a:lnTo>
                      <a:pt x="325" y="38"/>
                    </a:lnTo>
                    <a:lnTo>
                      <a:pt x="334" y="39"/>
                    </a:lnTo>
                    <a:lnTo>
                      <a:pt x="326" y="39"/>
                    </a:lnTo>
                    <a:lnTo>
                      <a:pt x="342" y="40"/>
                    </a:lnTo>
                    <a:lnTo>
                      <a:pt x="342" y="32"/>
                    </a:lnTo>
                    <a:lnTo>
                      <a:pt x="341" y="39"/>
                    </a:lnTo>
                    <a:lnTo>
                      <a:pt x="358" y="43"/>
                    </a:lnTo>
                    <a:lnTo>
                      <a:pt x="376" y="46"/>
                    </a:lnTo>
                    <a:lnTo>
                      <a:pt x="377" y="39"/>
                    </a:lnTo>
                    <a:lnTo>
                      <a:pt x="376" y="46"/>
                    </a:lnTo>
                    <a:lnTo>
                      <a:pt x="392" y="50"/>
                    </a:lnTo>
                    <a:lnTo>
                      <a:pt x="384" y="48"/>
                    </a:lnTo>
                    <a:lnTo>
                      <a:pt x="392" y="50"/>
                    </a:lnTo>
                    <a:lnTo>
                      <a:pt x="427" y="58"/>
                    </a:lnTo>
                    <a:lnTo>
                      <a:pt x="429" y="51"/>
                    </a:lnTo>
                    <a:lnTo>
                      <a:pt x="427" y="58"/>
                    </a:lnTo>
                    <a:lnTo>
                      <a:pt x="443" y="62"/>
                    </a:lnTo>
                    <a:lnTo>
                      <a:pt x="461" y="67"/>
                    </a:lnTo>
                    <a:lnTo>
                      <a:pt x="462" y="60"/>
                    </a:lnTo>
                    <a:lnTo>
                      <a:pt x="459" y="67"/>
                    </a:lnTo>
                    <a:lnTo>
                      <a:pt x="475" y="72"/>
                    </a:lnTo>
                    <a:lnTo>
                      <a:pt x="478" y="66"/>
                    </a:lnTo>
                    <a:lnTo>
                      <a:pt x="475" y="72"/>
                    </a:lnTo>
                    <a:lnTo>
                      <a:pt x="510" y="86"/>
                    </a:lnTo>
                    <a:lnTo>
                      <a:pt x="513" y="79"/>
                    </a:lnTo>
                    <a:lnTo>
                      <a:pt x="510" y="86"/>
                    </a:lnTo>
                    <a:lnTo>
                      <a:pt x="526" y="94"/>
                    </a:lnTo>
                    <a:lnTo>
                      <a:pt x="523" y="93"/>
                    </a:lnTo>
                    <a:lnTo>
                      <a:pt x="526" y="94"/>
                    </a:lnTo>
                    <a:lnTo>
                      <a:pt x="544" y="101"/>
                    </a:lnTo>
                    <a:lnTo>
                      <a:pt x="547" y="94"/>
                    </a:lnTo>
                    <a:lnTo>
                      <a:pt x="542" y="101"/>
                    </a:lnTo>
                    <a:lnTo>
                      <a:pt x="560" y="110"/>
                    </a:lnTo>
                    <a:lnTo>
                      <a:pt x="576" y="119"/>
                    </a:lnTo>
                    <a:lnTo>
                      <a:pt x="593" y="129"/>
                    </a:lnTo>
                    <a:lnTo>
                      <a:pt x="598" y="122"/>
                    </a:lnTo>
                    <a:lnTo>
                      <a:pt x="593" y="127"/>
                    </a:lnTo>
                    <a:lnTo>
                      <a:pt x="611" y="138"/>
                    </a:lnTo>
                    <a:lnTo>
                      <a:pt x="616" y="133"/>
                    </a:lnTo>
                    <a:lnTo>
                      <a:pt x="611" y="138"/>
                    </a:lnTo>
                    <a:lnTo>
                      <a:pt x="627" y="150"/>
                    </a:lnTo>
                    <a:lnTo>
                      <a:pt x="662" y="177"/>
                    </a:lnTo>
                    <a:lnTo>
                      <a:pt x="667" y="172"/>
                    </a:lnTo>
                    <a:lnTo>
                      <a:pt x="661" y="177"/>
                    </a:lnTo>
                    <a:lnTo>
                      <a:pt x="677" y="192"/>
                    </a:lnTo>
                    <a:lnTo>
                      <a:pt x="694" y="208"/>
                    </a:lnTo>
                    <a:lnTo>
                      <a:pt x="712" y="225"/>
                    </a:lnTo>
                    <a:lnTo>
                      <a:pt x="718" y="220"/>
                    </a:lnTo>
                    <a:lnTo>
                      <a:pt x="712" y="224"/>
                    </a:lnTo>
                    <a:lnTo>
                      <a:pt x="728" y="243"/>
                    </a:lnTo>
                    <a:lnTo>
                      <a:pt x="763" y="283"/>
                    </a:lnTo>
                    <a:lnTo>
                      <a:pt x="769" y="279"/>
                    </a:lnTo>
                    <a:lnTo>
                      <a:pt x="763" y="283"/>
                    </a:lnTo>
                    <a:lnTo>
                      <a:pt x="779" y="306"/>
                    </a:lnTo>
                    <a:lnTo>
                      <a:pt x="790" y="323"/>
                    </a:lnTo>
                    <a:lnTo>
                      <a:pt x="779" y="306"/>
                    </a:lnTo>
                    <a:lnTo>
                      <a:pt x="797" y="330"/>
                    </a:lnTo>
                    <a:lnTo>
                      <a:pt x="803" y="326"/>
                    </a:lnTo>
                    <a:lnTo>
                      <a:pt x="797" y="330"/>
                    </a:lnTo>
                    <a:lnTo>
                      <a:pt x="814" y="355"/>
                    </a:lnTo>
                    <a:lnTo>
                      <a:pt x="830" y="382"/>
                    </a:lnTo>
                    <a:lnTo>
                      <a:pt x="848" y="410"/>
                    </a:lnTo>
                    <a:lnTo>
                      <a:pt x="854" y="406"/>
                    </a:lnTo>
                    <a:lnTo>
                      <a:pt x="848" y="409"/>
                    </a:lnTo>
                    <a:lnTo>
                      <a:pt x="864" y="439"/>
                    </a:lnTo>
                    <a:lnTo>
                      <a:pt x="881" y="469"/>
                    </a:lnTo>
                    <a:lnTo>
                      <a:pt x="899" y="502"/>
                    </a:lnTo>
                    <a:lnTo>
                      <a:pt x="915" y="535"/>
                    </a:lnTo>
                    <a:lnTo>
                      <a:pt x="933" y="569"/>
                    </a:lnTo>
                    <a:lnTo>
                      <a:pt x="950" y="605"/>
                    </a:lnTo>
                    <a:lnTo>
                      <a:pt x="957" y="602"/>
                    </a:lnTo>
                    <a:lnTo>
                      <a:pt x="949" y="605"/>
                    </a:lnTo>
                    <a:lnTo>
                      <a:pt x="965" y="641"/>
                    </a:lnTo>
                    <a:lnTo>
                      <a:pt x="960" y="630"/>
                    </a:lnTo>
                    <a:lnTo>
                      <a:pt x="966" y="641"/>
                    </a:lnTo>
                    <a:lnTo>
                      <a:pt x="984" y="677"/>
                    </a:lnTo>
                    <a:lnTo>
                      <a:pt x="1001" y="715"/>
                    </a:lnTo>
                    <a:lnTo>
                      <a:pt x="1019" y="754"/>
                    </a:lnTo>
                    <a:lnTo>
                      <a:pt x="1025" y="751"/>
                    </a:lnTo>
                    <a:lnTo>
                      <a:pt x="1017" y="754"/>
                    </a:lnTo>
                    <a:lnTo>
                      <a:pt x="1033" y="791"/>
                    </a:lnTo>
                    <a:lnTo>
                      <a:pt x="1025" y="773"/>
                    </a:lnTo>
                    <a:lnTo>
                      <a:pt x="1035" y="791"/>
                    </a:lnTo>
                    <a:lnTo>
                      <a:pt x="1070" y="869"/>
                    </a:lnTo>
                    <a:lnTo>
                      <a:pt x="1077" y="866"/>
                    </a:lnTo>
                    <a:lnTo>
                      <a:pt x="1069" y="869"/>
                    </a:lnTo>
                    <a:lnTo>
                      <a:pt x="1085" y="907"/>
                    </a:lnTo>
                    <a:lnTo>
                      <a:pt x="1077" y="888"/>
                    </a:lnTo>
                    <a:lnTo>
                      <a:pt x="1086" y="907"/>
                    </a:lnTo>
                    <a:lnTo>
                      <a:pt x="1104" y="946"/>
                    </a:lnTo>
                    <a:lnTo>
                      <a:pt x="1121" y="983"/>
                    </a:lnTo>
                    <a:lnTo>
                      <a:pt x="1128" y="980"/>
                    </a:lnTo>
                    <a:lnTo>
                      <a:pt x="1120" y="983"/>
                    </a:lnTo>
                    <a:lnTo>
                      <a:pt x="1136" y="1019"/>
                    </a:lnTo>
                    <a:lnTo>
                      <a:pt x="1133" y="1011"/>
                    </a:lnTo>
                    <a:lnTo>
                      <a:pt x="1137" y="1019"/>
                    </a:lnTo>
                    <a:lnTo>
                      <a:pt x="1173" y="1089"/>
                    </a:lnTo>
                    <a:lnTo>
                      <a:pt x="1189" y="1123"/>
                    </a:lnTo>
                    <a:lnTo>
                      <a:pt x="1206" y="1156"/>
                    </a:lnTo>
                    <a:lnTo>
                      <a:pt x="1224" y="1187"/>
                    </a:lnTo>
                    <a:lnTo>
                      <a:pt x="1240" y="1216"/>
                    </a:lnTo>
                    <a:lnTo>
                      <a:pt x="1243" y="1225"/>
                    </a:lnTo>
                    <a:lnTo>
                      <a:pt x="1240" y="1218"/>
                    </a:lnTo>
                    <a:lnTo>
                      <a:pt x="1257" y="1247"/>
                    </a:lnTo>
                    <a:lnTo>
                      <a:pt x="1275" y="1274"/>
                    </a:lnTo>
                    <a:lnTo>
                      <a:pt x="1291" y="1300"/>
                    </a:lnTo>
                    <a:lnTo>
                      <a:pt x="1293" y="1304"/>
                    </a:lnTo>
                    <a:lnTo>
                      <a:pt x="1291" y="1300"/>
                    </a:lnTo>
                    <a:lnTo>
                      <a:pt x="1309" y="1324"/>
                    </a:lnTo>
                    <a:lnTo>
                      <a:pt x="1326" y="1347"/>
                    </a:lnTo>
                    <a:lnTo>
                      <a:pt x="1342" y="1368"/>
                    </a:lnTo>
                    <a:lnTo>
                      <a:pt x="1337" y="1361"/>
                    </a:lnTo>
                    <a:lnTo>
                      <a:pt x="1342" y="1368"/>
                    </a:lnTo>
                    <a:lnTo>
                      <a:pt x="1377" y="1408"/>
                    </a:lnTo>
                    <a:lnTo>
                      <a:pt x="1390" y="1423"/>
                    </a:lnTo>
                    <a:lnTo>
                      <a:pt x="1377" y="1410"/>
                    </a:lnTo>
                    <a:lnTo>
                      <a:pt x="1393" y="1427"/>
                    </a:lnTo>
                    <a:lnTo>
                      <a:pt x="1411" y="1443"/>
                    </a:lnTo>
                    <a:lnTo>
                      <a:pt x="1427" y="1459"/>
                    </a:lnTo>
                    <a:lnTo>
                      <a:pt x="1429" y="1459"/>
                    </a:lnTo>
                    <a:lnTo>
                      <a:pt x="1464" y="1486"/>
                    </a:lnTo>
                    <a:lnTo>
                      <a:pt x="1480" y="1498"/>
                    </a:lnTo>
                    <a:lnTo>
                      <a:pt x="1497" y="1510"/>
                    </a:lnTo>
                    <a:lnTo>
                      <a:pt x="1491" y="1506"/>
                    </a:lnTo>
                    <a:lnTo>
                      <a:pt x="1497" y="1510"/>
                    </a:lnTo>
                    <a:lnTo>
                      <a:pt x="1515" y="1521"/>
                    </a:lnTo>
                    <a:lnTo>
                      <a:pt x="1544" y="1538"/>
                    </a:lnTo>
                    <a:lnTo>
                      <a:pt x="1515" y="1522"/>
                    </a:lnTo>
                    <a:lnTo>
                      <a:pt x="1531" y="1532"/>
                    </a:lnTo>
                    <a:lnTo>
                      <a:pt x="1528" y="1529"/>
                    </a:lnTo>
                    <a:lnTo>
                      <a:pt x="1533" y="1532"/>
                    </a:lnTo>
                    <a:lnTo>
                      <a:pt x="1568" y="1548"/>
                    </a:lnTo>
                    <a:lnTo>
                      <a:pt x="1584" y="1556"/>
                    </a:lnTo>
                    <a:lnTo>
                      <a:pt x="1581" y="1554"/>
                    </a:lnTo>
                    <a:lnTo>
                      <a:pt x="1584" y="1556"/>
                    </a:lnTo>
                    <a:lnTo>
                      <a:pt x="1619" y="1569"/>
                    </a:lnTo>
                    <a:lnTo>
                      <a:pt x="1633" y="1575"/>
                    </a:lnTo>
                    <a:lnTo>
                      <a:pt x="1619" y="1569"/>
                    </a:lnTo>
                    <a:lnTo>
                      <a:pt x="1635" y="1575"/>
                    </a:lnTo>
                    <a:lnTo>
                      <a:pt x="1627" y="1572"/>
                    </a:lnTo>
                    <a:lnTo>
                      <a:pt x="1637" y="1575"/>
                    </a:lnTo>
                    <a:lnTo>
                      <a:pt x="1654" y="1580"/>
                    </a:lnTo>
                    <a:lnTo>
                      <a:pt x="1651" y="1579"/>
                    </a:lnTo>
                    <a:lnTo>
                      <a:pt x="1654" y="1580"/>
                    </a:lnTo>
                    <a:lnTo>
                      <a:pt x="1672" y="1584"/>
                    </a:lnTo>
                    <a:lnTo>
                      <a:pt x="1673" y="1577"/>
                    </a:lnTo>
                    <a:lnTo>
                      <a:pt x="1670" y="1584"/>
                    </a:lnTo>
                    <a:lnTo>
                      <a:pt x="1686" y="1589"/>
                    </a:lnTo>
                    <a:lnTo>
                      <a:pt x="1683" y="1588"/>
                    </a:lnTo>
                    <a:lnTo>
                      <a:pt x="1688" y="1589"/>
                    </a:lnTo>
                    <a:lnTo>
                      <a:pt x="1723" y="1597"/>
                    </a:lnTo>
                    <a:lnTo>
                      <a:pt x="1739" y="1600"/>
                    </a:lnTo>
                    <a:lnTo>
                      <a:pt x="1757" y="1603"/>
                    </a:lnTo>
                    <a:lnTo>
                      <a:pt x="1774" y="1607"/>
                    </a:lnTo>
                    <a:lnTo>
                      <a:pt x="1779" y="1608"/>
                    </a:lnTo>
                    <a:lnTo>
                      <a:pt x="1776" y="1608"/>
                    </a:lnTo>
                    <a:lnTo>
                      <a:pt x="1792" y="1609"/>
                    </a:lnTo>
                    <a:lnTo>
                      <a:pt x="1792" y="1601"/>
                    </a:lnTo>
                    <a:lnTo>
                      <a:pt x="1790" y="1608"/>
                    </a:lnTo>
                    <a:lnTo>
                      <a:pt x="1808" y="1611"/>
                    </a:lnTo>
                    <a:lnTo>
                      <a:pt x="1816" y="1612"/>
                    </a:lnTo>
                    <a:lnTo>
                      <a:pt x="1809" y="1612"/>
                    </a:lnTo>
                    <a:lnTo>
                      <a:pt x="1827" y="1614"/>
                    </a:lnTo>
                    <a:lnTo>
                      <a:pt x="1827" y="1605"/>
                    </a:lnTo>
                    <a:lnTo>
                      <a:pt x="1825" y="1612"/>
                    </a:lnTo>
                    <a:lnTo>
                      <a:pt x="1841" y="1615"/>
                    </a:lnTo>
                    <a:lnTo>
                      <a:pt x="1848" y="1616"/>
                    </a:lnTo>
                    <a:lnTo>
                      <a:pt x="1843" y="1616"/>
                    </a:lnTo>
                    <a:lnTo>
                      <a:pt x="1861" y="1618"/>
                    </a:lnTo>
                    <a:lnTo>
                      <a:pt x="1861" y="1609"/>
                    </a:lnTo>
                    <a:lnTo>
                      <a:pt x="1859" y="1616"/>
                    </a:lnTo>
                    <a:lnTo>
                      <a:pt x="1877" y="1619"/>
                    </a:lnTo>
                    <a:lnTo>
                      <a:pt x="1886" y="1620"/>
                    </a:lnTo>
                    <a:lnTo>
                      <a:pt x="1878" y="1620"/>
                    </a:lnTo>
                    <a:lnTo>
                      <a:pt x="1894" y="1622"/>
                    </a:lnTo>
                    <a:lnTo>
                      <a:pt x="1929" y="1624"/>
                    </a:lnTo>
                    <a:lnTo>
                      <a:pt x="1945" y="1626"/>
                    </a:lnTo>
                    <a:lnTo>
                      <a:pt x="1963" y="1626"/>
                    </a:lnTo>
                    <a:lnTo>
                      <a:pt x="1963" y="1618"/>
                    </a:lnTo>
                    <a:lnTo>
                      <a:pt x="1963" y="1626"/>
                    </a:lnTo>
                    <a:lnTo>
                      <a:pt x="1981" y="1627"/>
                    </a:lnTo>
                    <a:lnTo>
                      <a:pt x="1997" y="1628"/>
                    </a:lnTo>
                    <a:lnTo>
                      <a:pt x="2014" y="1628"/>
                    </a:lnTo>
                    <a:lnTo>
                      <a:pt x="2014" y="1620"/>
                    </a:lnTo>
                    <a:lnTo>
                      <a:pt x="2014" y="1628"/>
                    </a:lnTo>
                    <a:lnTo>
                      <a:pt x="2032" y="1630"/>
                    </a:lnTo>
                    <a:lnTo>
                      <a:pt x="2049" y="1630"/>
                    </a:lnTo>
                    <a:lnTo>
                      <a:pt x="2049" y="1615"/>
                    </a:lnTo>
                    <a:lnTo>
                      <a:pt x="2032" y="1615"/>
                    </a:lnTo>
                    <a:lnTo>
                      <a:pt x="2032" y="1622"/>
                    </a:lnTo>
                    <a:lnTo>
                      <a:pt x="2033" y="1615"/>
                    </a:lnTo>
                    <a:lnTo>
                      <a:pt x="2016" y="1614"/>
                    </a:lnTo>
                    <a:lnTo>
                      <a:pt x="1997" y="1614"/>
                    </a:lnTo>
                    <a:lnTo>
                      <a:pt x="1997" y="1620"/>
                    </a:lnTo>
                    <a:lnTo>
                      <a:pt x="1998" y="1614"/>
                    </a:lnTo>
                    <a:lnTo>
                      <a:pt x="1982" y="1612"/>
                    </a:lnTo>
                    <a:lnTo>
                      <a:pt x="1965" y="1611"/>
                    </a:lnTo>
                    <a:lnTo>
                      <a:pt x="1945" y="1611"/>
                    </a:lnTo>
                    <a:lnTo>
                      <a:pt x="1945" y="1618"/>
                    </a:lnTo>
                    <a:lnTo>
                      <a:pt x="1947" y="1611"/>
                    </a:lnTo>
                    <a:lnTo>
                      <a:pt x="1931" y="1609"/>
                    </a:lnTo>
                    <a:lnTo>
                      <a:pt x="1896" y="1607"/>
                    </a:lnTo>
                    <a:lnTo>
                      <a:pt x="1880" y="1605"/>
                    </a:lnTo>
                    <a:lnTo>
                      <a:pt x="1878" y="1612"/>
                    </a:lnTo>
                    <a:lnTo>
                      <a:pt x="1880" y="1605"/>
                    </a:lnTo>
                    <a:lnTo>
                      <a:pt x="1862" y="1603"/>
                    </a:lnTo>
                    <a:lnTo>
                      <a:pt x="1854" y="1601"/>
                    </a:lnTo>
                    <a:lnTo>
                      <a:pt x="1862" y="1603"/>
                    </a:lnTo>
                    <a:lnTo>
                      <a:pt x="1845" y="1601"/>
                    </a:lnTo>
                    <a:lnTo>
                      <a:pt x="1843" y="1608"/>
                    </a:lnTo>
                    <a:lnTo>
                      <a:pt x="1845" y="1601"/>
                    </a:lnTo>
                    <a:lnTo>
                      <a:pt x="1829" y="1599"/>
                    </a:lnTo>
                    <a:lnTo>
                      <a:pt x="1822" y="1597"/>
                    </a:lnTo>
                    <a:lnTo>
                      <a:pt x="1829" y="1599"/>
                    </a:lnTo>
                    <a:lnTo>
                      <a:pt x="1811" y="1597"/>
                    </a:lnTo>
                    <a:lnTo>
                      <a:pt x="1809" y="1604"/>
                    </a:lnTo>
                    <a:lnTo>
                      <a:pt x="1811" y="1597"/>
                    </a:lnTo>
                    <a:lnTo>
                      <a:pt x="1793" y="1595"/>
                    </a:lnTo>
                    <a:lnTo>
                      <a:pt x="1785" y="1593"/>
                    </a:lnTo>
                    <a:lnTo>
                      <a:pt x="1793" y="1595"/>
                    </a:lnTo>
                    <a:lnTo>
                      <a:pt x="1777" y="1593"/>
                    </a:lnTo>
                    <a:lnTo>
                      <a:pt x="1776" y="1600"/>
                    </a:lnTo>
                    <a:lnTo>
                      <a:pt x="1777" y="1593"/>
                    </a:lnTo>
                    <a:lnTo>
                      <a:pt x="1760" y="1589"/>
                    </a:lnTo>
                    <a:lnTo>
                      <a:pt x="1742" y="1587"/>
                    </a:lnTo>
                    <a:lnTo>
                      <a:pt x="1726" y="1584"/>
                    </a:lnTo>
                    <a:lnTo>
                      <a:pt x="1691" y="1576"/>
                    </a:lnTo>
                    <a:lnTo>
                      <a:pt x="1689" y="1583"/>
                    </a:lnTo>
                    <a:lnTo>
                      <a:pt x="1693" y="1576"/>
                    </a:lnTo>
                    <a:lnTo>
                      <a:pt x="1677" y="1571"/>
                    </a:lnTo>
                    <a:lnTo>
                      <a:pt x="1680" y="1572"/>
                    </a:lnTo>
                    <a:lnTo>
                      <a:pt x="1675" y="1571"/>
                    </a:lnTo>
                    <a:lnTo>
                      <a:pt x="1657" y="1567"/>
                    </a:lnTo>
                    <a:lnTo>
                      <a:pt x="1656" y="1573"/>
                    </a:lnTo>
                    <a:lnTo>
                      <a:pt x="1659" y="1567"/>
                    </a:lnTo>
                    <a:lnTo>
                      <a:pt x="1641" y="1561"/>
                    </a:lnTo>
                    <a:lnTo>
                      <a:pt x="1638" y="1568"/>
                    </a:lnTo>
                    <a:lnTo>
                      <a:pt x="1641" y="1561"/>
                    </a:lnTo>
                    <a:lnTo>
                      <a:pt x="1625" y="1556"/>
                    </a:lnTo>
                    <a:lnTo>
                      <a:pt x="1622" y="1563"/>
                    </a:lnTo>
                    <a:lnTo>
                      <a:pt x="1625" y="1557"/>
                    </a:lnTo>
                    <a:lnTo>
                      <a:pt x="1590" y="1544"/>
                    </a:lnTo>
                    <a:lnTo>
                      <a:pt x="1587" y="1549"/>
                    </a:lnTo>
                    <a:lnTo>
                      <a:pt x="1592" y="1544"/>
                    </a:lnTo>
                    <a:lnTo>
                      <a:pt x="1576" y="1536"/>
                    </a:lnTo>
                    <a:lnTo>
                      <a:pt x="1541" y="1520"/>
                    </a:lnTo>
                    <a:lnTo>
                      <a:pt x="1536" y="1525"/>
                    </a:lnTo>
                    <a:lnTo>
                      <a:pt x="1541" y="1520"/>
                    </a:lnTo>
                    <a:lnTo>
                      <a:pt x="1525" y="1510"/>
                    </a:lnTo>
                    <a:lnTo>
                      <a:pt x="1520" y="1516"/>
                    </a:lnTo>
                    <a:lnTo>
                      <a:pt x="1525" y="1510"/>
                    </a:lnTo>
                    <a:lnTo>
                      <a:pt x="1507" y="1499"/>
                    </a:lnTo>
                    <a:lnTo>
                      <a:pt x="1502" y="1505"/>
                    </a:lnTo>
                    <a:lnTo>
                      <a:pt x="1509" y="1499"/>
                    </a:lnTo>
                    <a:lnTo>
                      <a:pt x="1491" y="1487"/>
                    </a:lnTo>
                    <a:lnTo>
                      <a:pt x="1475" y="1475"/>
                    </a:lnTo>
                    <a:lnTo>
                      <a:pt x="1440" y="1449"/>
                    </a:lnTo>
                    <a:lnTo>
                      <a:pt x="1433" y="1454"/>
                    </a:lnTo>
                    <a:lnTo>
                      <a:pt x="1440" y="1450"/>
                    </a:lnTo>
                    <a:lnTo>
                      <a:pt x="1424" y="1434"/>
                    </a:lnTo>
                    <a:lnTo>
                      <a:pt x="1406" y="1418"/>
                    </a:lnTo>
                    <a:lnTo>
                      <a:pt x="1390" y="1400"/>
                    </a:lnTo>
                    <a:lnTo>
                      <a:pt x="1384" y="1404"/>
                    </a:lnTo>
                    <a:lnTo>
                      <a:pt x="1390" y="1400"/>
                    </a:lnTo>
                    <a:lnTo>
                      <a:pt x="1355" y="1360"/>
                    </a:lnTo>
                    <a:lnTo>
                      <a:pt x="1349" y="1364"/>
                    </a:lnTo>
                    <a:lnTo>
                      <a:pt x="1357" y="1360"/>
                    </a:lnTo>
                    <a:lnTo>
                      <a:pt x="1341" y="1339"/>
                    </a:lnTo>
                    <a:lnTo>
                      <a:pt x="1323" y="1316"/>
                    </a:lnTo>
                    <a:lnTo>
                      <a:pt x="1305" y="1292"/>
                    </a:lnTo>
                    <a:lnTo>
                      <a:pt x="1297" y="1296"/>
                    </a:lnTo>
                    <a:lnTo>
                      <a:pt x="1305" y="1293"/>
                    </a:lnTo>
                    <a:lnTo>
                      <a:pt x="1289" y="1267"/>
                    </a:lnTo>
                    <a:lnTo>
                      <a:pt x="1272" y="1241"/>
                    </a:lnTo>
                    <a:lnTo>
                      <a:pt x="1254" y="1211"/>
                    </a:lnTo>
                    <a:lnTo>
                      <a:pt x="1246" y="1214"/>
                    </a:lnTo>
                    <a:lnTo>
                      <a:pt x="1254" y="1211"/>
                    </a:lnTo>
                    <a:lnTo>
                      <a:pt x="1238" y="1182"/>
                    </a:lnTo>
                    <a:lnTo>
                      <a:pt x="1221" y="1151"/>
                    </a:lnTo>
                    <a:lnTo>
                      <a:pt x="1203" y="1117"/>
                    </a:lnTo>
                    <a:lnTo>
                      <a:pt x="1187" y="1084"/>
                    </a:lnTo>
                    <a:lnTo>
                      <a:pt x="1152" y="1014"/>
                    </a:lnTo>
                    <a:lnTo>
                      <a:pt x="1144" y="1017"/>
                    </a:lnTo>
                    <a:lnTo>
                      <a:pt x="1152" y="1015"/>
                    </a:lnTo>
                    <a:lnTo>
                      <a:pt x="1136" y="979"/>
                    </a:lnTo>
                    <a:lnTo>
                      <a:pt x="1144" y="997"/>
                    </a:lnTo>
                    <a:lnTo>
                      <a:pt x="1136" y="978"/>
                    </a:lnTo>
                    <a:lnTo>
                      <a:pt x="1118" y="940"/>
                    </a:lnTo>
                    <a:lnTo>
                      <a:pt x="1101" y="901"/>
                    </a:lnTo>
                    <a:lnTo>
                      <a:pt x="1093" y="904"/>
                    </a:lnTo>
                    <a:lnTo>
                      <a:pt x="1101" y="903"/>
                    </a:lnTo>
                    <a:lnTo>
                      <a:pt x="1085" y="865"/>
                    </a:lnTo>
                    <a:lnTo>
                      <a:pt x="1093" y="884"/>
                    </a:lnTo>
                    <a:lnTo>
                      <a:pt x="1085" y="864"/>
                    </a:lnTo>
                    <a:lnTo>
                      <a:pt x="1049" y="786"/>
                    </a:lnTo>
                    <a:lnTo>
                      <a:pt x="1041" y="789"/>
                    </a:lnTo>
                    <a:lnTo>
                      <a:pt x="1049" y="787"/>
                    </a:lnTo>
                    <a:lnTo>
                      <a:pt x="1033" y="750"/>
                    </a:lnTo>
                    <a:lnTo>
                      <a:pt x="1041" y="769"/>
                    </a:lnTo>
                    <a:lnTo>
                      <a:pt x="1033" y="748"/>
                    </a:lnTo>
                    <a:lnTo>
                      <a:pt x="1016" y="709"/>
                    </a:lnTo>
                    <a:lnTo>
                      <a:pt x="998" y="672"/>
                    </a:lnTo>
                    <a:lnTo>
                      <a:pt x="981" y="636"/>
                    </a:lnTo>
                    <a:lnTo>
                      <a:pt x="973" y="638"/>
                    </a:lnTo>
                    <a:lnTo>
                      <a:pt x="981" y="637"/>
                    </a:lnTo>
                    <a:lnTo>
                      <a:pt x="965" y="601"/>
                    </a:lnTo>
                    <a:lnTo>
                      <a:pt x="969" y="612"/>
                    </a:lnTo>
                    <a:lnTo>
                      <a:pt x="965" y="600"/>
                    </a:lnTo>
                    <a:lnTo>
                      <a:pt x="947" y="563"/>
                    </a:lnTo>
                    <a:lnTo>
                      <a:pt x="929" y="530"/>
                    </a:lnTo>
                    <a:lnTo>
                      <a:pt x="913" y="496"/>
                    </a:lnTo>
                    <a:lnTo>
                      <a:pt x="896" y="464"/>
                    </a:lnTo>
                    <a:lnTo>
                      <a:pt x="878" y="433"/>
                    </a:lnTo>
                    <a:lnTo>
                      <a:pt x="862" y="404"/>
                    </a:lnTo>
                    <a:lnTo>
                      <a:pt x="859" y="398"/>
                    </a:lnTo>
                    <a:lnTo>
                      <a:pt x="862" y="404"/>
                    </a:lnTo>
                    <a:lnTo>
                      <a:pt x="845" y="376"/>
                    </a:lnTo>
                    <a:lnTo>
                      <a:pt x="829" y="349"/>
                    </a:lnTo>
                    <a:lnTo>
                      <a:pt x="811" y="323"/>
                    </a:lnTo>
                    <a:lnTo>
                      <a:pt x="801" y="310"/>
                    </a:lnTo>
                    <a:lnTo>
                      <a:pt x="811" y="322"/>
                    </a:lnTo>
                    <a:lnTo>
                      <a:pt x="793" y="298"/>
                    </a:lnTo>
                    <a:lnTo>
                      <a:pt x="785" y="302"/>
                    </a:lnTo>
                    <a:lnTo>
                      <a:pt x="793" y="299"/>
                    </a:lnTo>
                    <a:lnTo>
                      <a:pt x="777" y="276"/>
                    </a:lnTo>
                    <a:lnTo>
                      <a:pt x="776" y="275"/>
                    </a:lnTo>
                    <a:lnTo>
                      <a:pt x="741" y="235"/>
                    </a:lnTo>
                    <a:lnTo>
                      <a:pt x="725" y="216"/>
                    </a:lnTo>
                    <a:lnTo>
                      <a:pt x="721" y="212"/>
                    </a:lnTo>
                    <a:lnTo>
                      <a:pt x="725" y="216"/>
                    </a:lnTo>
                    <a:lnTo>
                      <a:pt x="707" y="198"/>
                    </a:lnTo>
                    <a:lnTo>
                      <a:pt x="689" y="182"/>
                    </a:lnTo>
                    <a:lnTo>
                      <a:pt x="673" y="168"/>
                    </a:lnTo>
                    <a:lnTo>
                      <a:pt x="673" y="166"/>
                    </a:lnTo>
                    <a:lnTo>
                      <a:pt x="638" y="139"/>
                    </a:lnTo>
                    <a:lnTo>
                      <a:pt x="622" y="127"/>
                    </a:lnTo>
                    <a:lnTo>
                      <a:pt x="625" y="130"/>
                    </a:lnTo>
                    <a:lnTo>
                      <a:pt x="621" y="127"/>
                    </a:lnTo>
                    <a:lnTo>
                      <a:pt x="603" y="117"/>
                    </a:lnTo>
                    <a:lnTo>
                      <a:pt x="595" y="111"/>
                    </a:lnTo>
                    <a:lnTo>
                      <a:pt x="603" y="117"/>
                    </a:lnTo>
                    <a:lnTo>
                      <a:pt x="585" y="107"/>
                    </a:lnTo>
                    <a:lnTo>
                      <a:pt x="569" y="98"/>
                    </a:lnTo>
                    <a:lnTo>
                      <a:pt x="552" y="88"/>
                    </a:lnTo>
                    <a:lnTo>
                      <a:pt x="557" y="90"/>
                    </a:lnTo>
                    <a:lnTo>
                      <a:pt x="550" y="88"/>
                    </a:lnTo>
                    <a:lnTo>
                      <a:pt x="533" y="82"/>
                    </a:lnTo>
                    <a:lnTo>
                      <a:pt x="529" y="87"/>
                    </a:lnTo>
                    <a:lnTo>
                      <a:pt x="534" y="82"/>
                    </a:lnTo>
                    <a:lnTo>
                      <a:pt x="518" y="74"/>
                    </a:lnTo>
                    <a:lnTo>
                      <a:pt x="520" y="74"/>
                    </a:lnTo>
                    <a:lnTo>
                      <a:pt x="517" y="74"/>
                    </a:lnTo>
                    <a:lnTo>
                      <a:pt x="481" y="60"/>
                    </a:lnTo>
                    <a:lnTo>
                      <a:pt x="467" y="54"/>
                    </a:lnTo>
                    <a:lnTo>
                      <a:pt x="481" y="59"/>
                    </a:lnTo>
                    <a:lnTo>
                      <a:pt x="465" y="54"/>
                    </a:lnTo>
                    <a:lnTo>
                      <a:pt x="473" y="56"/>
                    </a:lnTo>
                    <a:lnTo>
                      <a:pt x="465" y="54"/>
                    </a:lnTo>
                    <a:lnTo>
                      <a:pt x="448" y="48"/>
                    </a:lnTo>
                    <a:lnTo>
                      <a:pt x="432" y="44"/>
                    </a:lnTo>
                    <a:lnTo>
                      <a:pt x="440" y="47"/>
                    </a:lnTo>
                    <a:lnTo>
                      <a:pt x="430" y="44"/>
                    </a:lnTo>
                    <a:lnTo>
                      <a:pt x="395" y="36"/>
                    </a:lnTo>
                    <a:lnTo>
                      <a:pt x="393" y="43"/>
                    </a:lnTo>
                    <a:lnTo>
                      <a:pt x="397" y="36"/>
                    </a:lnTo>
                    <a:lnTo>
                      <a:pt x="381" y="32"/>
                    </a:lnTo>
                    <a:lnTo>
                      <a:pt x="379" y="32"/>
                    </a:lnTo>
                    <a:lnTo>
                      <a:pt x="361" y="29"/>
                    </a:lnTo>
                    <a:lnTo>
                      <a:pt x="344" y="25"/>
                    </a:lnTo>
                    <a:lnTo>
                      <a:pt x="339" y="24"/>
                    </a:lnTo>
                    <a:lnTo>
                      <a:pt x="344" y="25"/>
                    </a:lnTo>
                    <a:lnTo>
                      <a:pt x="328" y="24"/>
                    </a:lnTo>
                    <a:lnTo>
                      <a:pt x="326" y="31"/>
                    </a:lnTo>
                    <a:lnTo>
                      <a:pt x="328" y="24"/>
                    </a:lnTo>
                    <a:lnTo>
                      <a:pt x="275" y="16"/>
                    </a:lnTo>
                    <a:lnTo>
                      <a:pt x="267" y="15"/>
                    </a:lnTo>
                    <a:lnTo>
                      <a:pt x="275" y="16"/>
                    </a:lnTo>
                    <a:lnTo>
                      <a:pt x="259" y="15"/>
                    </a:lnTo>
                    <a:lnTo>
                      <a:pt x="224" y="12"/>
                    </a:lnTo>
                    <a:lnTo>
                      <a:pt x="222" y="19"/>
                    </a:lnTo>
                    <a:lnTo>
                      <a:pt x="224" y="12"/>
                    </a:lnTo>
                    <a:lnTo>
                      <a:pt x="208" y="9"/>
                    </a:lnTo>
                    <a:lnTo>
                      <a:pt x="201" y="8"/>
                    </a:lnTo>
                    <a:lnTo>
                      <a:pt x="208" y="9"/>
                    </a:lnTo>
                    <a:lnTo>
                      <a:pt x="190" y="8"/>
                    </a:lnTo>
                    <a:lnTo>
                      <a:pt x="171" y="8"/>
                    </a:lnTo>
                    <a:lnTo>
                      <a:pt x="171" y="15"/>
                    </a:lnTo>
                    <a:lnTo>
                      <a:pt x="172" y="8"/>
                    </a:lnTo>
                    <a:lnTo>
                      <a:pt x="156" y="7"/>
                    </a:lnTo>
                    <a:lnTo>
                      <a:pt x="139" y="5"/>
                    </a:lnTo>
                    <a:lnTo>
                      <a:pt x="120" y="5"/>
                    </a:lnTo>
                    <a:lnTo>
                      <a:pt x="120" y="12"/>
                    </a:lnTo>
                    <a:lnTo>
                      <a:pt x="121" y="5"/>
                    </a:lnTo>
                    <a:lnTo>
                      <a:pt x="105" y="4"/>
                    </a:lnTo>
                    <a:lnTo>
                      <a:pt x="88" y="3"/>
                    </a:lnTo>
                    <a:lnTo>
                      <a:pt x="68" y="3"/>
                    </a:lnTo>
                    <a:lnTo>
                      <a:pt x="68" y="9"/>
                    </a:lnTo>
                    <a:lnTo>
                      <a:pt x="70" y="3"/>
                    </a:lnTo>
                    <a:lnTo>
                      <a:pt x="54" y="1"/>
                    </a:lnTo>
                    <a:lnTo>
                      <a:pt x="35" y="1"/>
                    </a:lnTo>
                    <a:lnTo>
                      <a:pt x="35" y="8"/>
                    </a:lnTo>
                    <a:lnTo>
                      <a:pt x="36" y="1"/>
                    </a:lnTo>
                    <a:lnTo>
                      <a:pt x="19" y="0"/>
                    </a:lnTo>
                    <a:lnTo>
                      <a:pt x="17" y="0"/>
                    </a:lnTo>
                    <a:lnTo>
                      <a:pt x="0" y="0"/>
                    </a:lnTo>
                    <a:close/>
                  </a:path>
                </a:pathLst>
              </a:custGeom>
              <a:solidFill>
                <a:srgbClr val="0000FF"/>
              </a:solidFill>
              <a:ln w="0">
                <a:solidFill>
                  <a:srgbClr val="0000FF"/>
                </a:solidFill>
                <a:round/>
                <a:headEnd/>
                <a:tailEnd/>
              </a:ln>
            </p:spPr>
            <p:txBody>
              <a:bodyPr/>
              <a:lstStyle/>
              <a:p>
                <a:endParaRPr lang="en-US"/>
              </a:p>
            </p:txBody>
          </p:sp>
          <p:sp>
            <p:nvSpPr>
              <p:cNvPr id="203871" name="Text Box 9"/>
              <p:cNvSpPr txBox="1">
                <a:spLocks noChangeArrowheads="1"/>
              </p:cNvSpPr>
              <p:nvPr/>
            </p:nvSpPr>
            <p:spPr bwMode="auto">
              <a:xfrm>
                <a:off x="1240" y="2474"/>
                <a:ext cx="227" cy="266"/>
              </a:xfrm>
              <a:prstGeom prst="rect">
                <a:avLst/>
              </a:prstGeom>
              <a:noFill/>
              <a:ln w="9525">
                <a:noFill/>
                <a:miter lim="800000"/>
                <a:headEnd/>
                <a:tailEnd/>
              </a:ln>
            </p:spPr>
            <p:txBody>
              <a:bodyPr/>
              <a:lstStyle/>
              <a:p>
                <a:pPr eaLnBrk="0" hangingPunct="0">
                  <a:spcBef>
                    <a:spcPct val="50000"/>
                  </a:spcBef>
                </a:pPr>
                <a:r>
                  <a:rPr lang="en-US" sz="1000"/>
                  <a:t>0.5</a:t>
                </a:r>
                <a:endParaRPr lang="en-US" sz="2800" b="1"/>
              </a:p>
            </p:txBody>
          </p:sp>
          <p:sp>
            <p:nvSpPr>
              <p:cNvPr id="203872" name="Text Box 10"/>
              <p:cNvSpPr txBox="1">
                <a:spLocks noChangeArrowheads="1"/>
              </p:cNvSpPr>
              <p:nvPr/>
            </p:nvSpPr>
            <p:spPr bwMode="auto">
              <a:xfrm>
                <a:off x="1504" y="3285"/>
                <a:ext cx="394" cy="167"/>
              </a:xfrm>
              <a:prstGeom prst="rect">
                <a:avLst/>
              </a:prstGeom>
              <a:noFill/>
              <a:ln w="9525" algn="ctr">
                <a:noFill/>
                <a:miter lim="800000"/>
                <a:headEnd/>
                <a:tailEnd/>
              </a:ln>
            </p:spPr>
            <p:txBody>
              <a:bodyPr/>
              <a:lstStyle/>
              <a:p>
                <a:pPr eaLnBrk="0" hangingPunct="0">
                  <a:spcBef>
                    <a:spcPct val="50000"/>
                  </a:spcBef>
                </a:pPr>
                <a:r>
                  <a:rPr lang="en-US" sz="1200"/>
                  <a:t>-6</a:t>
                </a:r>
                <a:endParaRPr lang="en-US" sz="2800" b="1"/>
              </a:p>
            </p:txBody>
          </p:sp>
          <p:sp>
            <p:nvSpPr>
              <p:cNvPr id="203873" name="Text Box 11"/>
              <p:cNvSpPr txBox="1">
                <a:spLocks noChangeArrowheads="1"/>
              </p:cNvSpPr>
              <p:nvPr/>
            </p:nvSpPr>
            <p:spPr bwMode="auto">
              <a:xfrm>
                <a:off x="1986" y="3285"/>
                <a:ext cx="220" cy="167"/>
              </a:xfrm>
              <a:prstGeom prst="rect">
                <a:avLst/>
              </a:prstGeom>
              <a:noFill/>
              <a:ln w="9525" algn="ctr">
                <a:noFill/>
                <a:miter lim="800000"/>
                <a:headEnd/>
                <a:tailEnd/>
              </a:ln>
            </p:spPr>
            <p:txBody>
              <a:bodyPr/>
              <a:lstStyle/>
              <a:p>
                <a:pPr eaLnBrk="0" hangingPunct="0">
                  <a:spcBef>
                    <a:spcPct val="50000"/>
                  </a:spcBef>
                </a:pPr>
                <a:r>
                  <a:rPr lang="en-US" sz="1200"/>
                  <a:t>-4</a:t>
                </a:r>
                <a:endParaRPr lang="en-US" sz="2800" b="1"/>
              </a:p>
            </p:txBody>
          </p:sp>
          <p:sp>
            <p:nvSpPr>
              <p:cNvPr id="203874" name="Text Box 12"/>
              <p:cNvSpPr txBox="1">
                <a:spLocks noChangeArrowheads="1"/>
              </p:cNvSpPr>
              <p:nvPr/>
            </p:nvSpPr>
            <p:spPr bwMode="auto">
              <a:xfrm>
                <a:off x="2468" y="3285"/>
                <a:ext cx="221" cy="167"/>
              </a:xfrm>
              <a:prstGeom prst="rect">
                <a:avLst/>
              </a:prstGeom>
              <a:noFill/>
              <a:ln w="9525" algn="ctr">
                <a:noFill/>
                <a:miter lim="800000"/>
                <a:headEnd/>
                <a:tailEnd/>
              </a:ln>
            </p:spPr>
            <p:txBody>
              <a:bodyPr/>
              <a:lstStyle/>
              <a:p>
                <a:pPr eaLnBrk="0" hangingPunct="0">
                  <a:spcBef>
                    <a:spcPct val="50000"/>
                  </a:spcBef>
                </a:pPr>
                <a:r>
                  <a:rPr lang="en-US" sz="1200"/>
                  <a:t>-2</a:t>
                </a:r>
                <a:endParaRPr lang="en-US" sz="2800" b="1"/>
              </a:p>
            </p:txBody>
          </p:sp>
          <p:sp>
            <p:nvSpPr>
              <p:cNvPr id="203875" name="Text Box 13"/>
              <p:cNvSpPr txBox="1">
                <a:spLocks noChangeArrowheads="1"/>
              </p:cNvSpPr>
              <p:nvPr/>
            </p:nvSpPr>
            <p:spPr bwMode="auto">
              <a:xfrm>
                <a:off x="1460" y="2039"/>
                <a:ext cx="482" cy="212"/>
              </a:xfrm>
              <a:prstGeom prst="rect">
                <a:avLst/>
              </a:prstGeom>
              <a:noFill/>
              <a:ln w="9525" algn="ctr">
                <a:noFill/>
                <a:miter lim="800000"/>
                <a:headEnd/>
                <a:tailEnd/>
              </a:ln>
            </p:spPr>
            <p:txBody>
              <a:bodyPr/>
              <a:lstStyle/>
              <a:p>
                <a:pPr eaLnBrk="0" hangingPunct="0">
                  <a:spcBef>
                    <a:spcPct val="50000"/>
                  </a:spcBef>
                </a:pPr>
                <a:r>
                  <a:rPr lang="en-US">
                    <a:solidFill>
                      <a:srgbClr val="0000FF"/>
                    </a:solidFill>
                  </a:rPr>
                  <a:t>Na</a:t>
                </a:r>
                <a:r>
                  <a:rPr lang="en-US" baseline="30000">
                    <a:solidFill>
                      <a:srgbClr val="0000FF"/>
                    </a:solidFill>
                  </a:rPr>
                  <a:t>+</a:t>
                </a:r>
                <a:r>
                  <a:rPr lang="en-US" sz="1000" baseline="30000">
                    <a:solidFill>
                      <a:srgbClr val="0000FF"/>
                    </a:solidFill>
                  </a:rPr>
                  <a:t> </a:t>
                </a:r>
                <a:r>
                  <a:rPr lang="en-US" sz="1200">
                    <a:solidFill>
                      <a:srgbClr val="0000FF"/>
                    </a:solidFill>
                  </a:rPr>
                  <a:t> </a:t>
                </a:r>
                <a:endParaRPr lang="en-US" sz="2800" b="1"/>
              </a:p>
            </p:txBody>
          </p:sp>
          <p:sp>
            <p:nvSpPr>
              <p:cNvPr id="203876" name="Text Box 14"/>
              <p:cNvSpPr txBox="1">
                <a:spLocks noChangeArrowheads="1"/>
              </p:cNvSpPr>
              <p:nvPr/>
            </p:nvSpPr>
            <p:spPr bwMode="auto">
              <a:xfrm>
                <a:off x="1288" y="3237"/>
                <a:ext cx="220" cy="149"/>
              </a:xfrm>
              <a:prstGeom prst="rect">
                <a:avLst/>
              </a:prstGeom>
              <a:noFill/>
              <a:ln w="9525" algn="ctr">
                <a:noFill/>
                <a:miter lim="800000"/>
                <a:headEnd/>
                <a:tailEnd/>
              </a:ln>
            </p:spPr>
            <p:txBody>
              <a:bodyPr/>
              <a:lstStyle/>
              <a:p>
                <a:pPr eaLnBrk="0" hangingPunct="0">
                  <a:spcBef>
                    <a:spcPct val="50000"/>
                  </a:spcBef>
                </a:pPr>
                <a:r>
                  <a:rPr lang="en-US" sz="1000"/>
                  <a:t>0</a:t>
                </a:r>
                <a:endParaRPr lang="en-US" sz="2800" b="1"/>
              </a:p>
            </p:txBody>
          </p:sp>
          <p:sp>
            <p:nvSpPr>
              <p:cNvPr id="203877" name="Text Box 15"/>
              <p:cNvSpPr txBox="1">
                <a:spLocks noChangeArrowheads="1"/>
              </p:cNvSpPr>
              <p:nvPr/>
            </p:nvSpPr>
            <p:spPr bwMode="auto">
              <a:xfrm>
                <a:off x="1240" y="1758"/>
                <a:ext cx="220" cy="149"/>
              </a:xfrm>
              <a:prstGeom prst="rect">
                <a:avLst/>
              </a:prstGeom>
              <a:noFill/>
              <a:ln w="9525" algn="ctr">
                <a:noFill/>
                <a:miter lim="800000"/>
                <a:headEnd/>
                <a:tailEnd/>
              </a:ln>
            </p:spPr>
            <p:txBody>
              <a:bodyPr/>
              <a:lstStyle/>
              <a:p>
                <a:pPr eaLnBrk="0" hangingPunct="0">
                  <a:spcBef>
                    <a:spcPct val="50000"/>
                  </a:spcBef>
                </a:pPr>
                <a:r>
                  <a:rPr lang="en-US" sz="1000"/>
                  <a:t>1</a:t>
                </a:r>
                <a:endParaRPr lang="en-US" sz="2800" b="1"/>
              </a:p>
            </p:txBody>
          </p:sp>
          <p:sp>
            <p:nvSpPr>
              <p:cNvPr id="203878" name="Text Box 16"/>
              <p:cNvSpPr txBox="1">
                <a:spLocks noChangeArrowheads="1"/>
              </p:cNvSpPr>
              <p:nvPr/>
            </p:nvSpPr>
            <p:spPr bwMode="auto">
              <a:xfrm>
                <a:off x="2337" y="2039"/>
                <a:ext cx="438" cy="212"/>
              </a:xfrm>
              <a:prstGeom prst="rect">
                <a:avLst/>
              </a:prstGeom>
              <a:noFill/>
              <a:ln w="9525" algn="ctr">
                <a:noFill/>
                <a:miter lim="800000"/>
                <a:headEnd/>
                <a:tailEnd/>
              </a:ln>
            </p:spPr>
            <p:txBody>
              <a:bodyPr/>
              <a:lstStyle/>
              <a:p>
                <a:pPr eaLnBrk="0" hangingPunct="0">
                  <a:spcBef>
                    <a:spcPct val="50000"/>
                  </a:spcBef>
                </a:pPr>
                <a:r>
                  <a:rPr lang="en-US">
                    <a:solidFill>
                      <a:srgbClr val="FF0000"/>
                    </a:solidFill>
                  </a:rPr>
                  <a:t>Ca</a:t>
                </a:r>
                <a:r>
                  <a:rPr lang="en-US" baseline="30000">
                    <a:solidFill>
                      <a:srgbClr val="FF0000"/>
                    </a:solidFill>
                  </a:rPr>
                  <a:t>2+</a:t>
                </a:r>
                <a:r>
                  <a:rPr lang="en-US" sz="1000" baseline="30000">
                    <a:solidFill>
                      <a:srgbClr val="FF0000"/>
                    </a:solidFill>
                  </a:rPr>
                  <a:t> </a:t>
                </a:r>
                <a:r>
                  <a:rPr lang="en-US">
                    <a:solidFill>
                      <a:srgbClr val="FF0000"/>
                    </a:solidFill>
                  </a:rPr>
                  <a:t> </a:t>
                </a:r>
                <a:endParaRPr lang="en-US" sz="2800" b="1"/>
              </a:p>
            </p:txBody>
          </p:sp>
          <p:sp>
            <p:nvSpPr>
              <p:cNvPr id="203879" name="Freeform 17"/>
              <p:cNvSpPr>
                <a:spLocks/>
              </p:cNvSpPr>
              <p:nvPr/>
            </p:nvSpPr>
            <p:spPr bwMode="auto">
              <a:xfrm>
                <a:off x="2508" y="3213"/>
                <a:ext cx="73" cy="76"/>
              </a:xfrm>
              <a:custGeom>
                <a:avLst/>
                <a:gdLst>
                  <a:gd name="T0" fmla="*/ 1 w 110"/>
                  <a:gd name="T1" fmla="*/ 2 h 93"/>
                  <a:gd name="T2" fmla="*/ 1 w 110"/>
                  <a:gd name="T3" fmla="*/ 2 h 93"/>
                  <a:gd name="T4" fmla="*/ 1 w 110"/>
                  <a:gd name="T5" fmla="*/ 2 h 93"/>
                  <a:gd name="T6" fmla="*/ 1 w 110"/>
                  <a:gd name="T7" fmla="*/ 2 h 93"/>
                  <a:gd name="T8" fmla="*/ 1 w 110"/>
                  <a:gd name="T9" fmla="*/ 0 h 93"/>
                  <a:gd name="T10" fmla="*/ 1 w 110"/>
                  <a:gd name="T11" fmla="*/ 2 h 93"/>
                  <a:gd name="T12" fmla="*/ 1 w 110"/>
                  <a:gd name="T13" fmla="*/ 2 h 93"/>
                  <a:gd name="T14" fmla="*/ 1 w 110"/>
                  <a:gd name="T15" fmla="*/ 2 h 93"/>
                  <a:gd name="T16" fmla="*/ 0 w 110"/>
                  <a:gd name="T17" fmla="*/ 2 h 93"/>
                  <a:gd name="T18" fmla="*/ 1 w 110"/>
                  <a:gd name="T19" fmla="*/ 2 h 93"/>
                  <a:gd name="T20" fmla="*/ 1 w 110"/>
                  <a:gd name="T21" fmla="*/ 2 h 93"/>
                  <a:gd name="T22" fmla="*/ 1 w 110"/>
                  <a:gd name="T23" fmla="*/ 2 h 93"/>
                  <a:gd name="T24" fmla="*/ 1 w 110"/>
                  <a:gd name="T25" fmla="*/ 2 h 93"/>
                  <a:gd name="T26" fmla="*/ 1 w 110"/>
                  <a:gd name="T27" fmla="*/ 2 h 93"/>
                  <a:gd name="T28" fmla="*/ 1 w 110"/>
                  <a:gd name="T29" fmla="*/ 2 h 93"/>
                  <a:gd name="T30" fmla="*/ 1 w 110"/>
                  <a:gd name="T31" fmla="*/ 2 h 93"/>
                  <a:gd name="T32" fmla="*/ 1 w 110"/>
                  <a:gd name="T33" fmla="*/ 2 h 9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0"/>
                  <a:gd name="T52" fmla="*/ 0 h 93"/>
                  <a:gd name="T53" fmla="*/ 110 w 110"/>
                  <a:gd name="T54" fmla="*/ 93 h 9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0" h="93">
                    <a:moveTo>
                      <a:pt x="110" y="46"/>
                    </a:moveTo>
                    <a:lnTo>
                      <a:pt x="106" y="29"/>
                    </a:lnTo>
                    <a:lnTo>
                      <a:pt x="94" y="14"/>
                    </a:lnTo>
                    <a:lnTo>
                      <a:pt x="75" y="4"/>
                    </a:lnTo>
                    <a:lnTo>
                      <a:pt x="54" y="0"/>
                    </a:lnTo>
                    <a:lnTo>
                      <a:pt x="34" y="4"/>
                    </a:lnTo>
                    <a:lnTo>
                      <a:pt x="16" y="14"/>
                    </a:lnTo>
                    <a:lnTo>
                      <a:pt x="5" y="29"/>
                    </a:lnTo>
                    <a:lnTo>
                      <a:pt x="0" y="46"/>
                    </a:lnTo>
                    <a:lnTo>
                      <a:pt x="5" y="64"/>
                    </a:lnTo>
                    <a:lnTo>
                      <a:pt x="16" y="80"/>
                    </a:lnTo>
                    <a:lnTo>
                      <a:pt x="34" y="89"/>
                    </a:lnTo>
                    <a:lnTo>
                      <a:pt x="54" y="93"/>
                    </a:lnTo>
                    <a:lnTo>
                      <a:pt x="75" y="89"/>
                    </a:lnTo>
                    <a:lnTo>
                      <a:pt x="94" y="80"/>
                    </a:lnTo>
                    <a:lnTo>
                      <a:pt x="106" y="64"/>
                    </a:lnTo>
                    <a:lnTo>
                      <a:pt x="110" y="46"/>
                    </a:lnTo>
                    <a:close/>
                  </a:path>
                </a:pathLst>
              </a:custGeom>
              <a:solidFill>
                <a:srgbClr val="0000FF"/>
              </a:solidFill>
              <a:ln w="0">
                <a:noFill/>
                <a:round/>
                <a:headEnd/>
                <a:tailEnd/>
              </a:ln>
            </p:spPr>
            <p:txBody>
              <a:bodyPr/>
              <a:lstStyle/>
              <a:p>
                <a:endParaRPr lang="en-US"/>
              </a:p>
            </p:txBody>
          </p:sp>
          <p:sp>
            <p:nvSpPr>
              <p:cNvPr id="203880" name="Freeform 18"/>
              <p:cNvSpPr>
                <a:spLocks/>
              </p:cNvSpPr>
              <p:nvPr/>
            </p:nvSpPr>
            <p:spPr bwMode="auto">
              <a:xfrm>
                <a:off x="2233" y="2951"/>
                <a:ext cx="73" cy="76"/>
              </a:xfrm>
              <a:custGeom>
                <a:avLst/>
                <a:gdLst>
                  <a:gd name="T0" fmla="*/ 1 w 111"/>
                  <a:gd name="T1" fmla="*/ 2 h 92"/>
                  <a:gd name="T2" fmla="*/ 1 w 111"/>
                  <a:gd name="T3" fmla="*/ 2 h 92"/>
                  <a:gd name="T4" fmla="*/ 1 w 111"/>
                  <a:gd name="T5" fmla="*/ 2 h 92"/>
                  <a:gd name="T6" fmla="*/ 1 w 111"/>
                  <a:gd name="T7" fmla="*/ 2 h 92"/>
                  <a:gd name="T8" fmla="*/ 1 w 111"/>
                  <a:gd name="T9" fmla="*/ 0 h 92"/>
                  <a:gd name="T10" fmla="*/ 1 w 111"/>
                  <a:gd name="T11" fmla="*/ 2 h 92"/>
                  <a:gd name="T12" fmla="*/ 1 w 111"/>
                  <a:gd name="T13" fmla="*/ 2 h 92"/>
                  <a:gd name="T14" fmla="*/ 1 w 111"/>
                  <a:gd name="T15" fmla="*/ 2 h 92"/>
                  <a:gd name="T16" fmla="*/ 0 w 111"/>
                  <a:gd name="T17" fmla="*/ 2 h 92"/>
                  <a:gd name="T18" fmla="*/ 1 w 111"/>
                  <a:gd name="T19" fmla="*/ 2 h 92"/>
                  <a:gd name="T20" fmla="*/ 1 w 111"/>
                  <a:gd name="T21" fmla="*/ 2 h 92"/>
                  <a:gd name="T22" fmla="*/ 1 w 111"/>
                  <a:gd name="T23" fmla="*/ 2 h 92"/>
                  <a:gd name="T24" fmla="*/ 1 w 111"/>
                  <a:gd name="T25" fmla="*/ 2 h 92"/>
                  <a:gd name="T26" fmla="*/ 1 w 111"/>
                  <a:gd name="T27" fmla="*/ 2 h 92"/>
                  <a:gd name="T28" fmla="*/ 1 w 111"/>
                  <a:gd name="T29" fmla="*/ 2 h 92"/>
                  <a:gd name="T30" fmla="*/ 1 w 111"/>
                  <a:gd name="T31" fmla="*/ 2 h 92"/>
                  <a:gd name="T32" fmla="*/ 1 w 111"/>
                  <a:gd name="T33" fmla="*/ 2 h 9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1"/>
                  <a:gd name="T52" fmla="*/ 0 h 92"/>
                  <a:gd name="T53" fmla="*/ 111 w 111"/>
                  <a:gd name="T54" fmla="*/ 92 h 9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1" h="92">
                    <a:moveTo>
                      <a:pt x="111" y="47"/>
                    </a:moveTo>
                    <a:lnTo>
                      <a:pt x="106" y="28"/>
                    </a:lnTo>
                    <a:lnTo>
                      <a:pt x="95" y="13"/>
                    </a:lnTo>
                    <a:lnTo>
                      <a:pt x="77" y="4"/>
                    </a:lnTo>
                    <a:lnTo>
                      <a:pt x="56" y="0"/>
                    </a:lnTo>
                    <a:lnTo>
                      <a:pt x="36" y="4"/>
                    </a:lnTo>
                    <a:lnTo>
                      <a:pt x="16" y="13"/>
                    </a:lnTo>
                    <a:lnTo>
                      <a:pt x="5" y="28"/>
                    </a:lnTo>
                    <a:lnTo>
                      <a:pt x="0" y="47"/>
                    </a:lnTo>
                    <a:lnTo>
                      <a:pt x="5" y="64"/>
                    </a:lnTo>
                    <a:lnTo>
                      <a:pt x="16" y="79"/>
                    </a:lnTo>
                    <a:lnTo>
                      <a:pt x="36" y="88"/>
                    </a:lnTo>
                    <a:lnTo>
                      <a:pt x="56" y="92"/>
                    </a:lnTo>
                    <a:lnTo>
                      <a:pt x="77" y="88"/>
                    </a:lnTo>
                    <a:lnTo>
                      <a:pt x="95" y="79"/>
                    </a:lnTo>
                    <a:lnTo>
                      <a:pt x="106" y="64"/>
                    </a:lnTo>
                    <a:lnTo>
                      <a:pt x="111" y="47"/>
                    </a:lnTo>
                    <a:close/>
                  </a:path>
                </a:pathLst>
              </a:custGeom>
              <a:solidFill>
                <a:srgbClr val="0000FF"/>
              </a:solidFill>
              <a:ln w="0">
                <a:noFill/>
                <a:round/>
                <a:headEnd/>
                <a:tailEnd/>
              </a:ln>
            </p:spPr>
            <p:txBody>
              <a:bodyPr/>
              <a:lstStyle/>
              <a:p>
                <a:endParaRPr lang="en-US"/>
              </a:p>
            </p:txBody>
          </p:sp>
          <p:sp>
            <p:nvSpPr>
              <p:cNvPr id="203881" name="Freeform 19"/>
              <p:cNvSpPr>
                <a:spLocks/>
              </p:cNvSpPr>
              <p:nvPr/>
            </p:nvSpPr>
            <p:spPr bwMode="auto">
              <a:xfrm>
                <a:off x="2050" y="2491"/>
                <a:ext cx="72" cy="76"/>
              </a:xfrm>
              <a:custGeom>
                <a:avLst/>
                <a:gdLst>
                  <a:gd name="T0" fmla="*/ 1 w 110"/>
                  <a:gd name="T1" fmla="*/ 2 h 93"/>
                  <a:gd name="T2" fmla="*/ 1 w 110"/>
                  <a:gd name="T3" fmla="*/ 2 h 93"/>
                  <a:gd name="T4" fmla="*/ 1 w 110"/>
                  <a:gd name="T5" fmla="*/ 2 h 93"/>
                  <a:gd name="T6" fmla="*/ 1 w 110"/>
                  <a:gd name="T7" fmla="*/ 2 h 93"/>
                  <a:gd name="T8" fmla="*/ 1 w 110"/>
                  <a:gd name="T9" fmla="*/ 0 h 93"/>
                  <a:gd name="T10" fmla="*/ 1 w 110"/>
                  <a:gd name="T11" fmla="*/ 2 h 93"/>
                  <a:gd name="T12" fmla="*/ 1 w 110"/>
                  <a:gd name="T13" fmla="*/ 2 h 93"/>
                  <a:gd name="T14" fmla="*/ 1 w 110"/>
                  <a:gd name="T15" fmla="*/ 2 h 93"/>
                  <a:gd name="T16" fmla="*/ 0 w 110"/>
                  <a:gd name="T17" fmla="*/ 2 h 93"/>
                  <a:gd name="T18" fmla="*/ 1 w 110"/>
                  <a:gd name="T19" fmla="*/ 2 h 93"/>
                  <a:gd name="T20" fmla="*/ 1 w 110"/>
                  <a:gd name="T21" fmla="*/ 2 h 93"/>
                  <a:gd name="T22" fmla="*/ 1 w 110"/>
                  <a:gd name="T23" fmla="*/ 2 h 93"/>
                  <a:gd name="T24" fmla="*/ 1 w 110"/>
                  <a:gd name="T25" fmla="*/ 2 h 93"/>
                  <a:gd name="T26" fmla="*/ 1 w 110"/>
                  <a:gd name="T27" fmla="*/ 2 h 93"/>
                  <a:gd name="T28" fmla="*/ 1 w 110"/>
                  <a:gd name="T29" fmla="*/ 2 h 93"/>
                  <a:gd name="T30" fmla="*/ 1 w 110"/>
                  <a:gd name="T31" fmla="*/ 2 h 93"/>
                  <a:gd name="T32" fmla="*/ 1 w 110"/>
                  <a:gd name="T33" fmla="*/ 2 h 9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0"/>
                  <a:gd name="T52" fmla="*/ 0 h 93"/>
                  <a:gd name="T53" fmla="*/ 110 w 110"/>
                  <a:gd name="T54" fmla="*/ 93 h 9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0" h="93">
                    <a:moveTo>
                      <a:pt x="110" y="46"/>
                    </a:moveTo>
                    <a:lnTo>
                      <a:pt x="106" y="28"/>
                    </a:lnTo>
                    <a:lnTo>
                      <a:pt x="94" y="14"/>
                    </a:lnTo>
                    <a:lnTo>
                      <a:pt x="77" y="4"/>
                    </a:lnTo>
                    <a:lnTo>
                      <a:pt x="56" y="0"/>
                    </a:lnTo>
                    <a:lnTo>
                      <a:pt x="35" y="4"/>
                    </a:lnTo>
                    <a:lnTo>
                      <a:pt x="16" y="14"/>
                    </a:lnTo>
                    <a:lnTo>
                      <a:pt x="5" y="28"/>
                    </a:lnTo>
                    <a:lnTo>
                      <a:pt x="0" y="46"/>
                    </a:lnTo>
                    <a:lnTo>
                      <a:pt x="5" y="63"/>
                    </a:lnTo>
                    <a:lnTo>
                      <a:pt x="16" y="79"/>
                    </a:lnTo>
                    <a:lnTo>
                      <a:pt x="35" y="89"/>
                    </a:lnTo>
                    <a:lnTo>
                      <a:pt x="56" y="93"/>
                    </a:lnTo>
                    <a:lnTo>
                      <a:pt x="77" y="89"/>
                    </a:lnTo>
                    <a:lnTo>
                      <a:pt x="94" y="79"/>
                    </a:lnTo>
                    <a:lnTo>
                      <a:pt x="106" y="63"/>
                    </a:lnTo>
                    <a:lnTo>
                      <a:pt x="110" y="46"/>
                    </a:lnTo>
                    <a:close/>
                  </a:path>
                </a:pathLst>
              </a:custGeom>
              <a:solidFill>
                <a:srgbClr val="0000FF"/>
              </a:solidFill>
              <a:ln w="0">
                <a:noFill/>
                <a:round/>
                <a:headEnd/>
                <a:tailEnd/>
              </a:ln>
            </p:spPr>
            <p:txBody>
              <a:bodyPr/>
              <a:lstStyle/>
              <a:p>
                <a:endParaRPr lang="en-US"/>
              </a:p>
            </p:txBody>
          </p:sp>
          <p:sp>
            <p:nvSpPr>
              <p:cNvPr id="203882" name="Freeform 20"/>
              <p:cNvSpPr>
                <a:spLocks/>
              </p:cNvSpPr>
              <p:nvPr/>
            </p:nvSpPr>
            <p:spPr bwMode="auto">
              <a:xfrm>
                <a:off x="1824" y="2061"/>
                <a:ext cx="72" cy="75"/>
              </a:xfrm>
              <a:custGeom>
                <a:avLst/>
                <a:gdLst>
                  <a:gd name="T0" fmla="*/ 1 w 110"/>
                  <a:gd name="T1" fmla="*/ 2 h 92"/>
                  <a:gd name="T2" fmla="*/ 1 w 110"/>
                  <a:gd name="T3" fmla="*/ 2 h 92"/>
                  <a:gd name="T4" fmla="*/ 1 w 110"/>
                  <a:gd name="T5" fmla="*/ 2 h 92"/>
                  <a:gd name="T6" fmla="*/ 1 w 110"/>
                  <a:gd name="T7" fmla="*/ 2 h 92"/>
                  <a:gd name="T8" fmla="*/ 1 w 110"/>
                  <a:gd name="T9" fmla="*/ 0 h 92"/>
                  <a:gd name="T10" fmla="*/ 1 w 110"/>
                  <a:gd name="T11" fmla="*/ 2 h 92"/>
                  <a:gd name="T12" fmla="*/ 1 w 110"/>
                  <a:gd name="T13" fmla="*/ 2 h 92"/>
                  <a:gd name="T14" fmla="*/ 1 w 110"/>
                  <a:gd name="T15" fmla="*/ 2 h 92"/>
                  <a:gd name="T16" fmla="*/ 0 w 110"/>
                  <a:gd name="T17" fmla="*/ 2 h 92"/>
                  <a:gd name="T18" fmla="*/ 1 w 110"/>
                  <a:gd name="T19" fmla="*/ 2 h 92"/>
                  <a:gd name="T20" fmla="*/ 1 w 110"/>
                  <a:gd name="T21" fmla="*/ 2 h 92"/>
                  <a:gd name="T22" fmla="*/ 1 w 110"/>
                  <a:gd name="T23" fmla="*/ 2 h 92"/>
                  <a:gd name="T24" fmla="*/ 1 w 110"/>
                  <a:gd name="T25" fmla="*/ 2 h 92"/>
                  <a:gd name="T26" fmla="*/ 1 w 110"/>
                  <a:gd name="T27" fmla="*/ 2 h 92"/>
                  <a:gd name="T28" fmla="*/ 1 w 110"/>
                  <a:gd name="T29" fmla="*/ 2 h 92"/>
                  <a:gd name="T30" fmla="*/ 1 w 110"/>
                  <a:gd name="T31" fmla="*/ 2 h 92"/>
                  <a:gd name="T32" fmla="*/ 1 w 110"/>
                  <a:gd name="T33" fmla="*/ 2 h 9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0"/>
                  <a:gd name="T52" fmla="*/ 0 h 92"/>
                  <a:gd name="T53" fmla="*/ 110 w 110"/>
                  <a:gd name="T54" fmla="*/ 92 h 9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0" h="92">
                    <a:moveTo>
                      <a:pt x="110" y="45"/>
                    </a:moveTo>
                    <a:lnTo>
                      <a:pt x="106" y="28"/>
                    </a:lnTo>
                    <a:lnTo>
                      <a:pt x="94" y="13"/>
                    </a:lnTo>
                    <a:lnTo>
                      <a:pt x="77" y="4"/>
                    </a:lnTo>
                    <a:lnTo>
                      <a:pt x="56" y="0"/>
                    </a:lnTo>
                    <a:lnTo>
                      <a:pt x="35" y="4"/>
                    </a:lnTo>
                    <a:lnTo>
                      <a:pt x="16" y="13"/>
                    </a:lnTo>
                    <a:lnTo>
                      <a:pt x="5" y="28"/>
                    </a:lnTo>
                    <a:lnTo>
                      <a:pt x="0" y="45"/>
                    </a:lnTo>
                    <a:lnTo>
                      <a:pt x="5" y="63"/>
                    </a:lnTo>
                    <a:lnTo>
                      <a:pt x="16" y="79"/>
                    </a:lnTo>
                    <a:lnTo>
                      <a:pt x="35" y="88"/>
                    </a:lnTo>
                    <a:lnTo>
                      <a:pt x="56" y="92"/>
                    </a:lnTo>
                    <a:lnTo>
                      <a:pt x="77" y="88"/>
                    </a:lnTo>
                    <a:lnTo>
                      <a:pt x="94" y="79"/>
                    </a:lnTo>
                    <a:lnTo>
                      <a:pt x="106" y="63"/>
                    </a:lnTo>
                    <a:lnTo>
                      <a:pt x="110" y="45"/>
                    </a:lnTo>
                    <a:close/>
                  </a:path>
                </a:pathLst>
              </a:custGeom>
              <a:solidFill>
                <a:srgbClr val="0000FF"/>
              </a:solidFill>
              <a:ln w="0">
                <a:noFill/>
                <a:round/>
                <a:headEnd/>
                <a:tailEnd/>
              </a:ln>
            </p:spPr>
            <p:txBody>
              <a:bodyPr/>
              <a:lstStyle/>
              <a:p>
                <a:endParaRPr lang="en-US"/>
              </a:p>
            </p:txBody>
          </p:sp>
          <p:pic>
            <p:nvPicPr>
              <p:cNvPr id="203883" name="Picture 21"/>
              <p:cNvPicPr>
                <a:picLocks noChangeArrowheads="1"/>
              </p:cNvPicPr>
              <p:nvPr/>
            </p:nvPicPr>
            <p:blipFill>
              <a:blip r:embed="rId3" cstate="print"/>
              <a:srcRect/>
              <a:stretch>
                <a:fillRect/>
              </a:stretch>
            </p:blipFill>
            <p:spPr bwMode="auto">
              <a:xfrm>
                <a:off x="2469" y="1819"/>
                <a:ext cx="96" cy="100"/>
              </a:xfrm>
              <a:prstGeom prst="rect">
                <a:avLst/>
              </a:prstGeom>
              <a:noFill/>
              <a:ln w="9525">
                <a:noFill/>
                <a:miter lim="800000"/>
                <a:headEnd/>
                <a:tailEnd/>
              </a:ln>
            </p:spPr>
          </p:pic>
          <p:sp>
            <p:nvSpPr>
              <p:cNvPr id="203884" name="Line 22"/>
              <p:cNvSpPr>
                <a:spLocks noChangeShapeType="1"/>
              </p:cNvSpPr>
              <p:nvPr/>
            </p:nvSpPr>
            <p:spPr bwMode="auto">
              <a:xfrm>
                <a:off x="1418" y="3317"/>
                <a:ext cx="1346" cy="0"/>
              </a:xfrm>
              <a:prstGeom prst="line">
                <a:avLst/>
              </a:prstGeom>
              <a:noFill/>
              <a:ln w="5080">
                <a:solidFill>
                  <a:srgbClr val="000000"/>
                </a:solidFill>
                <a:round/>
                <a:headEnd/>
                <a:tailEnd/>
              </a:ln>
            </p:spPr>
            <p:txBody>
              <a:bodyPr/>
              <a:lstStyle/>
              <a:p>
                <a:endParaRPr lang="en-US"/>
              </a:p>
            </p:txBody>
          </p:sp>
          <p:sp>
            <p:nvSpPr>
              <p:cNvPr id="203885" name="Line 23"/>
              <p:cNvSpPr>
                <a:spLocks noChangeShapeType="1"/>
              </p:cNvSpPr>
              <p:nvPr/>
            </p:nvSpPr>
            <p:spPr bwMode="auto">
              <a:xfrm>
                <a:off x="1418" y="1794"/>
                <a:ext cx="1346" cy="0"/>
              </a:xfrm>
              <a:prstGeom prst="line">
                <a:avLst/>
              </a:prstGeom>
              <a:noFill/>
              <a:ln w="5080">
                <a:solidFill>
                  <a:srgbClr val="000000"/>
                </a:solidFill>
                <a:round/>
                <a:headEnd/>
                <a:tailEnd/>
              </a:ln>
            </p:spPr>
            <p:txBody>
              <a:bodyPr/>
              <a:lstStyle/>
              <a:p>
                <a:endParaRPr lang="en-US"/>
              </a:p>
            </p:txBody>
          </p:sp>
          <p:sp>
            <p:nvSpPr>
              <p:cNvPr id="203886" name="Line 24"/>
              <p:cNvSpPr>
                <a:spLocks noChangeShapeType="1"/>
              </p:cNvSpPr>
              <p:nvPr/>
            </p:nvSpPr>
            <p:spPr bwMode="auto">
              <a:xfrm flipV="1">
                <a:off x="1418" y="3277"/>
                <a:ext cx="0" cy="40"/>
              </a:xfrm>
              <a:prstGeom prst="line">
                <a:avLst/>
              </a:prstGeom>
              <a:noFill/>
              <a:ln w="5080">
                <a:solidFill>
                  <a:srgbClr val="000000"/>
                </a:solidFill>
                <a:round/>
                <a:headEnd/>
                <a:tailEnd/>
              </a:ln>
            </p:spPr>
            <p:txBody>
              <a:bodyPr/>
              <a:lstStyle/>
              <a:p>
                <a:endParaRPr lang="en-US"/>
              </a:p>
            </p:txBody>
          </p:sp>
          <p:sp>
            <p:nvSpPr>
              <p:cNvPr id="203887" name="Line 25"/>
              <p:cNvSpPr>
                <a:spLocks noChangeShapeType="1"/>
              </p:cNvSpPr>
              <p:nvPr/>
            </p:nvSpPr>
            <p:spPr bwMode="auto">
              <a:xfrm>
                <a:off x="1418" y="1794"/>
                <a:ext cx="0" cy="39"/>
              </a:xfrm>
              <a:prstGeom prst="line">
                <a:avLst/>
              </a:prstGeom>
              <a:noFill/>
              <a:ln w="5080">
                <a:solidFill>
                  <a:srgbClr val="000000"/>
                </a:solidFill>
                <a:round/>
                <a:headEnd/>
                <a:tailEnd/>
              </a:ln>
            </p:spPr>
            <p:txBody>
              <a:bodyPr/>
              <a:lstStyle/>
              <a:p>
                <a:endParaRPr lang="en-US"/>
              </a:p>
            </p:txBody>
          </p:sp>
          <p:sp>
            <p:nvSpPr>
              <p:cNvPr id="203888" name="Line 26"/>
              <p:cNvSpPr>
                <a:spLocks noChangeShapeType="1"/>
              </p:cNvSpPr>
              <p:nvPr/>
            </p:nvSpPr>
            <p:spPr bwMode="auto">
              <a:xfrm flipV="1">
                <a:off x="1867" y="3277"/>
                <a:ext cx="0" cy="40"/>
              </a:xfrm>
              <a:prstGeom prst="line">
                <a:avLst/>
              </a:prstGeom>
              <a:noFill/>
              <a:ln w="5080">
                <a:solidFill>
                  <a:srgbClr val="000000"/>
                </a:solidFill>
                <a:round/>
                <a:headEnd/>
                <a:tailEnd/>
              </a:ln>
            </p:spPr>
            <p:txBody>
              <a:bodyPr/>
              <a:lstStyle/>
              <a:p>
                <a:endParaRPr lang="en-US"/>
              </a:p>
            </p:txBody>
          </p:sp>
          <p:sp>
            <p:nvSpPr>
              <p:cNvPr id="203889" name="Line 27"/>
              <p:cNvSpPr>
                <a:spLocks noChangeShapeType="1"/>
              </p:cNvSpPr>
              <p:nvPr/>
            </p:nvSpPr>
            <p:spPr bwMode="auto">
              <a:xfrm>
                <a:off x="1867" y="1794"/>
                <a:ext cx="0" cy="39"/>
              </a:xfrm>
              <a:prstGeom prst="line">
                <a:avLst/>
              </a:prstGeom>
              <a:noFill/>
              <a:ln w="5080">
                <a:solidFill>
                  <a:srgbClr val="000000"/>
                </a:solidFill>
                <a:round/>
                <a:headEnd/>
                <a:tailEnd/>
              </a:ln>
            </p:spPr>
            <p:txBody>
              <a:bodyPr/>
              <a:lstStyle/>
              <a:p>
                <a:endParaRPr lang="en-US"/>
              </a:p>
            </p:txBody>
          </p:sp>
          <p:sp>
            <p:nvSpPr>
              <p:cNvPr id="203890" name="Line 28"/>
              <p:cNvSpPr>
                <a:spLocks noChangeShapeType="1"/>
              </p:cNvSpPr>
              <p:nvPr/>
            </p:nvSpPr>
            <p:spPr bwMode="auto">
              <a:xfrm flipV="1">
                <a:off x="2315" y="3277"/>
                <a:ext cx="0" cy="40"/>
              </a:xfrm>
              <a:prstGeom prst="line">
                <a:avLst/>
              </a:prstGeom>
              <a:noFill/>
              <a:ln w="5080">
                <a:solidFill>
                  <a:srgbClr val="000000"/>
                </a:solidFill>
                <a:round/>
                <a:headEnd/>
                <a:tailEnd/>
              </a:ln>
            </p:spPr>
            <p:txBody>
              <a:bodyPr/>
              <a:lstStyle/>
              <a:p>
                <a:endParaRPr lang="en-US"/>
              </a:p>
            </p:txBody>
          </p:sp>
          <p:sp>
            <p:nvSpPr>
              <p:cNvPr id="203891" name="Line 29"/>
              <p:cNvSpPr>
                <a:spLocks noChangeShapeType="1"/>
              </p:cNvSpPr>
              <p:nvPr/>
            </p:nvSpPr>
            <p:spPr bwMode="auto">
              <a:xfrm>
                <a:off x="2315" y="1794"/>
                <a:ext cx="0" cy="39"/>
              </a:xfrm>
              <a:prstGeom prst="line">
                <a:avLst/>
              </a:prstGeom>
              <a:noFill/>
              <a:ln w="5080">
                <a:solidFill>
                  <a:srgbClr val="000000"/>
                </a:solidFill>
                <a:round/>
                <a:headEnd/>
                <a:tailEnd/>
              </a:ln>
            </p:spPr>
            <p:txBody>
              <a:bodyPr/>
              <a:lstStyle/>
              <a:p>
                <a:endParaRPr lang="en-US"/>
              </a:p>
            </p:txBody>
          </p:sp>
          <p:sp>
            <p:nvSpPr>
              <p:cNvPr id="203892" name="Line 30"/>
              <p:cNvSpPr>
                <a:spLocks noChangeShapeType="1"/>
              </p:cNvSpPr>
              <p:nvPr/>
            </p:nvSpPr>
            <p:spPr bwMode="auto">
              <a:xfrm flipV="1">
                <a:off x="2764" y="3277"/>
                <a:ext cx="0" cy="40"/>
              </a:xfrm>
              <a:prstGeom prst="line">
                <a:avLst/>
              </a:prstGeom>
              <a:noFill/>
              <a:ln w="5080">
                <a:solidFill>
                  <a:srgbClr val="000000"/>
                </a:solidFill>
                <a:round/>
                <a:headEnd/>
                <a:tailEnd/>
              </a:ln>
            </p:spPr>
            <p:txBody>
              <a:bodyPr/>
              <a:lstStyle/>
              <a:p>
                <a:endParaRPr lang="en-US"/>
              </a:p>
            </p:txBody>
          </p:sp>
          <p:sp>
            <p:nvSpPr>
              <p:cNvPr id="203893" name="Line 31"/>
              <p:cNvSpPr>
                <a:spLocks noChangeShapeType="1"/>
              </p:cNvSpPr>
              <p:nvPr/>
            </p:nvSpPr>
            <p:spPr bwMode="auto">
              <a:xfrm>
                <a:off x="2764" y="1794"/>
                <a:ext cx="0" cy="39"/>
              </a:xfrm>
              <a:prstGeom prst="line">
                <a:avLst/>
              </a:prstGeom>
              <a:noFill/>
              <a:ln w="5080">
                <a:solidFill>
                  <a:srgbClr val="000000"/>
                </a:solidFill>
                <a:round/>
                <a:headEnd/>
                <a:tailEnd/>
              </a:ln>
            </p:spPr>
            <p:txBody>
              <a:bodyPr/>
              <a:lstStyle/>
              <a:p>
                <a:endParaRPr lang="en-US"/>
              </a:p>
            </p:txBody>
          </p:sp>
          <p:sp>
            <p:nvSpPr>
              <p:cNvPr id="203894" name="Line 32"/>
              <p:cNvSpPr>
                <a:spLocks noChangeShapeType="1"/>
              </p:cNvSpPr>
              <p:nvPr/>
            </p:nvSpPr>
            <p:spPr bwMode="auto">
              <a:xfrm flipV="1">
                <a:off x="1642" y="3239"/>
                <a:ext cx="0" cy="78"/>
              </a:xfrm>
              <a:prstGeom prst="line">
                <a:avLst/>
              </a:prstGeom>
              <a:noFill/>
              <a:ln w="5080">
                <a:solidFill>
                  <a:srgbClr val="000000"/>
                </a:solidFill>
                <a:round/>
                <a:headEnd/>
                <a:tailEnd/>
              </a:ln>
            </p:spPr>
            <p:txBody>
              <a:bodyPr/>
              <a:lstStyle/>
              <a:p>
                <a:endParaRPr lang="en-US"/>
              </a:p>
            </p:txBody>
          </p:sp>
          <p:sp>
            <p:nvSpPr>
              <p:cNvPr id="203895" name="Line 33"/>
              <p:cNvSpPr>
                <a:spLocks noChangeShapeType="1"/>
              </p:cNvSpPr>
              <p:nvPr/>
            </p:nvSpPr>
            <p:spPr bwMode="auto">
              <a:xfrm>
                <a:off x="1642" y="1794"/>
                <a:ext cx="0" cy="77"/>
              </a:xfrm>
              <a:prstGeom prst="line">
                <a:avLst/>
              </a:prstGeom>
              <a:noFill/>
              <a:ln w="5080">
                <a:solidFill>
                  <a:srgbClr val="000000"/>
                </a:solidFill>
                <a:round/>
                <a:headEnd/>
                <a:tailEnd/>
              </a:ln>
            </p:spPr>
            <p:txBody>
              <a:bodyPr/>
              <a:lstStyle/>
              <a:p>
                <a:endParaRPr lang="en-US"/>
              </a:p>
            </p:txBody>
          </p:sp>
          <p:sp>
            <p:nvSpPr>
              <p:cNvPr id="203896" name="Line 34"/>
              <p:cNvSpPr>
                <a:spLocks noChangeShapeType="1"/>
              </p:cNvSpPr>
              <p:nvPr/>
            </p:nvSpPr>
            <p:spPr bwMode="auto">
              <a:xfrm flipV="1">
                <a:off x="2091" y="3239"/>
                <a:ext cx="0" cy="78"/>
              </a:xfrm>
              <a:prstGeom prst="line">
                <a:avLst/>
              </a:prstGeom>
              <a:noFill/>
              <a:ln w="5080">
                <a:solidFill>
                  <a:srgbClr val="000000"/>
                </a:solidFill>
                <a:round/>
                <a:headEnd/>
                <a:tailEnd/>
              </a:ln>
            </p:spPr>
            <p:txBody>
              <a:bodyPr/>
              <a:lstStyle/>
              <a:p>
                <a:endParaRPr lang="en-US"/>
              </a:p>
            </p:txBody>
          </p:sp>
          <p:sp>
            <p:nvSpPr>
              <p:cNvPr id="203897" name="Line 35"/>
              <p:cNvSpPr>
                <a:spLocks noChangeShapeType="1"/>
              </p:cNvSpPr>
              <p:nvPr/>
            </p:nvSpPr>
            <p:spPr bwMode="auto">
              <a:xfrm>
                <a:off x="2091" y="1794"/>
                <a:ext cx="0" cy="77"/>
              </a:xfrm>
              <a:prstGeom prst="line">
                <a:avLst/>
              </a:prstGeom>
              <a:noFill/>
              <a:ln w="5080">
                <a:solidFill>
                  <a:srgbClr val="000000"/>
                </a:solidFill>
                <a:round/>
                <a:headEnd/>
                <a:tailEnd/>
              </a:ln>
            </p:spPr>
            <p:txBody>
              <a:bodyPr/>
              <a:lstStyle/>
              <a:p>
                <a:endParaRPr lang="en-US"/>
              </a:p>
            </p:txBody>
          </p:sp>
          <p:sp>
            <p:nvSpPr>
              <p:cNvPr id="203898" name="Line 36"/>
              <p:cNvSpPr>
                <a:spLocks noChangeShapeType="1"/>
              </p:cNvSpPr>
              <p:nvPr/>
            </p:nvSpPr>
            <p:spPr bwMode="auto">
              <a:xfrm flipV="1">
                <a:off x="2540" y="3239"/>
                <a:ext cx="0" cy="78"/>
              </a:xfrm>
              <a:prstGeom prst="line">
                <a:avLst/>
              </a:prstGeom>
              <a:noFill/>
              <a:ln w="5080">
                <a:solidFill>
                  <a:srgbClr val="000000"/>
                </a:solidFill>
                <a:round/>
                <a:headEnd/>
                <a:tailEnd/>
              </a:ln>
            </p:spPr>
            <p:txBody>
              <a:bodyPr/>
              <a:lstStyle/>
              <a:p>
                <a:endParaRPr lang="en-US"/>
              </a:p>
            </p:txBody>
          </p:sp>
          <p:sp>
            <p:nvSpPr>
              <p:cNvPr id="203899" name="Line 37"/>
              <p:cNvSpPr>
                <a:spLocks noChangeShapeType="1"/>
              </p:cNvSpPr>
              <p:nvPr/>
            </p:nvSpPr>
            <p:spPr bwMode="auto">
              <a:xfrm>
                <a:off x="2540" y="1794"/>
                <a:ext cx="0" cy="77"/>
              </a:xfrm>
              <a:prstGeom prst="line">
                <a:avLst/>
              </a:prstGeom>
              <a:noFill/>
              <a:ln w="5080">
                <a:solidFill>
                  <a:srgbClr val="000000"/>
                </a:solidFill>
                <a:round/>
                <a:headEnd/>
                <a:tailEnd/>
              </a:ln>
            </p:spPr>
            <p:txBody>
              <a:bodyPr/>
              <a:lstStyle/>
              <a:p>
                <a:endParaRPr lang="en-US"/>
              </a:p>
            </p:txBody>
          </p:sp>
          <p:sp>
            <p:nvSpPr>
              <p:cNvPr id="203900" name="Line 38"/>
              <p:cNvSpPr>
                <a:spLocks noChangeShapeType="1"/>
              </p:cNvSpPr>
              <p:nvPr/>
            </p:nvSpPr>
            <p:spPr bwMode="auto">
              <a:xfrm flipV="1">
                <a:off x="1418" y="1794"/>
                <a:ext cx="0" cy="1523"/>
              </a:xfrm>
              <a:prstGeom prst="line">
                <a:avLst/>
              </a:prstGeom>
              <a:noFill/>
              <a:ln w="5080">
                <a:solidFill>
                  <a:srgbClr val="000000"/>
                </a:solidFill>
                <a:round/>
                <a:headEnd/>
                <a:tailEnd/>
              </a:ln>
            </p:spPr>
            <p:txBody>
              <a:bodyPr/>
              <a:lstStyle/>
              <a:p>
                <a:endParaRPr lang="en-US"/>
              </a:p>
            </p:txBody>
          </p:sp>
          <p:sp>
            <p:nvSpPr>
              <p:cNvPr id="203901" name="Line 39"/>
              <p:cNvSpPr>
                <a:spLocks noChangeShapeType="1"/>
              </p:cNvSpPr>
              <p:nvPr/>
            </p:nvSpPr>
            <p:spPr bwMode="auto">
              <a:xfrm flipV="1">
                <a:off x="2764" y="1794"/>
                <a:ext cx="0" cy="1523"/>
              </a:xfrm>
              <a:prstGeom prst="line">
                <a:avLst/>
              </a:prstGeom>
              <a:noFill/>
              <a:ln w="5080">
                <a:solidFill>
                  <a:srgbClr val="000000"/>
                </a:solidFill>
                <a:round/>
                <a:headEnd/>
                <a:tailEnd/>
              </a:ln>
            </p:spPr>
            <p:txBody>
              <a:bodyPr/>
              <a:lstStyle/>
              <a:p>
                <a:endParaRPr lang="en-US"/>
              </a:p>
            </p:txBody>
          </p:sp>
          <p:sp>
            <p:nvSpPr>
              <p:cNvPr id="203902" name="Line 40"/>
              <p:cNvSpPr>
                <a:spLocks noChangeShapeType="1"/>
              </p:cNvSpPr>
              <p:nvPr/>
            </p:nvSpPr>
            <p:spPr bwMode="auto">
              <a:xfrm>
                <a:off x="1418" y="3164"/>
                <a:ext cx="37" cy="0"/>
              </a:xfrm>
              <a:prstGeom prst="line">
                <a:avLst/>
              </a:prstGeom>
              <a:noFill/>
              <a:ln w="5080">
                <a:solidFill>
                  <a:srgbClr val="000000"/>
                </a:solidFill>
                <a:round/>
                <a:headEnd/>
                <a:tailEnd/>
              </a:ln>
            </p:spPr>
            <p:txBody>
              <a:bodyPr/>
              <a:lstStyle/>
              <a:p>
                <a:endParaRPr lang="en-US"/>
              </a:p>
            </p:txBody>
          </p:sp>
          <p:sp>
            <p:nvSpPr>
              <p:cNvPr id="203903" name="Line 41"/>
              <p:cNvSpPr>
                <a:spLocks noChangeShapeType="1"/>
              </p:cNvSpPr>
              <p:nvPr/>
            </p:nvSpPr>
            <p:spPr bwMode="auto">
              <a:xfrm flipH="1">
                <a:off x="2727" y="3164"/>
                <a:ext cx="37" cy="0"/>
              </a:xfrm>
              <a:prstGeom prst="line">
                <a:avLst/>
              </a:prstGeom>
              <a:noFill/>
              <a:ln w="5080">
                <a:solidFill>
                  <a:srgbClr val="000000"/>
                </a:solidFill>
                <a:round/>
                <a:headEnd/>
                <a:tailEnd/>
              </a:ln>
            </p:spPr>
            <p:txBody>
              <a:bodyPr/>
              <a:lstStyle/>
              <a:p>
                <a:endParaRPr lang="en-US"/>
              </a:p>
            </p:txBody>
          </p:sp>
          <p:sp>
            <p:nvSpPr>
              <p:cNvPr id="203904" name="Line 42"/>
              <p:cNvSpPr>
                <a:spLocks noChangeShapeType="1"/>
              </p:cNvSpPr>
              <p:nvPr/>
            </p:nvSpPr>
            <p:spPr bwMode="auto">
              <a:xfrm>
                <a:off x="1418" y="2860"/>
                <a:ext cx="37" cy="0"/>
              </a:xfrm>
              <a:prstGeom prst="line">
                <a:avLst/>
              </a:prstGeom>
              <a:noFill/>
              <a:ln w="5080">
                <a:solidFill>
                  <a:srgbClr val="000000"/>
                </a:solidFill>
                <a:round/>
                <a:headEnd/>
                <a:tailEnd/>
              </a:ln>
            </p:spPr>
            <p:txBody>
              <a:bodyPr/>
              <a:lstStyle/>
              <a:p>
                <a:endParaRPr lang="en-US"/>
              </a:p>
            </p:txBody>
          </p:sp>
          <p:sp>
            <p:nvSpPr>
              <p:cNvPr id="203905" name="Line 43"/>
              <p:cNvSpPr>
                <a:spLocks noChangeShapeType="1"/>
              </p:cNvSpPr>
              <p:nvPr/>
            </p:nvSpPr>
            <p:spPr bwMode="auto">
              <a:xfrm flipH="1">
                <a:off x="2727" y="2860"/>
                <a:ext cx="37" cy="0"/>
              </a:xfrm>
              <a:prstGeom prst="line">
                <a:avLst/>
              </a:prstGeom>
              <a:noFill/>
              <a:ln w="5080">
                <a:solidFill>
                  <a:srgbClr val="000000"/>
                </a:solidFill>
                <a:round/>
                <a:headEnd/>
                <a:tailEnd/>
              </a:ln>
            </p:spPr>
            <p:txBody>
              <a:bodyPr/>
              <a:lstStyle/>
              <a:p>
                <a:endParaRPr lang="en-US"/>
              </a:p>
            </p:txBody>
          </p:sp>
          <p:sp>
            <p:nvSpPr>
              <p:cNvPr id="203906" name="Line 44"/>
              <p:cNvSpPr>
                <a:spLocks noChangeShapeType="1"/>
              </p:cNvSpPr>
              <p:nvPr/>
            </p:nvSpPr>
            <p:spPr bwMode="auto">
              <a:xfrm>
                <a:off x="1418" y="2555"/>
                <a:ext cx="37" cy="0"/>
              </a:xfrm>
              <a:prstGeom prst="line">
                <a:avLst/>
              </a:prstGeom>
              <a:noFill/>
              <a:ln w="5080">
                <a:solidFill>
                  <a:srgbClr val="000000"/>
                </a:solidFill>
                <a:round/>
                <a:headEnd/>
                <a:tailEnd/>
              </a:ln>
            </p:spPr>
            <p:txBody>
              <a:bodyPr/>
              <a:lstStyle/>
              <a:p>
                <a:endParaRPr lang="en-US"/>
              </a:p>
            </p:txBody>
          </p:sp>
          <p:sp>
            <p:nvSpPr>
              <p:cNvPr id="203907" name="Line 45"/>
              <p:cNvSpPr>
                <a:spLocks noChangeShapeType="1"/>
              </p:cNvSpPr>
              <p:nvPr/>
            </p:nvSpPr>
            <p:spPr bwMode="auto">
              <a:xfrm flipH="1">
                <a:off x="2727" y="2555"/>
                <a:ext cx="37" cy="0"/>
              </a:xfrm>
              <a:prstGeom prst="line">
                <a:avLst/>
              </a:prstGeom>
              <a:noFill/>
              <a:ln w="5080">
                <a:solidFill>
                  <a:srgbClr val="000000"/>
                </a:solidFill>
                <a:round/>
                <a:headEnd/>
                <a:tailEnd/>
              </a:ln>
            </p:spPr>
            <p:txBody>
              <a:bodyPr/>
              <a:lstStyle/>
              <a:p>
                <a:endParaRPr lang="en-US"/>
              </a:p>
            </p:txBody>
          </p:sp>
          <p:sp>
            <p:nvSpPr>
              <p:cNvPr id="203908" name="Line 46"/>
              <p:cNvSpPr>
                <a:spLocks noChangeShapeType="1"/>
              </p:cNvSpPr>
              <p:nvPr/>
            </p:nvSpPr>
            <p:spPr bwMode="auto">
              <a:xfrm>
                <a:off x="1418" y="2251"/>
                <a:ext cx="37" cy="0"/>
              </a:xfrm>
              <a:prstGeom prst="line">
                <a:avLst/>
              </a:prstGeom>
              <a:noFill/>
              <a:ln w="5080">
                <a:solidFill>
                  <a:srgbClr val="000000"/>
                </a:solidFill>
                <a:round/>
                <a:headEnd/>
                <a:tailEnd/>
              </a:ln>
            </p:spPr>
            <p:txBody>
              <a:bodyPr/>
              <a:lstStyle/>
              <a:p>
                <a:endParaRPr lang="en-US"/>
              </a:p>
            </p:txBody>
          </p:sp>
          <p:sp>
            <p:nvSpPr>
              <p:cNvPr id="203909" name="Line 47"/>
              <p:cNvSpPr>
                <a:spLocks noChangeShapeType="1"/>
              </p:cNvSpPr>
              <p:nvPr/>
            </p:nvSpPr>
            <p:spPr bwMode="auto">
              <a:xfrm flipH="1">
                <a:off x="2727" y="2251"/>
                <a:ext cx="37" cy="0"/>
              </a:xfrm>
              <a:prstGeom prst="line">
                <a:avLst/>
              </a:prstGeom>
              <a:noFill/>
              <a:ln w="5080">
                <a:solidFill>
                  <a:srgbClr val="000000"/>
                </a:solidFill>
                <a:round/>
                <a:headEnd/>
                <a:tailEnd/>
              </a:ln>
            </p:spPr>
            <p:txBody>
              <a:bodyPr/>
              <a:lstStyle/>
              <a:p>
                <a:endParaRPr lang="en-US"/>
              </a:p>
            </p:txBody>
          </p:sp>
          <p:sp>
            <p:nvSpPr>
              <p:cNvPr id="203910" name="Line 48"/>
              <p:cNvSpPr>
                <a:spLocks noChangeShapeType="1"/>
              </p:cNvSpPr>
              <p:nvPr/>
            </p:nvSpPr>
            <p:spPr bwMode="auto">
              <a:xfrm>
                <a:off x="1418" y="1947"/>
                <a:ext cx="37" cy="0"/>
              </a:xfrm>
              <a:prstGeom prst="line">
                <a:avLst/>
              </a:prstGeom>
              <a:noFill/>
              <a:ln w="5080">
                <a:solidFill>
                  <a:srgbClr val="000000"/>
                </a:solidFill>
                <a:round/>
                <a:headEnd/>
                <a:tailEnd/>
              </a:ln>
            </p:spPr>
            <p:txBody>
              <a:bodyPr/>
              <a:lstStyle/>
              <a:p>
                <a:endParaRPr lang="en-US"/>
              </a:p>
            </p:txBody>
          </p:sp>
          <p:sp>
            <p:nvSpPr>
              <p:cNvPr id="203911" name="Line 49"/>
              <p:cNvSpPr>
                <a:spLocks noChangeShapeType="1"/>
              </p:cNvSpPr>
              <p:nvPr/>
            </p:nvSpPr>
            <p:spPr bwMode="auto">
              <a:xfrm flipH="1">
                <a:off x="2727" y="1947"/>
                <a:ext cx="37" cy="0"/>
              </a:xfrm>
              <a:prstGeom prst="line">
                <a:avLst/>
              </a:prstGeom>
              <a:noFill/>
              <a:ln w="5080">
                <a:solidFill>
                  <a:srgbClr val="000000"/>
                </a:solidFill>
                <a:round/>
                <a:headEnd/>
                <a:tailEnd/>
              </a:ln>
            </p:spPr>
            <p:txBody>
              <a:bodyPr/>
              <a:lstStyle/>
              <a:p>
                <a:endParaRPr lang="en-US"/>
              </a:p>
            </p:txBody>
          </p:sp>
          <p:sp>
            <p:nvSpPr>
              <p:cNvPr id="203912" name="Line 50"/>
              <p:cNvSpPr>
                <a:spLocks noChangeShapeType="1"/>
              </p:cNvSpPr>
              <p:nvPr/>
            </p:nvSpPr>
            <p:spPr bwMode="auto">
              <a:xfrm>
                <a:off x="1418" y="3317"/>
                <a:ext cx="74" cy="0"/>
              </a:xfrm>
              <a:prstGeom prst="line">
                <a:avLst/>
              </a:prstGeom>
              <a:noFill/>
              <a:ln w="5080">
                <a:solidFill>
                  <a:srgbClr val="000000"/>
                </a:solidFill>
                <a:round/>
                <a:headEnd/>
                <a:tailEnd/>
              </a:ln>
            </p:spPr>
            <p:txBody>
              <a:bodyPr/>
              <a:lstStyle/>
              <a:p>
                <a:endParaRPr lang="en-US"/>
              </a:p>
            </p:txBody>
          </p:sp>
          <p:sp>
            <p:nvSpPr>
              <p:cNvPr id="203913" name="Line 51"/>
              <p:cNvSpPr>
                <a:spLocks noChangeShapeType="1"/>
              </p:cNvSpPr>
              <p:nvPr/>
            </p:nvSpPr>
            <p:spPr bwMode="auto">
              <a:xfrm flipH="1">
                <a:off x="2690" y="3317"/>
                <a:ext cx="74" cy="0"/>
              </a:xfrm>
              <a:prstGeom prst="line">
                <a:avLst/>
              </a:prstGeom>
              <a:noFill/>
              <a:ln w="5080">
                <a:solidFill>
                  <a:srgbClr val="000000"/>
                </a:solidFill>
                <a:round/>
                <a:headEnd/>
                <a:tailEnd/>
              </a:ln>
            </p:spPr>
            <p:txBody>
              <a:bodyPr/>
              <a:lstStyle/>
              <a:p>
                <a:endParaRPr lang="en-US"/>
              </a:p>
            </p:txBody>
          </p:sp>
          <p:sp>
            <p:nvSpPr>
              <p:cNvPr id="203914" name="Line 52"/>
              <p:cNvSpPr>
                <a:spLocks noChangeShapeType="1"/>
              </p:cNvSpPr>
              <p:nvPr/>
            </p:nvSpPr>
            <p:spPr bwMode="auto">
              <a:xfrm>
                <a:off x="1418" y="3012"/>
                <a:ext cx="74" cy="0"/>
              </a:xfrm>
              <a:prstGeom prst="line">
                <a:avLst/>
              </a:prstGeom>
              <a:noFill/>
              <a:ln w="5080">
                <a:solidFill>
                  <a:srgbClr val="000000"/>
                </a:solidFill>
                <a:round/>
                <a:headEnd/>
                <a:tailEnd/>
              </a:ln>
            </p:spPr>
            <p:txBody>
              <a:bodyPr/>
              <a:lstStyle/>
              <a:p>
                <a:endParaRPr lang="en-US"/>
              </a:p>
            </p:txBody>
          </p:sp>
          <p:sp>
            <p:nvSpPr>
              <p:cNvPr id="203915" name="Line 53"/>
              <p:cNvSpPr>
                <a:spLocks noChangeShapeType="1"/>
              </p:cNvSpPr>
              <p:nvPr/>
            </p:nvSpPr>
            <p:spPr bwMode="auto">
              <a:xfrm flipH="1">
                <a:off x="2690" y="3012"/>
                <a:ext cx="74" cy="0"/>
              </a:xfrm>
              <a:prstGeom prst="line">
                <a:avLst/>
              </a:prstGeom>
              <a:noFill/>
              <a:ln w="5080">
                <a:solidFill>
                  <a:srgbClr val="000000"/>
                </a:solidFill>
                <a:round/>
                <a:headEnd/>
                <a:tailEnd/>
              </a:ln>
            </p:spPr>
            <p:txBody>
              <a:bodyPr/>
              <a:lstStyle/>
              <a:p>
                <a:endParaRPr lang="en-US"/>
              </a:p>
            </p:txBody>
          </p:sp>
          <p:sp>
            <p:nvSpPr>
              <p:cNvPr id="203916" name="Line 54"/>
              <p:cNvSpPr>
                <a:spLocks noChangeShapeType="1"/>
              </p:cNvSpPr>
              <p:nvPr/>
            </p:nvSpPr>
            <p:spPr bwMode="auto">
              <a:xfrm>
                <a:off x="1418" y="2708"/>
                <a:ext cx="74" cy="0"/>
              </a:xfrm>
              <a:prstGeom prst="line">
                <a:avLst/>
              </a:prstGeom>
              <a:noFill/>
              <a:ln w="5080">
                <a:solidFill>
                  <a:srgbClr val="000000"/>
                </a:solidFill>
                <a:round/>
                <a:headEnd/>
                <a:tailEnd/>
              </a:ln>
            </p:spPr>
            <p:txBody>
              <a:bodyPr/>
              <a:lstStyle/>
              <a:p>
                <a:endParaRPr lang="en-US"/>
              </a:p>
            </p:txBody>
          </p:sp>
          <p:sp>
            <p:nvSpPr>
              <p:cNvPr id="203917" name="Line 55"/>
              <p:cNvSpPr>
                <a:spLocks noChangeShapeType="1"/>
              </p:cNvSpPr>
              <p:nvPr/>
            </p:nvSpPr>
            <p:spPr bwMode="auto">
              <a:xfrm flipH="1">
                <a:off x="2690" y="2708"/>
                <a:ext cx="74" cy="0"/>
              </a:xfrm>
              <a:prstGeom prst="line">
                <a:avLst/>
              </a:prstGeom>
              <a:noFill/>
              <a:ln w="5080">
                <a:solidFill>
                  <a:srgbClr val="000000"/>
                </a:solidFill>
                <a:round/>
                <a:headEnd/>
                <a:tailEnd/>
              </a:ln>
            </p:spPr>
            <p:txBody>
              <a:bodyPr/>
              <a:lstStyle/>
              <a:p>
                <a:endParaRPr lang="en-US"/>
              </a:p>
            </p:txBody>
          </p:sp>
          <p:sp>
            <p:nvSpPr>
              <p:cNvPr id="203918" name="Line 56"/>
              <p:cNvSpPr>
                <a:spLocks noChangeShapeType="1"/>
              </p:cNvSpPr>
              <p:nvPr/>
            </p:nvSpPr>
            <p:spPr bwMode="auto">
              <a:xfrm>
                <a:off x="1418" y="2402"/>
                <a:ext cx="74" cy="0"/>
              </a:xfrm>
              <a:prstGeom prst="line">
                <a:avLst/>
              </a:prstGeom>
              <a:noFill/>
              <a:ln w="5080">
                <a:solidFill>
                  <a:srgbClr val="000000"/>
                </a:solidFill>
                <a:round/>
                <a:headEnd/>
                <a:tailEnd/>
              </a:ln>
            </p:spPr>
            <p:txBody>
              <a:bodyPr/>
              <a:lstStyle/>
              <a:p>
                <a:endParaRPr lang="en-US"/>
              </a:p>
            </p:txBody>
          </p:sp>
          <p:sp>
            <p:nvSpPr>
              <p:cNvPr id="203919" name="Line 57"/>
              <p:cNvSpPr>
                <a:spLocks noChangeShapeType="1"/>
              </p:cNvSpPr>
              <p:nvPr/>
            </p:nvSpPr>
            <p:spPr bwMode="auto">
              <a:xfrm flipH="1">
                <a:off x="2690" y="2402"/>
                <a:ext cx="74" cy="0"/>
              </a:xfrm>
              <a:prstGeom prst="line">
                <a:avLst/>
              </a:prstGeom>
              <a:noFill/>
              <a:ln w="5080">
                <a:solidFill>
                  <a:srgbClr val="000000"/>
                </a:solidFill>
                <a:round/>
                <a:headEnd/>
                <a:tailEnd/>
              </a:ln>
            </p:spPr>
            <p:txBody>
              <a:bodyPr/>
              <a:lstStyle/>
              <a:p>
                <a:endParaRPr lang="en-US"/>
              </a:p>
            </p:txBody>
          </p:sp>
          <p:sp>
            <p:nvSpPr>
              <p:cNvPr id="203920" name="Line 58"/>
              <p:cNvSpPr>
                <a:spLocks noChangeShapeType="1"/>
              </p:cNvSpPr>
              <p:nvPr/>
            </p:nvSpPr>
            <p:spPr bwMode="auto">
              <a:xfrm>
                <a:off x="1418" y="2099"/>
                <a:ext cx="74" cy="0"/>
              </a:xfrm>
              <a:prstGeom prst="line">
                <a:avLst/>
              </a:prstGeom>
              <a:noFill/>
              <a:ln w="5080">
                <a:solidFill>
                  <a:srgbClr val="000000"/>
                </a:solidFill>
                <a:round/>
                <a:headEnd/>
                <a:tailEnd/>
              </a:ln>
            </p:spPr>
            <p:txBody>
              <a:bodyPr/>
              <a:lstStyle/>
              <a:p>
                <a:endParaRPr lang="en-US"/>
              </a:p>
            </p:txBody>
          </p:sp>
          <p:sp>
            <p:nvSpPr>
              <p:cNvPr id="203921" name="Line 59"/>
              <p:cNvSpPr>
                <a:spLocks noChangeShapeType="1"/>
              </p:cNvSpPr>
              <p:nvPr/>
            </p:nvSpPr>
            <p:spPr bwMode="auto">
              <a:xfrm flipH="1">
                <a:off x="2690" y="2099"/>
                <a:ext cx="74" cy="0"/>
              </a:xfrm>
              <a:prstGeom prst="line">
                <a:avLst/>
              </a:prstGeom>
              <a:noFill/>
              <a:ln w="5080">
                <a:solidFill>
                  <a:srgbClr val="000000"/>
                </a:solidFill>
                <a:round/>
                <a:headEnd/>
                <a:tailEnd/>
              </a:ln>
            </p:spPr>
            <p:txBody>
              <a:bodyPr/>
              <a:lstStyle/>
              <a:p>
                <a:endParaRPr lang="en-US"/>
              </a:p>
            </p:txBody>
          </p:sp>
          <p:sp>
            <p:nvSpPr>
              <p:cNvPr id="203922" name="Line 60"/>
              <p:cNvSpPr>
                <a:spLocks noChangeShapeType="1"/>
              </p:cNvSpPr>
              <p:nvPr/>
            </p:nvSpPr>
            <p:spPr bwMode="auto">
              <a:xfrm>
                <a:off x="1418" y="1794"/>
                <a:ext cx="74" cy="0"/>
              </a:xfrm>
              <a:prstGeom prst="line">
                <a:avLst/>
              </a:prstGeom>
              <a:noFill/>
              <a:ln w="5080">
                <a:solidFill>
                  <a:srgbClr val="000000"/>
                </a:solidFill>
                <a:round/>
                <a:headEnd/>
                <a:tailEnd/>
              </a:ln>
            </p:spPr>
            <p:txBody>
              <a:bodyPr/>
              <a:lstStyle/>
              <a:p>
                <a:endParaRPr lang="en-US"/>
              </a:p>
            </p:txBody>
          </p:sp>
          <p:sp>
            <p:nvSpPr>
              <p:cNvPr id="203923" name="Line 61"/>
              <p:cNvSpPr>
                <a:spLocks noChangeShapeType="1"/>
              </p:cNvSpPr>
              <p:nvPr/>
            </p:nvSpPr>
            <p:spPr bwMode="auto">
              <a:xfrm flipH="1">
                <a:off x="2690" y="1794"/>
                <a:ext cx="74" cy="0"/>
              </a:xfrm>
              <a:prstGeom prst="line">
                <a:avLst/>
              </a:prstGeom>
              <a:noFill/>
              <a:ln w="5080">
                <a:solidFill>
                  <a:srgbClr val="000000"/>
                </a:solidFill>
                <a:round/>
                <a:headEnd/>
                <a:tailEnd/>
              </a:ln>
            </p:spPr>
            <p:txBody>
              <a:bodyPr/>
              <a:lstStyle/>
              <a:p>
                <a:endParaRPr lang="en-US"/>
              </a:p>
            </p:txBody>
          </p:sp>
          <p:sp>
            <p:nvSpPr>
              <p:cNvPr id="203924" name="Rectangle 62"/>
              <p:cNvSpPr>
                <a:spLocks noChangeArrowheads="1"/>
              </p:cNvSpPr>
              <p:nvPr/>
            </p:nvSpPr>
            <p:spPr bwMode="auto">
              <a:xfrm>
                <a:off x="1418" y="1794"/>
                <a:ext cx="1346" cy="1523"/>
              </a:xfrm>
              <a:prstGeom prst="rect">
                <a:avLst/>
              </a:prstGeom>
              <a:noFill/>
              <a:ln w="5080">
                <a:solidFill>
                  <a:srgbClr val="000000"/>
                </a:solidFill>
                <a:miter lim="800000"/>
                <a:headEnd/>
                <a:tailEnd/>
              </a:ln>
            </p:spPr>
            <p:txBody>
              <a:bodyPr/>
              <a:lstStyle/>
              <a:p>
                <a:pPr algn="ctr" eaLnBrk="0" hangingPunct="0">
                  <a:spcBef>
                    <a:spcPct val="50000"/>
                  </a:spcBef>
                </a:pPr>
                <a:endParaRPr lang="en-US"/>
              </a:p>
            </p:txBody>
          </p:sp>
          <p:sp>
            <p:nvSpPr>
              <p:cNvPr id="203925" name="Text Box 63"/>
              <p:cNvSpPr txBox="1">
                <a:spLocks noChangeArrowheads="1"/>
              </p:cNvSpPr>
              <p:nvPr/>
            </p:nvSpPr>
            <p:spPr bwMode="auto">
              <a:xfrm>
                <a:off x="1624" y="1584"/>
                <a:ext cx="816" cy="191"/>
              </a:xfrm>
              <a:prstGeom prst="rect">
                <a:avLst/>
              </a:prstGeom>
              <a:noFill/>
              <a:ln w="9525" algn="ctr">
                <a:noFill/>
                <a:miter lim="800000"/>
                <a:headEnd/>
                <a:tailEnd/>
              </a:ln>
            </p:spPr>
            <p:txBody>
              <a:bodyPr/>
              <a:lstStyle/>
              <a:p>
                <a:pPr eaLnBrk="0" hangingPunct="0">
                  <a:spcBef>
                    <a:spcPct val="50000"/>
                  </a:spcBef>
                </a:pPr>
                <a:r>
                  <a:rPr lang="en-US" sz="1400" b="1">
                    <a:solidFill>
                      <a:srgbClr val="C80000"/>
                    </a:solidFill>
                  </a:rPr>
                  <a:t>Charge</a:t>
                </a:r>
                <a:r>
                  <a:rPr lang="en-US" sz="1800" b="1">
                    <a:solidFill>
                      <a:srgbClr val="C80000"/>
                    </a:solidFill>
                    <a:latin typeface="Times New Roman" pitchFamily="18" charset="0"/>
                  </a:rPr>
                  <a:t>  -3e</a:t>
                </a:r>
                <a:endParaRPr lang="en-US" sz="2800" b="1">
                  <a:solidFill>
                    <a:srgbClr val="C80000"/>
                  </a:solidFill>
                </a:endParaRPr>
              </a:p>
            </p:txBody>
          </p:sp>
          <p:sp>
            <p:nvSpPr>
              <p:cNvPr id="203926" name="Freeform 64"/>
              <p:cNvSpPr>
                <a:spLocks/>
              </p:cNvSpPr>
              <p:nvPr/>
            </p:nvSpPr>
            <p:spPr bwMode="auto">
              <a:xfrm>
                <a:off x="1824" y="3111"/>
                <a:ext cx="72" cy="76"/>
              </a:xfrm>
              <a:custGeom>
                <a:avLst/>
                <a:gdLst>
                  <a:gd name="T0" fmla="*/ 1 w 110"/>
                  <a:gd name="T1" fmla="*/ 2 h 93"/>
                  <a:gd name="T2" fmla="*/ 1 w 110"/>
                  <a:gd name="T3" fmla="*/ 2 h 93"/>
                  <a:gd name="T4" fmla="*/ 1 w 110"/>
                  <a:gd name="T5" fmla="*/ 2 h 93"/>
                  <a:gd name="T6" fmla="*/ 1 w 110"/>
                  <a:gd name="T7" fmla="*/ 2 h 93"/>
                  <a:gd name="T8" fmla="*/ 1 w 110"/>
                  <a:gd name="T9" fmla="*/ 0 h 93"/>
                  <a:gd name="T10" fmla="*/ 1 w 110"/>
                  <a:gd name="T11" fmla="*/ 2 h 93"/>
                  <a:gd name="T12" fmla="*/ 1 w 110"/>
                  <a:gd name="T13" fmla="*/ 2 h 93"/>
                  <a:gd name="T14" fmla="*/ 1 w 110"/>
                  <a:gd name="T15" fmla="*/ 2 h 93"/>
                  <a:gd name="T16" fmla="*/ 0 w 110"/>
                  <a:gd name="T17" fmla="*/ 2 h 93"/>
                  <a:gd name="T18" fmla="*/ 1 w 110"/>
                  <a:gd name="T19" fmla="*/ 2 h 93"/>
                  <a:gd name="T20" fmla="*/ 1 w 110"/>
                  <a:gd name="T21" fmla="*/ 2 h 93"/>
                  <a:gd name="T22" fmla="*/ 1 w 110"/>
                  <a:gd name="T23" fmla="*/ 2 h 93"/>
                  <a:gd name="T24" fmla="*/ 1 w 110"/>
                  <a:gd name="T25" fmla="*/ 2 h 93"/>
                  <a:gd name="T26" fmla="*/ 1 w 110"/>
                  <a:gd name="T27" fmla="*/ 2 h 93"/>
                  <a:gd name="T28" fmla="*/ 1 w 110"/>
                  <a:gd name="T29" fmla="*/ 2 h 93"/>
                  <a:gd name="T30" fmla="*/ 1 w 110"/>
                  <a:gd name="T31" fmla="*/ 2 h 93"/>
                  <a:gd name="T32" fmla="*/ 1 w 110"/>
                  <a:gd name="T33" fmla="*/ 2 h 9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0"/>
                  <a:gd name="T52" fmla="*/ 0 h 93"/>
                  <a:gd name="T53" fmla="*/ 110 w 110"/>
                  <a:gd name="T54" fmla="*/ 93 h 9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0" h="93">
                    <a:moveTo>
                      <a:pt x="110" y="46"/>
                    </a:moveTo>
                    <a:lnTo>
                      <a:pt x="106" y="28"/>
                    </a:lnTo>
                    <a:lnTo>
                      <a:pt x="94" y="14"/>
                    </a:lnTo>
                    <a:lnTo>
                      <a:pt x="77" y="4"/>
                    </a:lnTo>
                    <a:lnTo>
                      <a:pt x="56" y="0"/>
                    </a:lnTo>
                    <a:lnTo>
                      <a:pt x="35" y="4"/>
                    </a:lnTo>
                    <a:lnTo>
                      <a:pt x="16" y="14"/>
                    </a:lnTo>
                    <a:lnTo>
                      <a:pt x="5" y="28"/>
                    </a:lnTo>
                    <a:lnTo>
                      <a:pt x="0" y="46"/>
                    </a:lnTo>
                    <a:lnTo>
                      <a:pt x="5" y="63"/>
                    </a:lnTo>
                    <a:lnTo>
                      <a:pt x="16" y="79"/>
                    </a:lnTo>
                    <a:lnTo>
                      <a:pt x="35" y="89"/>
                    </a:lnTo>
                    <a:lnTo>
                      <a:pt x="56" y="93"/>
                    </a:lnTo>
                    <a:lnTo>
                      <a:pt x="77" y="89"/>
                    </a:lnTo>
                    <a:lnTo>
                      <a:pt x="94" y="79"/>
                    </a:lnTo>
                    <a:lnTo>
                      <a:pt x="106" y="63"/>
                    </a:lnTo>
                    <a:lnTo>
                      <a:pt x="110" y="46"/>
                    </a:lnTo>
                    <a:close/>
                  </a:path>
                </a:pathLst>
              </a:custGeom>
              <a:solidFill>
                <a:srgbClr val="FF0000"/>
              </a:solidFill>
              <a:ln w="0">
                <a:noFill/>
                <a:round/>
                <a:headEnd/>
                <a:tailEnd/>
              </a:ln>
            </p:spPr>
            <p:txBody>
              <a:bodyPr/>
              <a:lstStyle/>
              <a:p>
                <a:endParaRPr lang="en-US"/>
              </a:p>
            </p:txBody>
          </p:sp>
          <p:sp>
            <p:nvSpPr>
              <p:cNvPr id="203927" name="Freeform 65"/>
              <p:cNvSpPr>
                <a:spLocks/>
              </p:cNvSpPr>
              <p:nvPr/>
            </p:nvSpPr>
            <p:spPr bwMode="auto">
              <a:xfrm>
                <a:off x="2064" y="2634"/>
                <a:ext cx="72" cy="76"/>
              </a:xfrm>
              <a:custGeom>
                <a:avLst/>
                <a:gdLst>
                  <a:gd name="T0" fmla="*/ 1 w 110"/>
                  <a:gd name="T1" fmla="*/ 2 h 93"/>
                  <a:gd name="T2" fmla="*/ 1 w 110"/>
                  <a:gd name="T3" fmla="*/ 2 h 93"/>
                  <a:gd name="T4" fmla="*/ 1 w 110"/>
                  <a:gd name="T5" fmla="*/ 2 h 93"/>
                  <a:gd name="T6" fmla="*/ 1 w 110"/>
                  <a:gd name="T7" fmla="*/ 2 h 93"/>
                  <a:gd name="T8" fmla="*/ 1 w 110"/>
                  <a:gd name="T9" fmla="*/ 0 h 93"/>
                  <a:gd name="T10" fmla="*/ 1 w 110"/>
                  <a:gd name="T11" fmla="*/ 2 h 93"/>
                  <a:gd name="T12" fmla="*/ 1 w 110"/>
                  <a:gd name="T13" fmla="*/ 2 h 93"/>
                  <a:gd name="T14" fmla="*/ 1 w 110"/>
                  <a:gd name="T15" fmla="*/ 2 h 93"/>
                  <a:gd name="T16" fmla="*/ 0 w 110"/>
                  <a:gd name="T17" fmla="*/ 2 h 93"/>
                  <a:gd name="T18" fmla="*/ 1 w 110"/>
                  <a:gd name="T19" fmla="*/ 2 h 93"/>
                  <a:gd name="T20" fmla="*/ 1 w 110"/>
                  <a:gd name="T21" fmla="*/ 2 h 93"/>
                  <a:gd name="T22" fmla="*/ 1 w 110"/>
                  <a:gd name="T23" fmla="*/ 2 h 93"/>
                  <a:gd name="T24" fmla="*/ 1 w 110"/>
                  <a:gd name="T25" fmla="*/ 2 h 93"/>
                  <a:gd name="T26" fmla="*/ 1 w 110"/>
                  <a:gd name="T27" fmla="*/ 2 h 93"/>
                  <a:gd name="T28" fmla="*/ 1 w 110"/>
                  <a:gd name="T29" fmla="*/ 2 h 93"/>
                  <a:gd name="T30" fmla="*/ 1 w 110"/>
                  <a:gd name="T31" fmla="*/ 2 h 93"/>
                  <a:gd name="T32" fmla="*/ 1 w 110"/>
                  <a:gd name="T33" fmla="*/ 2 h 9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0"/>
                  <a:gd name="T52" fmla="*/ 0 h 93"/>
                  <a:gd name="T53" fmla="*/ 110 w 110"/>
                  <a:gd name="T54" fmla="*/ 93 h 9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0" h="93">
                    <a:moveTo>
                      <a:pt x="110" y="46"/>
                    </a:moveTo>
                    <a:lnTo>
                      <a:pt x="106" y="28"/>
                    </a:lnTo>
                    <a:lnTo>
                      <a:pt x="94" y="14"/>
                    </a:lnTo>
                    <a:lnTo>
                      <a:pt x="77" y="4"/>
                    </a:lnTo>
                    <a:lnTo>
                      <a:pt x="56" y="0"/>
                    </a:lnTo>
                    <a:lnTo>
                      <a:pt x="35" y="4"/>
                    </a:lnTo>
                    <a:lnTo>
                      <a:pt x="16" y="14"/>
                    </a:lnTo>
                    <a:lnTo>
                      <a:pt x="5" y="28"/>
                    </a:lnTo>
                    <a:lnTo>
                      <a:pt x="0" y="46"/>
                    </a:lnTo>
                    <a:lnTo>
                      <a:pt x="5" y="63"/>
                    </a:lnTo>
                    <a:lnTo>
                      <a:pt x="16" y="79"/>
                    </a:lnTo>
                    <a:lnTo>
                      <a:pt x="35" y="89"/>
                    </a:lnTo>
                    <a:lnTo>
                      <a:pt x="56" y="93"/>
                    </a:lnTo>
                    <a:lnTo>
                      <a:pt x="77" y="89"/>
                    </a:lnTo>
                    <a:lnTo>
                      <a:pt x="94" y="79"/>
                    </a:lnTo>
                    <a:lnTo>
                      <a:pt x="106" y="63"/>
                    </a:lnTo>
                    <a:lnTo>
                      <a:pt x="110" y="46"/>
                    </a:lnTo>
                    <a:close/>
                  </a:path>
                </a:pathLst>
              </a:custGeom>
              <a:solidFill>
                <a:srgbClr val="FF0000"/>
              </a:solidFill>
              <a:ln w="0">
                <a:noFill/>
                <a:round/>
                <a:headEnd/>
                <a:tailEnd/>
              </a:ln>
            </p:spPr>
            <p:txBody>
              <a:bodyPr/>
              <a:lstStyle/>
              <a:p>
                <a:endParaRPr lang="en-US"/>
              </a:p>
            </p:txBody>
          </p:sp>
          <p:sp>
            <p:nvSpPr>
              <p:cNvPr id="203928" name="Freeform 66"/>
              <p:cNvSpPr>
                <a:spLocks/>
              </p:cNvSpPr>
              <p:nvPr/>
            </p:nvSpPr>
            <p:spPr bwMode="auto">
              <a:xfrm>
                <a:off x="2208" y="2204"/>
                <a:ext cx="72" cy="76"/>
              </a:xfrm>
              <a:custGeom>
                <a:avLst/>
                <a:gdLst>
                  <a:gd name="T0" fmla="*/ 1 w 110"/>
                  <a:gd name="T1" fmla="*/ 2 h 93"/>
                  <a:gd name="T2" fmla="*/ 1 w 110"/>
                  <a:gd name="T3" fmla="*/ 2 h 93"/>
                  <a:gd name="T4" fmla="*/ 1 w 110"/>
                  <a:gd name="T5" fmla="*/ 2 h 93"/>
                  <a:gd name="T6" fmla="*/ 1 w 110"/>
                  <a:gd name="T7" fmla="*/ 2 h 93"/>
                  <a:gd name="T8" fmla="*/ 1 w 110"/>
                  <a:gd name="T9" fmla="*/ 0 h 93"/>
                  <a:gd name="T10" fmla="*/ 1 w 110"/>
                  <a:gd name="T11" fmla="*/ 2 h 93"/>
                  <a:gd name="T12" fmla="*/ 1 w 110"/>
                  <a:gd name="T13" fmla="*/ 2 h 93"/>
                  <a:gd name="T14" fmla="*/ 1 w 110"/>
                  <a:gd name="T15" fmla="*/ 2 h 93"/>
                  <a:gd name="T16" fmla="*/ 0 w 110"/>
                  <a:gd name="T17" fmla="*/ 2 h 93"/>
                  <a:gd name="T18" fmla="*/ 1 w 110"/>
                  <a:gd name="T19" fmla="*/ 2 h 93"/>
                  <a:gd name="T20" fmla="*/ 1 w 110"/>
                  <a:gd name="T21" fmla="*/ 2 h 93"/>
                  <a:gd name="T22" fmla="*/ 1 w 110"/>
                  <a:gd name="T23" fmla="*/ 2 h 93"/>
                  <a:gd name="T24" fmla="*/ 1 w 110"/>
                  <a:gd name="T25" fmla="*/ 2 h 93"/>
                  <a:gd name="T26" fmla="*/ 1 w 110"/>
                  <a:gd name="T27" fmla="*/ 2 h 93"/>
                  <a:gd name="T28" fmla="*/ 1 w 110"/>
                  <a:gd name="T29" fmla="*/ 2 h 93"/>
                  <a:gd name="T30" fmla="*/ 1 w 110"/>
                  <a:gd name="T31" fmla="*/ 2 h 93"/>
                  <a:gd name="T32" fmla="*/ 1 w 110"/>
                  <a:gd name="T33" fmla="*/ 2 h 9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0"/>
                  <a:gd name="T52" fmla="*/ 0 h 93"/>
                  <a:gd name="T53" fmla="*/ 110 w 110"/>
                  <a:gd name="T54" fmla="*/ 93 h 9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0" h="93">
                    <a:moveTo>
                      <a:pt x="110" y="46"/>
                    </a:moveTo>
                    <a:lnTo>
                      <a:pt x="106" y="28"/>
                    </a:lnTo>
                    <a:lnTo>
                      <a:pt x="94" y="14"/>
                    </a:lnTo>
                    <a:lnTo>
                      <a:pt x="77" y="4"/>
                    </a:lnTo>
                    <a:lnTo>
                      <a:pt x="56" y="0"/>
                    </a:lnTo>
                    <a:lnTo>
                      <a:pt x="35" y="4"/>
                    </a:lnTo>
                    <a:lnTo>
                      <a:pt x="16" y="14"/>
                    </a:lnTo>
                    <a:lnTo>
                      <a:pt x="5" y="28"/>
                    </a:lnTo>
                    <a:lnTo>
                      <a:pt x="0" y="46"/>
                    </a:lnTo>
                    <a:lnTo>
                      <a:pt x="5" y="63"/>
                    </a:lnTo>
                    <a:lnTo>
                      <a:pt x="16" y="79"/>
                    </a:lnTo>
                    <a:lnTo>
                      <a:pt x="35" y="89"/>
                    </a:lnTo>
                    <a:lnTo>
                      <a:pt x="56" y="93"/>
                    </a:lnTo>
                    <a:lnTo>
                      <a:pt x="77" y="89"/>
                    </a:lnTo>
                    <a:lnTo>
                      <a:pt x="94" y="79"/>
                    </a:lnTo>
                    <a:lnTo>
                      <a:pt x="106" y="63"/>
                    </a:lnTo>
                    <a:lnTo>
                      <a:pt x="110" y="46"/>
                    </a:lnTo>
                    <a:close/>
                  </a:path>
                </a:pathLst>
              </a:custGeom>
              <a:solidFill>
                <a:srgbClr val="FF0000"/>
              </a:solidFill>
              <a:ln w="0">
                <a:noFill/>
                <a:round/>
                <a:headEnd/>
                <a:tailEnd/>
              </a:ln>
            </p:spPr>
            <p:txBody>
              <a:bodyPr/>
              <a:lstStyle/>
              <a:p>
                <a:endParaRPr lang="en-US"/>
              </a:p>
            </p:txBody>
          </p:sp>
          <p:sp>
            <p:nvSpPr>
              <p:cNvPr id="203929" name="Freeform 67"/>
              <p:cNvSpPr>
                <a:spLocks/>
              </p:cNvSpPr>
              <p:nvPr/>
            </p:nvSpPr>
            <p:spPr bwMode="auto">
              <a:xfrm>
                <a:off x="2496" y="1918"/>
                <a:ext cx="72" cy="76"/>
              </a:xfrm>
              <a:custGeom>
                <a:avLst/>
                <a:gdLst>
                  <a:gd name="T0" fmla="*/ 1 w 110"/>
                  <a:gd name="T1" fmla="*/ 2 h 93"/>
                  <a:gd name="T2" fmla="*/ 1 w 110"/>
                  <a:gd name="T3" fmla="*/ 2 h 93"/>
                  <a:gd name="T4" fmla="*/ 1 w 110"/>
                  <a:gd name="T5" fmla="*/ 2 h 93"/>
                  <a:gd name="T6" fmla="*/ 1 w 110"/>
                  <a:gd name="T7" fmla="*/ 2 h 93"/>
                  <a:gd name="T8" fmla="*/ 1 w 110"/>
                  <a:gd name="T9" fmla="*/ 0 h 93"/>
                  <a:gd name="T10" fmla="*/ 1 w 110"/>
                  <a:gd name="T11" fmla="*/ 2 h 93"/>
                  <a:gd name="T12" fmla="*/ 1 w 110"/>
                  <a:gd name="T13" fmla="*/ 2 h 93"/>
                  <a:gd name="T14" fmla="*/ 1 w 110"/>
                  <a:gd name="T15" fmla="*/ 2 h 93"/>
                  <a:gd name="T16" fmla="*/ 0 w 110"/>
                  <a:gd name="T17" fmla="*/ 2 h 93"/>
                  <a:gd name="T18" fmla="*/ 1 w 110"/>
                  <a:gd name="T19" fmla="*/ 2 h 93"/>
                  <a:gd name="T20" fmla="*/ 1 w 110"/>
                  <a:gd name="T21" fmla="*/ 2 h 93"/>
                  <a:gd name="T22" fmla="*/ 1 w 110"/>
                  <a:gd name="T23" fmla="*/ 2 h 93"/>
                  <a:gd name="T24" fmla="*/ 1 w 110"/>
                  <a:gd name="T25" fmla="*/ 2 h 93"/>
                  <a:gd name="T26" fmla="*/ 1 w 110"/>
                  <a:gd name="T27" fmla="*/ 2 h 93"/>
                  <a:gd name="T28" fmla="*/ 1 w 110"/>
                  <a:gd name="T29" fmla="*/ 2 h 93"/>
                  <a:gd name="T30" fmla="*/ 1 w 110"/>
                  <a:gd name="T31" fmla="*/ 2 h 93"/>
                  <a:gd name="T32" fmla="*/ 1 w 110"/>
                  <a:gd name="T33" fmla="*/ 2 h 9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0"/>
                  <a:gd name="T52" fmla="*/ 0 h 93"/>
                  <a:gd name="T53" fmla="*/ 110 w 110"/>
                  <a:gd name="T54" fmla="*/ 93 h 9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0" h="93">
                    <a:moveTo>
                      <a:pt x="110" y="46"/>
                    </a:moveTo>
                    <a:lnTo>
                      <a:pt x="106" y="28"/>
                    </a:lnTo>
                    <a:lnTo>
                      <a:pt x="94" y="14"/>
                    </a:lnTo>
                    <a:lnTo>
                      <a:pt x="77" y="4"/>
                    </a:lnTo>
                    <a:lnTo>
                      <a:pt x="56" y="0"/>
                    </a:lnTo>
                    <a:lnTo>
                      <a:pt x="35" y="4"/>
                    </a:lnTo>
                    <a:lnTo>
                      <a:pt x="16" y="14"/>
                    </a:lnTo>
                    <a:lnTo>
                      <a:pt x="5" y="28"/>
                    </a:lnTo>
                    <a:lnTo>
                      <a:pt x="0" y="46"/>
                    </a:lnTo>
                    <a:lnTo>
                      <a:pt x="5" y="63"/>
                    </a:lnTo>
                    <a:lnTo>
                      <a:pt x="16" y="79"/>
                    </a:lnTo>
                    <a:lnTo>
                      <a:pt x="35" y="89"/>
                    </a:lnTo>
                    <a:lnTo>
                      <a:pt x="56" y="93"/>
                    </a:lnTo>
                    <a:lnTo>
                      <a:pt x="77" y="89"/>
                    </a:lnTo>
                    <a:lnTo>
                      <a:pt x="94" y="79"/>
                    </a:lnTo>
                    <a:lnTo>
                      <a:pt x="106" y="63"/>
                    </a:lnTo>
                    <a:lnTo>
                      <a:pt x="110" y="46"/>
                    </a:lnTo>
                    <a:close/>
                  </a:path>
                </a:pathLst>
              </a:custGeom>
              <a:solidFill>
                <a:srgbClr val="FF0000"/>
              </a:solidFill>
              <a:ln w="0">
                <a:noFill/>
                <a:round/>
                <a:headEnd/>
                <a:tailEnd/>
              </a:ln>
            </p:spPr>
            <p:txBody>
              <a:bodyPr/>
              <a:lstStyle/>
              <a:p>
                <a:endParaRPr lang="en-US"/>
              </a:p>
            </p:txBody>
          </p:sp>
          <p:sp>
            <p:nvSpPr>
              <p:cNvPr id="203930" name="Text Box 68"/>
              <p:cNvSpPr txBox="1">
                <a:spLocks noChangeArrowheads="1"/>
              </p:cNvSpPr>
              <p:nvPr/>
            </p:nvSpPr>
            <p:spPr bwMode="auto">
              <a:xfrm rot="-5400000">
                <a:off x="383" y="2449"/>
                <a:ext cx="1538" cy="288"/>
              </a:xfrm>
              <a:prstGeom prst="rect">
                <a:avLst/>
              </a:prstGeom>
              <a:noFill/>
              <a:ln w="9525" algn="ctr">
                <a:noFill/>
                <a:miter lim="800000"/>
                <a:headEnd/>
                <a:tailEnd/>
              </a:ln>
            </p:spPr>
            <p:txBody>
              <a:bodyPr/>
              <a:lstStyle/>
              <a:p>
                <a:pPr eaLnBrk="0" hangingPunct="0">
                  <a:spcBef>
                    <a:spcPct val="50000"/>
                  </a:spcBef>
                </a:pPr>
                <a:r>
                  <a:rPr lang="en-US"/>
                  <a:t>Occupancy (number)</a:t>
                </a:r>
                <a:endParaRPr lang="en-US" sz="2800" b="1"/>
              </a:p>
            </p:txBody>
          </p:sp>
        </p:grpSp>
        <p:sp>
          <p:nvSpPr>
            <p:cNvPr id="203866" name="Text Box 69"/>
            <p:cNvSpPr txBox="1">
              <a:spLocks noChangeArrowheads="1"/>
            </p:cNvSpPr>
            <p:nvPr/>
          </p:nvSpPr>
          <p:spPr bwMode="auto">
            <a:xfrm>
              <a:off x="1536" y="480"/>
              <a:ext cx="432" cy="989"/>
            </a:xfrm>
            <a:prstGeom prst="rect">
              <a:avLst/>
            </a:prstGeom>
            <a:noFill/>
            <a:ln w="9525" algn="ctr">
              <a:noFill/>
              <a:miter lim="800000"/>
              <a:headEnd/>
              <a:tailEnd/>
            </a:ln>
          </p:spPr>
          <p:txBody>
            <a:bodyPr lIns="0" tIns="0" rIns="0" bIns="0">
              <a:spAutoFit/>
            </a:bodyPr>
            <a:lstStyle/>
            <a:p>
              <a:pPr lvl="1" eaLnBrk="0" hangingPunct="0">
                <a:spcBef>
                  <a:spcPct val="10000"/>
                </a:spcBef>
              </a:pPr>
              <a:r>
                <a:rPr lang="en-US" sz="2400" b="1">
                  <a:solidFill>
                    <a:srgbClr val="C80000"/>
                  </a:solidFill>
                </a:rPr>
                <a:t>E</a:t>
              </a:r>
            </a:p>
            <a:p>
              <a:pPr lvl="1" eaLnBrk="0" hangingPunct="0">
                <a:spcBef>
                  <a:spcPct val="10000"/>
                </a:spcBef>
              </a:pPr>
              <a:r>
                <a:rPr lang="en-US" sz="2400" b="1">
                  <a:solidFill>
                    <a:srgbClr val="C80000"/>
                  </a:solidFill>
                </a:rPr>
                <a:t>E </a:t>
              </a:r>
            </a:p>
            <a:p>
              <a:pPr lvl="1" eaLnBrk="0" hangingPunct="0">
                <a:spcBef>
                  <a:spcPct val="10000"/>
                </a:spcBef>
              </a:pPr>
              <a:r>
                <a:rPr lang="en-US" sz="2400" b="1">
                  <a:solidFill>
                    <a:srgbClr val="C80000"/>
                  </a:solidFill>
                </a:rPr>
                <a:t>E</a:t>
              </a:r>
            </a:p>
            <a:p>
              <a:pPr lvl="1" eaLnBrk="0" hangingPunct="0">
                <a:spcBef>
                  <a:spcPct val="10000"/>
                </a:spcBef>
              </a:pPr>
              <a:r>
                <a:rPr lang="en-US" sz="2400" b="1">
                  <a:solidFill>
                    <a:srgbClr val="C80000"/>
                  </a:solidFill>
                </a:rPr>
                <a:t>A</a:t>
              </a:r>
              <a:endParaRPr lang="en-US" sz="2800" b="1">
                <a:solidFill>
                  <a:srgbClr val="C80000"/>
                </a:solidFill>
              </a:endParaRPr>
            </a:p>
          </p:txBody>
        </p:sp>
      </p:grpSp>
      <p:sp>
        <p:nvSpPr>
          <p:cNvPr id="1990800" name="Rectangle 144"/>
          <p:cNvSpPr>
            <a:spLocks noChangeArrowheads="1"/>
          </p:cNvSpPr>
          <p:nvPr/>
        </p:nvSpPr>
        <p:spPr bwMode="auto">
          <a:xfrm>
            <a:off x="0" y="0"/>
            <a:ext cx="6096000" cy="6858000"/>
          </a:xfrm>
          <a:prstGeom prst="rect">
            <a:avLst/>
          </a:prstGeom>
          <a:pattFill prst="wdUpDiag">
            <a:fgClr>
              <a:schemeClr val="bg2">
                <a:alpha val="61176"/>
              </a:schemeClr>
            </a:fgClr>
            <a:bgClr>
              <a:schemeClr val="bg1">
                <a:alpha val="61176"/>
              </a:schemeClr>
            </a:bgClr>
          </a:pattFill>
          <a:ln w="9525">
            <a:solidFill>
              <a:schemeClr val="tx1"/>
            </a:solidFill>
            <a:miter lim="800000"/>
            <a:headEnd/>
            <a:tailEnd/>
          </a:ln>
        </p:spPr>
        <p:txBody>
          <a:bodyPr wrap="none" anchor="ctr"/>
          <a:lstStyle/>
          <a:p>
            <a:pPr algn="ctr" eaLnBrk="0" hangingPunct="0">
              <a:spcBef>
                <a:spcPct val="50000"/>
              </a:spcBef>
            </a:pPr>
            <a:endParaRPr lang="en-US"/>
          </a:p>
        </p:txBody>
      </p:sp>
      <p:sp>
        <p:nvSpPr>
          <p:cNvPr id="203781" name="Text Box 147"/>
          <p:cNvSpPr txBox="1">
            <a:spLocks noChangeArrowheads="1"/>
          </p:cNvSpPr>
          <p:nvPr/>
        </p:nvSpPr>
        <p:spPr bwMode="auto">
          <a:xfrm>
            <a:off x="6384925" y="6305550"/>
            <a:ext cx="1341438" cy="304800"/>
          </a:xfrm>
          <a:prstGeom prst="rect">
            <a:avLst/>
          </a:prstGeom>
          <a:noFill/>
          <a:ln w="9525" algn="ctr">
            <a:noFill/>
            <a:miter lim="800000"/>
            <a:headEnd/>
            <a:tailEnd/>
          </a:ln>
        </p:spPr>
        <p:txBody>
          <a:bodyPr>
            <a:spAutoFit/>
          </a:bodyPr>
          <a:lstStyle/>
          <a:p>
            <a:pPr algn="ctr" eaLnBrk="0" hangingPunct="0">
              <a:spcBef>
                <a:spcPct val="50000"/>
              </a:spcBef>
            </a:pPr>
            <a:r>
              <a:rPr lang="en-US" sz="1400" b="1"/>
              <a:t>Boda, et al</a:t>
            </a:r>
          </a:p>
        </p:txBody>
      </p:sp>
      <p:grpSp>
        <p:nvGrpSpPr>
          <p:cNvPr id="4" name="Group 185"/>
          <p:cNvGrpSpPr>
            <a:grpSpLocks/>
          </p:cNvGrpSpPr>
          <p:nvPr/>
        </p:nvGrpSpPr>
        <p:grpSpPr bwMode="auto">
          <a:xfrm>
            <a:off x="3352800" y="0"/>
            <a:ext cx="3657600" cy="4540250"/>
            <a:chOff x="2112" y="0"/>
            <a:chExt cx="2304" cy="2860"/>
          </a:xfrm>
        </p:grpSpPr>
        <p:sp>
          <p:nvSpPr>
            <p:cNvPr id="203850" name="Text Box 186"/>
            <p:cNvSpPr txBox="1">
              <a:spLocks noChangeArrowheads="1"/>
            </p:cNvSpPr>
            <p:nvPr/>
          </p:nvSpPr>
          <p:spPr bwMode="auto">
            <a:xfrm>
              <a:off x="2691" y="2641"/>
              <a:ext cx="1259" cy="219"/>
            </a:xfrm>
            <a:prstGeom prst="rect">
              <a:avLst/>
            </a:prstGeom>
            <a:noFill/>
            <a:ln w="9525" algn="ctr">
              <a:noFill/>
              <a:miter lim="800000"/>
              <a:headEnd/>
              <a:tailEnd/>
            </a:ln>
          </p:spPr>
          <p:txBody>
            <a:bodyPr>
              <a:spAutoFit/>
            </a:bodyPr>
            <a:lstStyle/>
            <a:p>
              <a:pPr algn="ctr" eaLnBrk="0" hangingPunct="0">
                <a:lnSpc>
                  <a:spcPct val="60000"/>
                </a:lnSpc>
                <a:spcBef>
                  <a:spcPct val="30000"/>
                </a:spcBef>
              </a:pPr>
              <a:r>
                <a:rPr lang="en-US" sz="1400" b="1">
                  <a:solidFill>
                    <a:srgbClr val="C80000"/>
                  </a:solidFill>
                </a:rPr>
                <a:t>Same </a:t>
              </a:r>
              <a:r>
                <a:rPr lang="en-US" sz="1400" b="1">
                  <a:solidFill>
                    <a:srgbClr val="0058DA"/>
                  </a:solidFill>
                </a:rPr>
                <a:t>Parameters</a:t>
              </a:r>
              <a:r>
                <a:rPr lang="en-US" sz="2800"/>
                <a:t> </a:t>
              </a:r>
            </a:p>
          </p:txBody>
        </p:sp>
        <p:grpSp>
          <p:nvGrpSpPr>
            <p:cNvPr id="203851" name="Group 187"/>
            <p:cNvGrpSpPr>
              <a:grpSpLocks/>
            </p:cNvGrpSpPr>
            <p:nvPr/>
          </p:nvGrpSpPr>
          <p:grpSpPr bwMode="auto">
            <a:xfrm>
              <a:off x="2112" y="0"/>
              <a:ext cx="2304" cy="2634"/>
              <a:chOff x="2112" y="0"/>
              <a:chExt cx="2304" cy="2634"/>
            </a:xfrm>
          </p:grpSpPr>
          <p:sp>
            <p:nvSpPr>
              <p:cNvPr id="203852" name="AutoShape 188"/>
              <p:cNvSpPr>
                <a:spLocks noChangeArrowheads="1"/>
              </p:cNvSpPr>
              <p:nvPr/>
            </p:nvSpPr>
            <p:spPr bwMode="auto">
              <a:xfrm>
                <a:off x="2880" y="192"/>
                <a:ext cx="960" cy="192"/>
              </a:xfrm>
              <a:prstGeom prst="leftRightArrow">
                <a:avLst>
                  <a:gd name="adj1" fmla="val 50000"/>
                  <a:gd name="adj2" fmla="val 100000"/>
                </a:avLst>
              </a:prstGeom>
              <a:gradFill rotWithShape="1">
                <a:gsLst>
                  <a:gs pos="0">
                    <a:srgbClr val="C80000"/>
                  </a:gs>
                  <a:gs pos="100000">
                    <a:srgbClr val="0000FF"/>
                  </a:gs>
                </a:gsLst>
                <a:lin ang="0" scaled="1"/>
              </a:gradFill>
              <a:ln w="9525" algn="ctr">
                <a:noFill/>
                <a:miter lim="800000"/>
                <a:headEnd/>
                <a:tailEnd/>
              </a:ln>
            </p:spPr>
            <p:txBody>
              <a:bodyPr wrap="none"/>
              <a:lstStyle/>
              <a:p>
                <a:pPr algn="ctr" eaLnBrk="0" hangingPunct="0">
                  <a:spcBef>
                    <a:spcPct val="50000"/>
                  </a:spcBef>
                </a:pPr>
                <a:endParaRPr lang="en-US"/>
              </a:p>
            </p:txBody>
          </p:sp>
          <p:grpSp>
            <p:nvGrpSpPr>
              <p:cNvPr id="203853" name="Group 189"/>
              <p:cNvGrpSpPr>
                <a:grpSpLocks/>
              </p:cNvGrpSpPr>
              <p:nvPr/>
            </p:nvGrpSpPr>
            <p:grpSpPr bwMode="auto">
              <a:xfrm>
                <a:off x="2112" y="624"/>
                <a:ext cx="2304" cy="96"/>
                <a:chOff x="2640" y="1008"/>
                <a:chExt cx="1536" cy="0"/>
              </a:xfrm>
            </p:grpSpPr>
            <p:sp>
              <p:nvSpPr>
                <p:cNvPr id="203862" name="Line 190"/>
                <p:cNvSpPr>
                  <a:spLocks noChangeShapeType="1"/>
                </p:cNvSpPr>
                <p:nvPr/>
              </p:nvSpPr>
              <p:spPr bwMode="auto">
                <a:xfrm>
                  <a:off x="3408" y="1008"/>
                  <a:ext cx="768" cy="0"/>
                </a:xfrm>
                <a:prstGeom prst="line">
                  <a:avLst/>
                </a:prstGeom>
                <a:noFill/>
                <a:ln w="15875">
                  <a:solidFill>
                    <a:srgbClr val="3366FF"/>
                  </a:solidFill>
                  <a:round/>
                  <a:headEnd/>
                  <a:tailEnd type="triangle" w="lg" len="lg"/>
                </a:ln>
              </p:spPr>
              <p:txBody>
                <a:bodyPr/>
                <a:lstStyle/>
                <a:p>
                  <a:endParaRPr lang="en-US"/>
                </a:p>
              </p:txBody>
            </p:sp>
            <p:sp>
              <p:nvSpPr>
                <p:cNvPr id="203863" name="Line 191"/>
                <p:cNvSpPr>
                  <a:spLocks noChangeShapeType="1"/>
                </p:cNvSpPr>
                <p:nvPr/>
              </p:nvSpPr>
              <p:spPr bwMode="auto">
                <a:xfrm flipH="1">
                  <a:off x="2640" y="1008"/>
                  <a:ext cx="768" cy="0"/>
                </a:xfrm>
                <a:prstGeom prst="line">
                  <a:avLst/>
                </a:prstGeom>
                <a:noFill/>
                <a:ln w="15875">
                  <a:solidFill>
                    <a:srgbClr val="FF0000"/>
                  </a:solidFill>
                  <a:round/>
                  <a:headEnd/>
                  <a:tailEnd type="none" w="lg" len="lg"/>
                </a:ln>
              </p:spPr>
              <p:txBody>
                <a:bodyPr/>
                <a:lstStyle/>
                <a:p>
                  <a:endParaRPr lang="en-US"/>
                </a:p>
              </p:txBody>
            </p:sp>
          </p:grpSp>
          <p:grpSp>
            <p:nvGrpSpPr>
              <p:cNvPr id="203854" name="Group 192"/>
              <p:cNvGrpSpPr>
                <a:grpSpLocks/>
              </p:cNvGrpSpPr>
              <p:nvPr/>
            </p:nvGrpSpPr>
            <p:grpSpPr bwMode="auto">
              <a:xfrm>
                <a:off x="2112" y="1104"/>
                <a:ext cx="2304" cy="48"/>
                <a:chOff x="2640" y="1008"/>
                <a:chExt cx="1536" cy="0"/>
              </a:xfrm>
            </p:grpSpPr>
            <p:sp>
              <p:nvSpPr>
                <p:cNvPr id="203860" name="Line 193"/>
                <p:cNvSpPr>
                  <a:spLocks noChangeShapeType="1"/>
                </p:cNvSpPr>
                <p:nvPr/>
              </p:nvSpPr>
              <p:spPr bwMode="auto">
                <a:xfrm>
                  <a:off x="3408" y="1008"/>
                  <a:ext cx="768" cy="0"/>
                </a:xfrm>
                <a:prstGeom prst="line">
                  <a:avLst/>
                </a:prstGeom>
                <a:noFill/>
                <a:ln w="15875">
                  <a:solidFill>
                    <a:srgbClr val="3366FF"/>
                  </a:solidFill>
                  <a:round/>
                  <a:headEnd/>
                  <a:tailEnd type="triangle" w="lg" len="lg"/>
                </a:ln>
              </p:spPr>
              <p:txBody>
                <a:bodyPr/>
                <a:lstStyle/>
                <a:p>
                  <a:endParaRPr lang="en-US"/>
                </a:p>
              </p:txBody>
            </p:sp>
            <p:sp>
              <p:nvSpPr>
                <p:cNvPr id="203861" name="Line 194"/>
                <p:cNvSpPr>
                  <a:spLocks noChangeShapeType="1"/>
                </p:cNvSpPr>
                <p:nvPr/>
              </p:nvSpPr>
              <p:spPr bwMode="auto">
                <a:xfrm flipH="1">
                  <a:off x="2640" y="1008"/>
                  <a:ext cx="768" cy="0"/>
                </a:xfrm>
                <a:prstGeom prst="line">
                  <a:avLst/>
                </a:prstGeom>
                <a:noFill/>
                <a:ln w="15875">
                  <a:solidFill>
                    <a:srgbClr val="FF0000"/>
                  </a:solidFill>
                  <a:round/>
                  <a:headEnd/>
                  <a:tailEnd type="none" w="lg" len="lg"/>
                </a:ln>
              </p:spPr>
              <p:txBody>
                <a:bodyPr/>
                <a:lstStyle/>
                <a:p>
                  <a:endParaRPr lang="en-US"/>
                </a:p>
              </p:txBody>
            </p:sp>
          </p:grpSp>
          <p:sp>
            <p:nvSpPr>
              <p:cNvPr id="203855" name="Text Box 195"/>
              <p:cNvSpPr txBox="1">
                <a:spLocks noChangeArrowheads="1"/>
              </p:cNvSpPr>
              <p:nvPr/>
            </p:nvSpPr>
            <p:spPr bwMode="auto">
              <a:xfrm>
                <a:off x="3024" y="0"/>
                <a:ext cx="720" cy="231"/>
              </a:xfrm>
              <a:prstGeom prst="rect">
                <a:avLst/>
              </a:prstGeom>
              <a:noFill/>
              <a:ln w="9525">
                <a:noFill/>
                <a:miter lim="800000"/>
                <a:headEnd/>
                <a:tailEnd/>
              </a:ln>
            </p:spPr>
            <p:txBody>
              <a:bodyPr>
                <a:spAutoFit/>
              </a:bodyPr>
              <a:lstStyle/>
              <a:p>
                <a:pPr>
                  <a:spcBef>
                    <a:spcPct val="50000"/>
                  </a:spcBef>
                </a:pPr>
                <a:r>
                  <a:rPr lang="en-US" sz="1800">
                    <a:solidFill>
                      <a:srgbClr val="C80000"/>
                    </a:solidFill>
                  </a:rPr>
                  <a:t>Muta</a:t>
                </a:r>
                <a:r>
                  <a:rPr lang="en-US" sz="1800">
                    <a:solidFill>
                      <a:srgbClr val="0000FF"/>
                    </a:solidFill>
                  </a:rPr>
                  <a:t>tion</a:t>
                </a:r>
                <a:r>
                  <a:rPr lang="en-US" sz="1800"/>
                  <a:t> </a:t>
                </a:r>
              </a:p>
            </p:txBody>
          </p:sp>
          <p:sp>
            <p:nvSpPr>
              <p:cNvPr id="203856" name="Text Box 196"/>
              <p:cNvSpPr txBox="1">
                <a:spLocks noChangeArrowheads="1"/>
              </p:cNvSpPr>
              <p:nvPr/>
            </p:nvSpPr>
            <p:spPr bwMode="auto">
              <a:xfrm>
                <a:off x="2875" y="384"/>
                <a:ext cx="1259" cy="212"/>
              </a:xfrm>
              <a:prstGeom prst="rect">
                <a:avLst/>
              </a:prstGeom>
              <a:noFill/>
              <a:ln w="9525">
                <a:noFill/>
                <a:miter lim="800000"/>
                <a:headEnd/>
                <a:tailEnd/>
              </a:ln>
            </p:spPr>
            <p:txBody>
              <a:bodyPr>
                <a:spAutoFit/>
              </a:bodyPr>
              <a:lstStyle/>
              <a:p>
                <a:pPr>
                  <a:spcBef>
                    <a:spcPct val="50000"/>
                  </a:spcBef>
                </a:pPr>
                <a:r>
                  <a:rPr lang="en-US" b="1">
                    <a:solidFill>
                      <a:srgbClr val="C80000"/>
                    </a:solidFill>
                  </a:rPr>
                  <a:t>Same </a:t>
                </a:r>
                <a:r>
                  <a:rPr lang="en-US" b="1">
                    <a:solidFill>
                      <a:srgbClr val="0058DA"/>
                    </a:solidFill>
                  </a:rPr>
                  <a:t>Parameters</a:t>
                </a:r>
              </a:p>
            </p:txBody>
          </p:sp>
          <p:grpSp>
            <p:nvGrpSpPr>
              <p:cNvPr id="203857" name="Group 197"/>
              <p:cNvGrpSpPr>
                <a:grpSpLocks/>
              </p:cNvGrpSpPr>
              <p:nvPr/>
            </p:nvGrpSpPr>
            <p:grpSpPr bwMode="auto">
              <a:xfrm>
                <a:off x="2880" y="2242"/>
                <a:ext cx="744" cy="392"/>
                <a:chOff x="2880" y="2242"/>
                <a:chExt cx="744" cy="392"/>
              </a:xfrm>
            </p:grpSpPr>
            <p:sp>
              <p:nvSpPr>
                <p:cNvPr id="203858" name="AutoShape 198"/>
                <p:cNvSpPr>
                  <a:spLocks noChangeArrowheads="1"/>
                </p:cNvSpPr>
                <p:nvPr/>
              </p:nvSpPr>
              <p:spPr bwMode="auto">
                <a:xfrm>
                  <a:off x="2880" y="2442"/>
                  <a:ext cx="708" cy="192"/>
                </a:xfrm>
                <a:prstGeom prst="leftRightArrow">
                  <a:avLst>
                    <a:gd name="adj1" fmla="val 50000"/>
                    <a:gd name="adj2" fmla="val 73750"/>
                  </a:avLst>
                </a:prstGeom>
                <a:gradFill rotWithShape="1">
                  <a:gsLst>
                    <a:gs pos="0">
                      <a:srgbClr val="C80000"/>
                    </a:gs>
                    <a:gs pos="100000">
                      <a:srgbClr val="0000FF"/>
                    </a:gs>
                  </a:gsLst>
                  <a:lin ang="0" scaled="1"/>
                </a:gradFill>
                <a:ln w="9525" algn="ctr">
                  <a:noFill/>
                  <a:miter lim="800000"/>
                  <a:headEnd/>
                  <a:tailEnd/>
                </a:ln>
              </p:spPr>
              <p:txBody>
                <a:bodyPr wrap="none"/>
                <a:lstStyle/>
                <a:p>
                  <a:pPr algn="ctr" eaLnBrk="0" hangingPunct="0">
                    <a:spcBef>
                      <a:spcPct val="50000"/>
                    </a:spcBef>
                  </a:pPr>
                  <a:endParaRPr lang="en-US"/>
                </a:p>
              </p:txBody>
            </p:sp>
            <p:sp>
              <p:nvSpPr>
                <p:cNvPr id="203859" name="Text Box 199"/>
                <p:cNvSpPr txBox="1">
                  <a:spLocks noChangeArrowheads="1"/>
                </p:cNvSpPr>
                <p:nvPr/>
              </p:nvSpPr>
              <p:spPr bwMode="auto">
                <a:xfrm>
                  <a:off x="2904" y="2242"/>
                  <a:ext cx="720" cy="231"/>
                </a:xfrm>
                <a:prstGeom prst="rect">
                  <a:avLst/>
                </a:prstGeom>
                <a:noFill/>
                <a:ln w="9525">
                  <a:noFill/>
                  <a:miter lim="800000"/>
                  <a:headEnd/>
                  <a:tailEnd/>
                </a:ln>
              </p:spPr>
              <p:txBody>
                <a:bodyPr>
                  <a:spAutoFit/>
                </a:bodyPr>
                <a:lstStyle/>
                <a:p>
                  <a:pPr>
                    <a:spcBef>
                      <a:spcPct val="50000"/>
                    </a:spcBef>
                  </a:pPr>
                  <a:r>
                    <a:rPr lang="en-US" sz="1800">
                      <a:solidFill>
                        <a:srgbClr val="C80000"/>
                      </a:solidFill>
                    </a:rPr>
                    <a:t>Muta</a:t>
                  </a:r>
                  <a:r>
                    <a:rPr lang="en-US" sz="1800">
                      <a:solidFill>
                        <a:srgbClr val="0000FF"/>
                      </a:solidFill>
                    </a:rPr>
                    <a:t>tion</a:t>
                  </a:r>
                  <a:r>
                    <a:rPr lang="en-US" sz="1800"/>
                    <a:t> </a:t>
                  </a:r>
                </a:p>
              </p:txBody>
            </p:sp>
          </p:grpSp>
        </p:grpSp>
      </p:grpSp>
      <p:sp>
        <p:nvSpPr>
          <p:cNvPr id="203783" name="Text Box 200"/>
          <p:cNvSpPr txBox="1">
            <a:spLocks noChangeArrowheads="1"/>
          </p:cNvSpPr>
          <p:nvPr/>
        </p:nvSpPr>
        <p:spPr bwMode="auto">
          <a:xfrm>
            <a:off x="1882775" y="6019800"/>
            <a:ext cx="2743200" cy="784225"/>
          </a:xfrm>
          <a:prstGeom prst="rect">
            <a:avLst/>
          </a:prstGeom>
          <a:noFill/>
          <a:ln w="9525" algn="ctr">
            <a:noFill/>
            <a:miter lim="800000"/>
            <a:headEnd/>
            <a:tailEnd/>
          </a:ln>
        </p:spPr>
        <p:txBody>
          <a:bodyPr tIns="137160" bIns="137160">
            <a:spAutoFit/>
          </a:bodyPr>
          <a:lstStyle/>
          <a:p>
            <a:pPr algn="ctr" eaLnBrk="0" hangingPunct="0">
              <a:lnSpc>
                <a:spcPct val="140000"/>
              </a:lnSpc>
              <a:spcBef>
                <a:spcPct val="50000"/>
              </a:spcBef>
              <a:spcAft>
                <a:spcPct val="50000"/>
              </a:spcAft>
            </a:pPr>
            <a:r>
              <a:rPr lang="en-US" sz="1800" b="1" baseline="40000"/>
              <a:t>EEEE</a:t>
            </a:r>
            <a:r>
              <a:rPr lang="en-US" sz="1800" baseline="40000"/>
              <a:t> has full biological selectivity</a:t>
            </a:r>
            <a:br>
              <a:rPr lang="en-US" sz="1800" baseline="40000"/>
            </a:br>
            <a:r>
              <a:rPr lang="en-US" sz="1800" baseline="40000"/>
              <a:t>in similar simulations</a:t>
            </a:r>
          </a:p>
        </p:txBody>
      </p:sp>
      <p:grpSp>
        <p:nvGrpSpPr>
          <p:cNvPr id="9" name="Group 70"/>
          <p:cNvGrpSpPr>
            <a:grpSpLocks/>
          </p:cNvGrpSpPr>
          <p:nvPr/>
        </p:nvGrpSpPr>
        <p:grpSpPr bwMode="auto">
          <a:xfrm>
            <a:off x="5791200" y="103188"/>
            <a:ext cx="2873375" cy="5916612"/>
            <a:chOff x="3552" y="65"/>
            <a:chExt cx="1810" cy="3727"/>
          </a:xfrm>
        </p:grpSpPr>
        <p:sp>
          <p:nvSpPr>
            <p:cNvPr id="203787" name="Rectangle 71"/>
            <p:cNvSpPr>
              <a:spLocks noChangeArrowheads="1"/>
            </p:cNvSpPr>
            <p:nvPr/>
          </p:nvSpPr>
          <p:spPr bwMode="auto">
            <a:xfrm>
              <a:off x="3552" y="65"/>
              <a:ext cx="1810" cy="365"/>
            </a:xfrm>
            <a:prstGeom prst="rect">
              <a:avLst/>
            </a:prstGeom>
            <a:noFill/>
            <a:ln w="9525">
              <a:noFill/>
              <a:miter lim="800000"/>
              <a:headEnd/>
              <a:tailEnd/>
            </a:ln>
          </p:spPr>
          <p:txBody>
            <a:bodyPr wrap="none">
              <a:spAutoFit/>
            </a:bodyPr>
            <a:lstStyle/>
            <a:p>
              <a:pPr lvl="1" eaLnBrk="0" hangingPunct="0">
                <a:spcBef>
                  <a:spcPct val="50000"/>
                </a:spcBef>
              </a:pPr>
              <a:r>
                <a:rPr lang="en-US" sz="3200" b="1" u="sng">
                  <a:solidFill>
                    <a:srgbClr val="C80000"/>
                  </a:solidFill>
                </a:rPr>
                <a:t>Na Channel</a:t>
              </a:r>
            </a:p>
          </p:txBody>
        </p:sp>
        <p:grpSp>
          <p:nvGrpSpPr>
            <p:cNvPr id="203788" name="Group 72"/>
            <p:cNvGrpSpPr>
              <a:grpSpLocks/>
            </p:cNvGrpSpPr>
            <p:nvPr/>
          </p:nvGrpSpPr>
          <p:grpSpPr bwMode="auto">
            <a:xfrm>
              <a:off x="3552" y="1536"/>
              <a:ext cx="1762" cy="2256"/>
              <a:chOff x="2818" y="1584"/>
              <a:chExt cx="1762" cy="2256"/>
            </a:xfrm>
          </p:grpSpPr>
          <p:sp>
            <p:nvSpPr>
              <p:cNvPr id="203790" name="Text Box 73"/>
              <p:cNvSpPr txBox="1">
                <a:spLocks noChangeArrowheads="1"/>
              </p:cNvSpPr>
              <p:nvPr/>
            </p:nvSpPr>
            <p:spPr bwMode="auto">
              <a:xfrm>
                <a:off x="3264" y="3552"/>
                <a:ext cx="1296" cy="288"/>
              </a:xfrm>
              <a:prstGeom prst="rect">
                <a:avLst/>
              </a:prstGeom>
              <a:noFill/>
              <a:ln w="9525" algn="ctr">
                <a:noFill/>
                <a:miter lim="800000"/>
                <a:headEnd/>
                <a:tailEnd/>
              </a:ln>
            </p:spPr>
            <p:txBody>
              <a:bodyPr/>
              <a:lstStyle/>
              <a:p>
                <a:pPr eaLnBrk="0" hangingPunct="0">
                  <a:spcBef>
                    <a:spcPct val="50000"/>
                  </a:spcBef>
                </a:pPr>
                <a:r>
                  <a:rPr lang="en-US"/>
                  <a:t>Concentration/M</a:t>
                </a:r>
                <a:endParaRPr lang="en-US" sz="2800" b="1"/>
              </a:p>
            </p:txBody>
          </p:sp>
          <p:sp>
            <p:nvSpPr>
              <p:cNvPr id="203791" name="Freeform 74"/>
              <p:cNvSpPr>
                <a:spLocks/>
              </p:cNvSpPr>
              <p:nvPr/>
            </p:nvSpPr>
            <p:spPr bwMode="auto">
              <a:xfrm>
                <a:off x="3143" y="3152"/>
                <a:ext cx="1251" cy="167"/>
              </a:xfrm>
              <a:custGeom>
                <a:avLst/>
                <a:gdLst>
                  <a:gd name="T0" fmla="*/ 0 w 1904"/>
                  <a:gd name="T1" fmla="*/ 2 h 204"/>
                  <a:gd name="T2" fmla="*/ 1 w 1904"/>
                  <a:gd name="T3" fmla="*/ 2 h 204"/>
                  <a:gd name="T4" fmla="*/ 1 w 1904"/>
                  <a:gd name="T5" fmla="*/ 2 h 204"/>
                  <a:gd name="T6" fmla="*/ 1 w 1904"/>
                  <a:gd name="T7" fmla="*/ 2 h 204"/>
                  <a:gd name="T8" fmla="*/ 1 w 1904"/>
                  <a:gd name="T9" fmla="*/ 2 h 204"/>
                  <a:gd name="T10" fmla="*/ 1 w 1904"/>
                  <a:gd name="T11" fmla="*/ 2 h 204"/>
                  <a:gd name="T12" fmla="*/ 1 w 1904"/>
                  <a:gd name="T13" fmla="*/ 2 h 204"/>
                  <a:gd name="T14" fmla="*/ 1 w 1904"/>
                  <a:gd name="T15" fmla="*/ 2 h 204"/>
                  <a:gd name="T16" fmla="*/ 1 w 1904"/>
                  <a:gd name="T17" fmla="*/ 2 h 204"/>
                  <a:gd name="T18" fmla="*/ 1 w 1904"/>
                  <a:gd name="T19" fmla="*/ 2 h 204"/>
                  <a:gd name="T20" fmla="*/ 1 w 1904"/>
                  <a:gd name="T21" fmla="*/ 2 h 204"/>
                  <a:gd name="T22" fmla="*/ 1 w 1904"/>
                  <a:gd name="T23" fmla="*/ 2 h 204"/>
                  <a:gd name="T24" fmla="*/ 1 w 1904"/>
                  <a:gd name="T25" fmla="*/ 0 h 204"/>
                  <a:gd name="T26" fmla="*/ 1 w 1904"/>
                  <a:gd name="T27" fmla="*/ 2 h 204"/>
                  <a:gd name="T28" fmla="*/ 1 w 1904"/>
                  <a:gd name="T29" fmla="*/ 2 h 204"/>
                  <a:gd name="T30" fmla="*/ 1 w 1904"/>
                  <a:gd name="T31" fmla="*/ 2 h 204"/>
                  <a:gd name="T32" fmla="*/ 1 w 1904"/>
                  <a:gd name="T33" fmla="*/ 2 h 204"/>
                  <a:gd name="T34" fmla="*/ 1 w 1904"/>
                  <a:gd name="T35" fmla="*/ 2 h 204"/>
                  <a:gd name="T36" fmla="*/ 1 w 1904"/>
                  <a:gd name="T37" fmla="*/ 2 h 204"/>
                  <a:gd name="T38" fmla="*/ 1 w 1904"/>
                  <a:gd name="T39" fmla="*/ 2 h 204"/>
                  <a:gd name="T40" fmla="*/ 1 w 1904"/>
                  <a:gd name="T41" fmla="*/ 2 h 204"/>
                  <a:gd name="T42" fmla="*/ 1 w 1904"/>
                  <a:gd name="T43" fmla="*/ 2 h 204"/>
                  <a:gd name="T44" fmla="*/ 0 w 1904"/>
                  <a:gd name="T45" fmla="*/ 2 h 20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904"/>
                  <a:gd name="T70" fmla="*/ 0 h 204"/>
                  <a:gd name="T71" fmla="*/ 1904 w 1904"/>
                  <a:gd name="T72" fmla="*/ 204 h 20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904" h="204">
                    <a:moveTo>
                      <a:pt x="0" y="191"/>
                    </a:moveTo>
                    <a:lnTo>
                      <a:pt x="3" y="204"/>
                    </a:lnTo>
                    <a:lnTo>
                      <a:pt x="322" y="149"/>
                    </a:lnTo>
                    <a:lnTo>
                      <a:pt x="637" y="104"/>
                    </a:lnTo>
                    <a:lnTo>
                      <a:pt x="635" y="97"/>
                    </a:lnTo>
                    <a:lnTo>
                      <a:pt x="637" y="105"/>
                    </a:lnTo>
                    <a:lnTo>
                      <a:pt x="950" y="69"/>
                    </a:lnTo>
                    <a:lnTo>
                      <a:pt x="1263" y="42"/>
                    </a:lnTo>
                    <a:lnTo>
                      <a:pt x="1592" y="23"/>
                    </a:lnTo>
                    <a:lnTo>
                      <a:pt x="1591" y="15"/>
                    </a:lnTo>
                    <a:lnTo>
                      <a:pt x="1591" y="23"/>
                    </a:lnTo>
                    <a:lnTo>
                      <a:pt x="1904" y="15"/>
                    </a:lnTo>
                    <a:lnTo>
                      <a:pt x="1904" y="0"/>
                    </a:lnTo>
                    <a:lnTo>
                      <a:pt x="1591" y="8"/>
                    </a:lnTo>
                    <a:lnTo>
                      <a:pt x="1589" y="8"/>
                    </a:lnTo>
                    <a:lnTo>
                      <a:pt x="1591" y="8"/>
                    </a:lnTo>
                    <a:lnTo>
                      <a:pt x="1261" y="27"/>
                    </a:lnTo>
                    <a:lnTo>
                      <a:pt x="949" y="54"/>
                    </a:lnTo>
                    <a:lnTo>
                      <a:pt x="635" y="90"/>
                    </a:lnTo>
                    <a:lnTo>
                      <a:pt x="653" y="88"/>
                    </a:lnTo>
                    <a:lnTo>
                      <a:pt x="634" y="90"/>
                    </a:lnTo>
                    <a:lnTo>
                      <a:pt x="318" y="136"/>
                    </a:lnTo>
                    <a:lnTo>
                      <a:pt x="0" y="191"/>
                    </a:lnTo>
                    <a:close/>
                  </a:path>
                </a:pathLst>
              </a:custGeom>
              <a:solidFill>
                <a:srgbClr val="FF0000"/>
              </a:solidFill>
              <a:ln w="0">
                <a:solidFill>
                  <a:srgbClr val="FF0000"/>
                </a:solidFill>
                <a:round/>
                <a:headEnd/>
                <a:tailEnd/>
              </a:ln>
            </p:spPr>
            <p:txBody>
              <a:bodyPr/>
              <a:lstStyle/>
              <a:p>
                <a:endParaRPr lang="en-US"/>
              </a:p>
            </p:txBody>
          </p:sp>
          <p:sp>
            <p:nvSpPr>
              <p:cNvPr id="203792" name="Line 75"/>
              <p:cNvSpPr>
                <a:spLocks noChangeShapeType="1"/>
              </p:cNvSpPr>
              <p:nvPr/>
            </p:nvSpPr>
            <p:spPr bwMode="auto">
              <a:xfrm>
                <a:off x="3084" y="3317"/>
                <a:ext cx="1370" cy="0"/>
              </a:xfrm>
              <a:prstGeom prst="line">
                <a:avLst/>
              </a:prstGeom>
              <a:noFill/>
              <a:ln w="5080">
                <a:solidFill>
                  <a:srgbClr val="000000"/>
                </a:solidFill>
                <a:round/>
                <a:headEnd/>
                <a:tailEnd/>
              </a:ln>
            </p:spPr>
            <p:txBody>
              <a:bodyPr/>
              <a:lstStyle/>
              <a:p>
                <a:endParaRPr lang="en-US"/>
              </a:p>
            </p:txBody>
          </p:sp>
          <p:sp>
            <p:nvSpPr>
              <p:cNvPr id="203793" name="Line 76"/>
              <p:cNvSpPr>
                <a:spLocks noChangeShapeType="1"/>
              </p:cNvSpPr>
              <p:nvPr/>
            </p:nvSpPr>
            <p:spPr bwMode="auto">
              <a:xfrm>
                <a:off x="3084" y="1794"/>
                <a:ext cx="1370" cy="0"/>
              </a:xfrm>
              <a:prstGeom prst="line">
                <a:avLst/>
              </a:prstGeom>
              <a:noFill/>
              <a:ln w="5080">
                <a:solidFill>
                  <a:srgbClr val="000000"/>
                </a:solidFill>
                <a:round/>
                <a:headEnd/>
                <a:tailEnd/>
              </a:ln>
            </p:spPr>
            <p:txBody>
              <a:bodyPr/>
              <a:lstStyle/>
              <a:p>
                <a:endParaRPr lang="en-US"/>
              </a:p>
            </p:txBody>
          </p:sp>
          <p:sp>
            <p:nvSpPr>
              <p:cNvPr id="203794" name="Line 77"/>
              <p:cNvSpPr>
                <a:spLocks noChangeShapeType="1"/>
              </p:cNvSpPr>
              <p:nvPr/>
            </p:nvSpPr>
            <p:spPr bwMode="auto">
              <a:xfrm flipV="1">
                <a:off x="3441" y="3277"/>
                <a:ext cx="0" cy="40"/>
              </a:xfrm>
              <a:prstGeom prst="line">
                <a:avLst/>
              </a:prstGeom>
              <a:noFill/>
              <a:ln w="5080">
                <a:solidFill>
                  <a:srgbClr val="000000"/>
                </a:solidFill>
                <a:round/>
                <a:headEnd/>
                <a:tailEnd/>
              </a:ln>
            </p:spPr>
            <p:txBody>
              <a:bodyPr/>
              <a:lstStyle/>
              <a:p>
                <a:endParaRPr lang="en-US"/>
              </a:p>
            </p:txBody>
          </p:sp>
          <p:sp>
            <p:nvSpPr>
              <p:cNvPr id="203795" name="Line 78"/>
              <p:cNvSpPr>
                <a:spLocks noChangeShapeType="1"/>
              </p:cNvSpPr>
              <p:nvPr/>
            </p:nvSpPr>
            <p:spPr bwMode="auto">
              <a:xfrm>
                <a:off x="3441" y="1794"/>
                <a:ext cx="0" cy="39"/>
              </a:xfrm>
              <a:prstGeom prst="line">
                <a:avLst/>
              </a:prstGeom>
              <a:noFill/>
              <a:ln w="5080">
                <a:solidFill>
                  <a:srgbClr val="000000"/>
                </a:solidFill>
                <a:round/>
                <a:headEnd/>
                <a:tailEnd/>
              </a:ln>
            </p:spPr>
            <p:txBody>
              <a:bodyPr/>
              <a:lstStyle/>
              <a:p>
                <a:endParaRPr lang="en-US"/>
              </a:p>
            </p:txBody>
          </p:sp>
          <p:sp>
            <p:nvSpPr>
              <p:cNvPr id="203796" name="Line 79"/>
              <p:cNvSpPr>
                <a:spLocks noChangeShapeType="1"/>
              </p:cNvSpPr>
              <p:nvPr/>
            </p:nvSpPr>
            <p:spPr bwMode="auto">
              <a:xfrm flipV="1">
                <a:off x="4037" y="3277"/>
                <a:ext cx="0" cy="40"/>
              </a:xfrm>
              <a:prstGeom prst="line">
                <a:avLst/>
              </a:prstGeom>
              <a:noFill/>
              <a:ln w="5080">
                <a:solidFill>
                  <a:srgbClr val="000000"/>
                </a:solidFill>
                <a:round/>
                <a:headEnd/>
                <a:tailEnd/>
              </a:ln>
            </p:spPr>
            <p:txBody>
              <a:bodyPr/>
              <a:lstStyle/>
              <a:p>
                <a:endParaRPr lang="en-US"/>
              </a:p>
            </p:txBody>
          </p:sp>
          <p:sp>
            <p:nvSpPr>
              <p:cNvPr id="203797" name="Line 80"/>
              <p:cNvSpPr>
                <a:spLocks noChangeShapeType="1"/>
              </p:cNvSpPr>
              <p:nvPr/>
            </p:nvSpPr>
            <p:spPr bwMode="auto">
              <a:xfrm>
                <a:off x="4037" y="1794"/>
                <a:ext cx="0" cy="39"/>
              </a:xfrm>
              <a:prstGeom prst="line">
                <a:avLst/>
              </a:prstGeom>
              <a:noFill/>
              <a:ln w="5080">
                <a:solidFill>
                  <a:srgbClr val="000000"/>
                </a:solidFill>
                <a:round/>
                <a:headEnd/>
                <a:tailEnd/>
              </a:ln>
            </p:spPr>
            <p:txBody>
              <a:bodyPr/>
              <a:lstStyle/>
              <a:p>
                <a:endParaRPr lang="en-US"/>
              </a:p>
            </p:txBody>
          </p:sp>
          <p:sp>
            <p:nvSpPr>
              <p:cNvPr id="203798" name="Line 81"/>
              <p:cNvSpPr>
                <a:spLocks noChangeShapeType="1"/>
              </p:cNvSpPr>
              <p:nvPr/>
            </p:nvSpPr>
            <p:spPr bwMode="auto">
              <a:xfrm flipV="1">
                <a:off x="3144" y="3239"/>
                <a:ext cx="0" cy="78"/>
              </a:xfrm>
              <a:prstGeom prst="line">
                <a:avLst/>
              </a:prstGeom>
              <a:noFill/>
              <a:ln w="5080">
                <a:solidFill>
                  <a:srgbClr val="000000"/>
                </a:solidFill>
                <a:round/>
                <a:headEnd/>
                <a:tailEnd/>
              </a:ln>
            </p:spPr>
            <p:txBody>
              <a:bodyPr/>
              <a:lstStyle/>
              <a:p>
                <a:endParaRPr lang="en-US"/>
              </a:p>
            </p:txBody>
          </p:sp>
          <p:sp>
            <p:nvSpPr>
              <p:cNvPr id="203799" name="Line 82"/>
              <p:cNvSpPr>
                <a:spLocks noChangeShapeType="1"/>
              </p:cNvSpPr>
              <p:nvPr/>
            </p:nvSpPr>
            <p:spPr bwMode="auto">
              <a:xfrm>
                <a:off x="3144" y="1794"/>
                <a:ext cx="0" cy="77"/>
              </a:xfrm>
              <a:prstGeom prst="line">
                <a:avLst/>
              </a:prstGeom>
              <a:noFill/>
              <a:ln w="5080">
                <a:solidFill>
                  <a:srgbClr val="000000"/>
                </a:solidFill>
                <a:round/>
                <a:headEnd/>
                <a:tailEnd/>
              </a:ln>
            </p:spPr>
            <p:txBody>
              <a:bodyPr/>
              <a:lstStyle/>
              <a:p>
                <a:endParaRPr lang="en-US"/>
              </a:p>
            </p:txBody>
          </p:sp>
          <p:sp>
            <p:nvSpPr>
              <p:cNvPr id="203800" name="Line 83"/>
              <p:cNvSpPr>
                <a:spLocks noChangeShapeType="1"/>
              </p:cNvSpPr>
              <p:nvPr/>
            </p:nvSpPr>
            <p:spPr bwMode="auto">
              <a:xfrm flipV="1">
                <a:off x="3739" y="3239"/>
                <a:ext cx="0" cy="78"/>
              </a:xfrm>
              <a:prstGeom prst="line">
                <a:avLst/>
              </a:prstGeom>
              <a:noFill/>
              <a:ln w="5080">
                <a:solidFill>
                  <a:srgbClr val="000000"/>
                </a:solidFill>
                <a:round/>
                <a:headEnd/>
                <a:tailEnd/>
              </a:ln>
            </p:spPr>
            <p:txBody>
              <a:bodyPr/>
              <a:lstStyle/>
              <a:p>
                <a:endParaRPr lang="en-US"/>
              </a:p>
            </p:txBody>
          </p:sp>
          <p:sp>
            <p:nvSpPr>
              <p:cNvPr id="203801" name="Line 84"/>
              <p:cNvSpPr>
                <a:spLocks noChangeShapeType="1"/>
              </p:cNvSpPr>
              <p:nvPr/>
            </p:nvSpPr>
            <p:spPr bwMode="auto">
              <a:xfrm>
                <a:off x="3739" y="1794"/>
                <a:ext cx="0" cy="77"/>
              </a:xfrm>
              <a:prstGeom prst="line">
                <a:avLst/>
              </a:prstGeom>
              <a:noFill/>
              <a:ln w="5080">
                <a:solidFill>
                  <a:srgbClr val="000000"/>
                </a:solidFill>
                <a:round/>
                <a:headEnd/>
                <a:tailEnd/>
              </a:ln>
            </p:spPr>
            <p:txBody>
              <a:bodyPr/>
              <a:lstStyle/>
              <a:p>
                <a:endParaRPr lang="en-US"/>
              </a:p>
            </p:txBody>
          </p:sp>
          <p:sp>
            <p:nvSpPr>
              <p:cNvPr id="203802" name="Line 85"/>
              <p:cNvSpPr>
                <a:spLocks noChangeShapeType="1"/>
              </p:cNvSpPr>
              <p:nvPr/>
            </p:nvSpPr>
            <p:spPr bwMode="auto">
              <a:xfrm flipV="1">
                <a:off x="4335" y="3239"/>
                <a:ext cx="0" cy="78"/>
              </a:xfrm>
              <a:prstGeom prst="line">
                <a:avLst/>
              </a:prstGeom>
              <a:noFill/>
              <a:ln w="5080">
                <a:solidFill>
                  <a:srgbClr val="000000"/>
                </a:solidFill>
                <a:round/>
                <a:headEnd/>
                <a:tailEnd/>
              </a:ln>
            </p:spPr>
            <p:txBody>
              <a:bodyPr/>
              <a:lstStyle/>
              <a:p>
                <a:endParaRPr lang="en-US"/>
              </a:p>
            </p:txBody>
          </p:sp>
          <p:sp>
            <p:nvSpPr>
              <p:cNvPr id="203803" name="Line 86"/>
              <p:cNvSpPr>
                <a:spLocks noChangeShapeType="1"/>
              </p:cNvSpPr>
              <p:nvPr/>
            </p:nvSpPr>
            <p:spPr bwMode="auto">
              <a:xfrm>
                <a:off x="4335" y="1794"/>
                <a:ext cx="0" cy="77"/>
              </a:xfrm>
              <a:prstGeom prst="line">
                <a:avLst/>
              </a:prstGeom>
              <a:noFill/>
              <a:ln w="5080">
                <a:solidFill>
                  <a:srgbClr val="000000"/>
                </a:solidFill>
                <a:round/>
                <a:headEnd/>
                <a:tailEnd/>
              </a:ln>
            </p:spPr>
            <p:txBody>
              <a:bodyPr/>
              <a:lstStyle/>
              <a:p>
                <a:endParaRPr lang="en-US"/>
              </a:p>
            </p:txBody>
          </p:sp>
          <p:sp>
            <p:nvSpPr>
              <p:cNvPr id="203804" name="Line 87"/>
              <p:cNvSpPr>
                <a:spLocks noChangeShapeType="1"/>
              </p:cNvSpPr>
              <p:nvPr/>
            </p:nvSpPr>
            <p:spPr bwMode="auto">
              <a:xfrm flipV="1">
                <a:off x="3084" y="1794"/>
                <a:ext cx="0" cy="1523"/>
              </a:xfrm>
              <a:prstGeom prst="line">
                <a:avLst/>
              </a:prstGeom>
              <a:noFill/>
              <a:ln w="5080">
                <a:solidFill>
                  <a:srgbClr val="000000"/>
                </a:solidFill>
                <a:round/>
                <a:headEnd/>
                <a:tailEnd/>
              </a:ln>
            </p:spPr>
            <p:txBody>
              <a:bodyPr/>
              <a:lstStyle/>
              <a:p>
                <a:endParaRPr lang="en-US"/>
              </a:p>
            </p:txBody>
          </p:sp>
          <p:sp>
            <p:nvSpPr>
              <p:cNvPr id="203805" name="Line 88"/>
              <p:cNvSpPr>
                <a:spLocks noChangeShapeType="1"/>
              </p:cNvSpPr>
              <p:nvPr/>
            </p:nvSpPr>
            <p:spPr bwMode="auto">
              <a:xfrm flipV="1">
                <a:off x="4454" y="1794"/>
                <a:ext cx="0" cy="1523"/>
              </a:xfrm>
              <a:prstGeom prst="line">
                <a:avLst/>
              </a:prstGeom>
              <a:noFill/>
              <a:ln w="5080">
                <a:solidFill>
                  <a:srgbClr val="000000"/>
                </a:solidFill>
                <a:round/>
                <a:headEnd/>
                <a:tailEnd/>
              </a:ln>
            </p:spPr>
            <p:txBody>
              <a:bodyPr/>
              <a:lstStyle/>
              <a:p>
                <a:endParaRPr lang="en-US"/>
              </a:p>
            </p:txBody>
          </p:sp>
          <p:sp>
            <p:nvSpPr>
              <p:cNvPr id="203806" name="Line 89"/>
              <p:cNvSpPr>
                <a:spLocks noChangeShapeType="1"/>
              </p:cNvSpPr>
              <p:nvPr/>
            </p:nvSpPr>
            <p:spPr bwMode="auto">
              <a:xfrm>
                <a:off x="3084" y="3138"/>
                <a:ext cx="36" cy="0"/>
              </a:xfrm>
              <a:prstGeom prst="line">
                <a:avLst/>
              </a:prstGeom>
              <a:noFill/>
              <a:ln w="5080">
                <a:solidFill>
                  <a:srgbClr val="000000"/>
                </a:solidFill>
                <a:round/>
                <a:headEnd/>
                <a:tailEnd/>
              </a:ln>
            </p:spPr>
            <p:txBody>
              <a:bodyPr/>
              <a:lstStyle/>
              <a:p>
                <a:endParaRPr lang="en-US"/>
              </a:p>
            </p:txBody>
          </p:sp>
          <p:sp>
            <p:nvSpPr>
              <p:cNvPr id="203807" name="Line 90"/>
              <p:cNvSpPr>
                <a:spLocks noChangeShapeType="1"/>
              </p:cNvSpPr>
              <p:nvPr/>
            </p:nvSpPr>
            <p:spPr bwMode="auto">
              <a:xfrm flipH="1">
                <a:off x="4417" y="3138"/>
                <a:ext cx="37" cy="0"/>
              </a:xfrm>
              <a:prstGeom prst="line">
                <a:avLst/>
              </a:prstGeom>
              <a:noFill/>
              <a:ln w="5080">
                <a:solidFill>
                  <a:srgbClr val="000000"/>
                </a:solidFill>
                <a:round/>
                <a:headEnd/>
                <a:tailEnd/>
              </a:ln>
            </p:spPr>
            <p:txBody>
              <a:bodyPr/>
              <a:lstStyle/>
              <a:p>
                <a:endParaRPr lang="en-US"/>
              </a:p>
            </p:txBody>
          </p:sp>
          <p:sp>
            <p:nvSpPr>
              <p:cNvPr id="203808" name="Line 91"/>
              <p:cNvSpPr>
                <a:spLocks noChangeShapeType="1"/>
              </p:cNvSpPr>
              <p:nvPr/>
            </p:nvSpPr>
            <p:spPr bwMode="auto">
              <a:xfrm>
                <a:off x="3084" y="2785"/>
                <a:ext cx="36" cy="0"/>
              </a:xfrm>
              <a:prstGeom prst="line">
                <a:avLst/>
              </a:prstGeom>
              <a:noFill/>
              <a:ln w="5080">
                <a:solidFill>
                  <a:srgbClr val="000000"/>
                </a:solidFill>
                <a:round/>
                <a:headEnd/>
                <a:tailEnd/>
              </a:ln>
            </p:spPr>
            <p:txBody>
              <a:bodyPr/>
              <a:lstStyle/>
              <a:p>
                <a:endParaRPr lang="en-US"/>
              </a:p>
            </p:txBody>
          </p:sp>
          <p:sp>
            <p:nvSpPr>
              <p:cNvPr id="203809" name="Line 92"/>
              <p:cNvSpPr>
                <a:spLocks noChangeShapeType="1"/>
              </p:cNvSpPr>
              <p:nvPr/>
            </p:nvSpPr>
            <p:spPr bwMode="auto">
              <a:xfrm flipH="1">
                <a:off x="4417" y="2785"/>
                <a:ext cx="37" cy="0"/>
              </a:xfrm>
              <a:prstGeom prst="line">
                <a:avLst/>
              </a:prstGeom>
              <a:noFill/>
              <a:ln w="5080">
                <a:solidFill>
                  <a:srgbClr val="000000"/>
                </a:solidFill>
                <a:round/>
                <a:headEnd/>
                <a:tailEnd/>
              </a:ln>
            </p:spPr>
            <p:txBody>
              <a:bodyPr/>
              <a:lstStyle/>
              <a:p>
                <a:endParaRPr lang="en-US"/>
              </a:p>
            </p:txBody>
          </p:sp>
          <p:sp>
            <p:nvSpPr>
              <p:cNvPr id="203810" name="Line 93"/>
              <p:cNvSpPr>
                <a:spLocks noChangeShapeType="1"/>
              </p:cNvSpPr>
              <p:nvPr/>
            </p:nvSpPr>
            <p:spPr bwMode="auto">
              <a:xfrm>
                <a:off x="3084" y="2431"/>
                <a:ext cx="36" cy="0"/>
              </a:xfrm>
              <a:prstGeom prst="line">
                <a:avLst/>
              </a:prstGeom>
              <a:noFill/>
              <a:ln w="5080">
                <a:solidFill>
                  <a:srgbClr val="000000"/>
                </a:solidFill>
                <a:round/>
                <a:headEnd/>
                <a:tailEnd/>
              </a:ln>
            </p:spPr>
            <p:txBody>
              <a:bodyPr/>
              <a:lstStyle/>
              <a:p>
                <a:endParaRPr lang="en-US"/>
              </a:p>
            </p:txBody>
          </p:sp>
          <p:sp>
            <p:nvSpPr>
              <p:cNvPr id="203811" name="Line 94"/>
              <p:cNvSpPr>
                <a:spLocks noChangeShapeType="1"/>
              </p:cNvSpPr>
              <p:nvPr/>
            </p:nvSpPr>
            <p:spPr bwMode="auto">
              <a:xfrm flipH="1">
                <a:off x="4417" y="2431"/>
                <a:ext cx="37" cy="0"/>
              </a:xfrm>
              <a:prstGeom prst="line">
                <a:avLst/>
              </a:prstGeom>
              <a:noFill/>
              <a:ln w="5080">
                <a:solidFill>
                  <a:srgbClr val="000000"/>
                </a:solidFill>
                <a:round/>
                <a:headEnd/>
                <a:tailEnd/>
              </a:ln>
            </p:spPr>
            <p:txBody>
              <a:bodyPr/>
              <a:lstStyle/>
              <a:p>
                <a:endParaRPr lang="en-US"/>
              </a:p>
            </p:txBody>
          </p:sp>
          <p:sp>
            <p:nvSpPr>
              <p:cNvPr id="203812" name="Line 95"/>
              <p:cNvSpPr>
                <a:spLocks noChangeShapeType="1"/>
              </p:cNvSpPr>
              <p:nvPr/>
            </p:nvSpPr>
            <p:spPr bwMode="auto">
              <a:xfrm>
                <a:off x="3084" y="2077"/>
                <a:ext cx="36" cy="0"/>
              </a:xfrm>
              <a:prstGeom prst="line">
                <a:avLst/>
              </a:prstGeom>
              <a:noFill/>
              <a:ln w="5080">
                <a:solidFill>
                  <a:srgbClr val="000000"/>
                </a:solidFill>
                <a:round/>
                <a:headEnd/>
                <a:tailEnd/>
              </a:ln>
            </p:spPr>
            <p:txBody>
              <a:bodyPr/>
              <a:lstStyle/>
              <a:p>
                <a:endParaRPr lang="en-US"/>
              </a:p>
            </p:txBody>
          </p:sp>
          <p:sp>
            <p:nvSpPr>
              <p:cNvPr id="203813" name="Line 96"/>
              <p:cNvSpPr>
                <a:spLocks noChangeShapeType="1"/>
              </p:cNvSpPr>
              <p:nvPr/>
            </p:nvSpPr>
            <p:spPr bwMode="auto">
              <a:xfrm flipH="1">
                <a:off x="4417" y="2077"/>
                <a:ext cx="37" cy="0"/>
              </a:xfrm>
              <a:prstGeom prst="line">
                <a:avLst/>
              </a:prstGeom>
              <a:noFill/>
              <a:ln w="5080">
                <a:solidFill>
                  <a:srgbClr val="000000"/>
                </a:solidFill>
                <a:round/>
                <a:headEnd/>
                <a:tailEnd/>
              </a:ln>
            </p:spPr>
            <p:txBody>
              <a:bodyPr/>
              <a:lstStyle/>
              <a:p>
                <a:endParaRPr lang="en-US"/>
              </a:p>
            </p:txBody>
          </p:sp>
          <p:sp>
            <p:nvSpPr>
              <p:cNvPr id="203814" name="Line 97"/>
              <p:cNvSpPr>
                <a:spLocks noChangeShapeType="1"/>
              </p:cNvSpPr>
              <p:nvPr/>
            </p:nvSpPr>
            <p:spPr bwMode="auto">
              <a:xfrm>
                <a:off x="3084" y="3317"/>
                <a:ext cx="75" cy="0"/>
              </a:xfrm>
              <a:prstGeom prst="line">
                <a:avLst/>
              </a:prstGeom>
              <a:noFill/>
              <a:ln w="5080">
                <a:solidFill>
                  <a:srgbClr val="000000"/>
                </a:solidFill>
                <a:round/>
                <a:headEnd/>
                <a:tailEnd/>
              </a:ln>
            </p:spPr>
            <p:txBody>
              <a:bodyPr/>
              <a:lstStyle/>
              <a:p>
                <a:endParaRPr lang="en-US"/>
              </a:p>
            </p:txBody>
          </p:sp>
          <p:sp>
            <p:nvSpPr>
              <p:cNvPr id="203815" name="Line 98"/>
              <p:cNvSpPr>
                <a:spLocks noChangeShapeType="1"/>
              </p:cNvSpPr>
              <p:nvPr/>
            </p:nvSpPr>
            <p:spPr bwMode="auto">
              <a:xfrm flipH="1">
                <a:off x="4380" y="3317"/>
                <a:ext cx="74" cy="0"/>
              </a:xfrm>
              <a:prstGeom prst="line">
                <a:avLst/>
              </a:prstGeom>
              <a:noFill/>
              <a:ln w="5080">
                <a:solidFill>
                  <a:srgbClr val="000000"/>
                </a:solidFill>
                <a:round/>
                <a:headEnd/>
                <a:tailEnd/>
              </a:ln>
            </p:spPr>
            <p:txBody>
              <a:bodyPr/>
              <a:lstStyle/>
              <a:p>
                <a:endParaRPr lang="en-US"/>
              </a:p>
            </p:txBody>
          </p:sp>
          <p:sp>
            <p:nvSpPr>
              <p:cNvPr id="203816" name="Line 99"/>
              <p:cNvSpPr>
                <a:spLocks noChangeShapeType="1"/>
              </p:cNvSpPr>
              <p:nvPr/>
            </p:nvSpPr>
            <p:spPr bwMode="auto">
              <a:xfrm>
                <a:off x="3084" y="2962"/>
                <a:ext cx="75" cy="0"/>
              </a:xfrm>
              <a:prstGeom prst="line">
                <a:avLst/>
              </a:prstGeom>
              <a:noFill/>
              <a:ln w="5080">
                <a:solidFill>
                  <a:srgbClr val="000000"/>
                </a:solidFill>
                <a:round/>
                <a:headEnd/>
                <a:tailEnd/>
              </a:ln>
            </p:spPr>
            <p:txBody>
              <a:bodyPr/>
              <a:lstStyle/>
              <a:p>
                <a:endParaRPr lang="en-US"/>
              </a:p>
            </p:txBody>
          </p:sp>
          <p:sp>
            <p:nvSpPr>
              <p:cNvPr id="203817" name="Line 100"/>
              <p:cNvSpPr>
                <a:spLocks noChangeShapeType="1"/>
              </p:cNvSpPr>
              <p:nvPr/>
            </p:nvSpPr>
            <p:spPr bwMode="auto">
              <a:xfrm flipH="1">
                <a:off x="4380" y="2962"/>
                <a:ext cx="74" cy="0"/>
              </a:xfrm>
              <a:prstGeom prst="line">
                <a:avLst/>
              </a:prstGeom>
              <a:noFill/>
              <a:ln w="5080">
                <a:solidFill>
                  <a:srgbClr val="000000"/>
                </a:solidFill>
                <a:round/>
                <a:headEnd/>
                <a:tailEnd/>
              </a:ln>
            </p:spPr>
            <p:txBody>
              <a:bodyPr/>
              <a:lstStyle/>
              <a:p>
                <a:endParaRPr lang="en-US"/>
              </a:p>
            </p:txBody>
          </p:sp>
          <p:sp>
            <p:nvSpPr>
              <p:cNvPr id="203818" name="Line 101"/>
              <p:cNvSpPr>
                <a:spLocks noChangeShapeType="1"/>
              </p:cNvSpPr>
              <p:nvPr/>
            </p:nvSpPr>
            <p:spPr bwMode="auto">
              <a:xfrm>
                <a:off x="3084" y="2608"/>
                <a:ext cx="75" cy="0"/>
              </a:xfrm>
              <a:prstGeom prst="line">
                <a:avLst/>
              </a:prstGeom>
              <a:noFill/>
              <a:ln w="5080">
                <a:solidFill>
                  <a:srgbClr val="000000"/>
                </a:solidFill>
                <a:round/>
                <a:headEnd/>
                <a:tailEnd/>
              </a:ln>
            </p:spPr>
            <p:txBody>
              <a:bodyPr/>
              <a:lstStyle/>
              <a:p>
                <a:endParaRPr lang="en-US"/>
              </a:p>
            </p:txBody>
          </p:sp>
          <p:sp>
            <p:nvSpPr>
              <p:cNvPr id="203819" name="Line 102"/>
              <p:cNvSpPr>
                <a:spLocks noChangeShapeType="1"/>
              </p:cNvSpPr>
              <p:nvPr/>
            </p:nvSpPr>
            <p:spPr bwMode="auto">
              <a:xfrm flipH="1">
                <a:off x="4380" y="2608"/>
                <a:ext cx="74" cy="0"/>
              </a:xfrm>
              <a:prstGeom prst="line">
                <a:avLst/>
              </a:prstGeom>
              <a:noFill/>
              <a:ln w="5080">
                <a:solidFill>
                  <a:srgbClr val="000000"/>
                </a:solidFill>
                <a:round/>
                <a:headEnd/>
                <a:tailEnd/>
              </a:ln>
            </p:spPr>
            <p:txBody>
              <a:bodyPr/>
              <a:lstStyle/>
              <a:p>
                <a:endParaRPr lang="en-US"/>
              </a:p>
            </p:txBody>
          </p:sp>
          <p:sp>
            <p:nvSpPr>
              <p:cNvPr id="203820" name="Line 103"/>
              <p:cNvSpPr>
                <a:spLocks noChangeShapeType="1"/>
              </p:cNvSpPr>
              <p:nvPr/>
            </p:nvSpPr>
            <p:spPr bwMode="auto">
              <a:xfrm>
                <a:off x="3084" y="2254"/>
                <a:ext cx="75" cy="0"/>
              </a:xfrm>
              <a:prstGeom prst="line">
                <a:avLst/>
              </a:prstGeom>
              <a:noFill/>
              <a:ln w="5080">
                <a:solidFill>
                  <a:srgbClr val="000000"/>
                </a:solidFill>
                <a:round/>
                <a:headEnd/>
                <a:tailEnd/>
              </a:ln>
            </p:spPr>
            <p:txBody>
              <a:bodyPr/>
              <a:lstStyle/>
              <a:p>
                <a:endParaRPr lang="en-US"/>
              </a:p>
            </p:txBody>
          </p:sp>
          <p:sp>
            <p:nvSpPr>
              <p:cNvPr id="203821" name="Line 104"/>
              <p:cNvSpPr>
                <a:spLocks noChangeShapeType="1"/>
              </p:cNvSpPr>
              <p:nvPr/>
            </p:nvSpPr>
            <p:spPr bwMode="auto">
              <a:xfrm flipH="1">
                <a:off x="4380" y="2254"/>
                <a:ext cx="74" cy="0"/>
              </a:xfrm>
              <a:prstGeom prst="line">
                <a:avLst/>
              </a:prstGeom>
              <a:noFill/>
              <a:ln w="5080">
                <a:solidFill>
                  <a:srgbClr val="000000"/>
                </a:solidFill>
                <a:round/>
                <a:headEnd/>
                <a:tailEnd/>
              </a:ln>
            </p:spPr>
            <p:txBody>
              <a:bodyPr/>
              <a:lstStyle/>
              <a:p>
                <a:endParaRPr lang="en-US"/>
              </a:p>
            </p:txBody>
          </p:sp>
          <p:sp>
            <p:nvSpPr>
              <p:cNvPr id="203822" name="Line 105"/>
              <p:cNvSpPr>
                <a:spLocks noChangeShapeType="1"/>
              </p:cNvSpPr>
              <p:nvPr/>
            </p:nvSpPr>
            <p:spPr bwMode="auto">
              <a:xfrm>
                <a:off x="3084" y="1900"/>
                <a:ext cx="75" cy="0"/>
              </a:xfrm>
              <a:prstGeom prst="line">
                <a:avLst/>
              </a:prstGeom>
              <a:noFill/>
              <a:ln w="5080">
                <a:solidFill>
                  <a:srgbClr val="000000"/>
                </a:solidFill>
                <a:round/>
                <a:headEnd/>
                <a:tailEnd/>
              </a:ln>
            </p:spPr>
            <p:txBody>
              <a:bodyPr/>
              <a:lstStyle/>
              <a:p>
                <a:endParaRPr lang="en-US"/>
              </a:p>
            </p:txBody>
          </p:sp>
          <p:sp>
            <p:nvSpPr>
              <p:cNvPr id="203823" name="Line 106"/>
              <p:cNvSpPr>
                <a:spLocks noChangeShapeType="1"/>
              </p:cNvSpPr>
              <p:nvPr/>
            </p:nvSpPr>
            <p:spPr bwMode="auto">
              <a:xfrm flipH="1">
                <a:off x="4380" y="1900"/>
                <a:ext cx="74" cy="0"/>
              </a:xfrm>
              <a:prstGeom prst="line">
                <a:avLst/>
              </a:prstGeom>
              <a:noFill/>
              <a:ln w="5080">
                <a:solidFill>
                  <a:srgbClr val="000000"/>
                </a:solidFill>
                <a:round/>
                <a:headEnd/>
                <a:tailEnd/>
              </a:ln>
            </p:spPr>
            <p:txBody>
              <a:bodyPr/>
              <a:lstStyle/>
              <a:p>
                <a:endParaRPr lang="en-US"/>
              </a:p>
            </p:txBody>
          </p:sp>
          <p:sp>
            <p:nvSpPr>
              <p:cNvPr id="203824" name="Rectangle 107"/>
              <p:cNvSpPr>
                <a:spLocks noChangeArrowheads="1"/>
              </p:cNvSpPr>
              <p:nvPr/>
            </p:nvSpPr>
            <p:spPr bwMode="auto">
              <a:xfrm>
                <a:off x="3084" y="1794"/>
                <a:ext cx="1370" cy="1523"/>
              </a:xfrm>
              <a:prstGeom prst="rect">
                <a:avLst/>
              </a:prstGeom>
              <a:noFill/>
              <a:ln w="5080">
                <a:solidFill>
                  <a:srgbClr val="000000"/>
                </a:solidFill>
                <a:miter lim="800000"/>
                <a:headEnd/>
                <a:tailEnd/>
              </a:ln>
            </p:spPr>
            <p:txBody>
              <a:bodyPr/>
              <a:lstStyle/>
              <a:p>
                <a:pPr algn="ctr" eaLnBrk="0" hangingPunct="0">
                  <a:spcBef>
                    <a:spcPct val="50000"/>
                  </a:spcBef>
                </a:pPr>
                <a:endParaRPr lang="en-US"/>
              </a:p>
            </p:txBody>
          </p:sp>
          <p:sp>
            <p:nvSpPr>
              <p:cNvPr id="203825" name="Text Box 108"/>
              <p:cNvSpPr txBox="1">
                <a:spLocks noChangeArrowheads="1"/>
              </p:cNvSpPr>
              <p:nvPr/>
            </p:nvSpPr>
            <p:spPr bwMode="auto">
              <a:xfrm>
                <a:off x="3696" y="2218"/>
                <a:ext cx="526" cy="212"/>
              </a:xfrm>
              <a:prstGeom prst="rect">
                <a:avLst/>
              </a:prstGeom>
              <a:noFill/>
              <a:ln w="9525" algn="ctr">
                <a:noFill/>
                <a:miter lim="800000"/>
                <a:headEnd/>
                <a:tailEnd/>
              </a:ln>
            </p:spPr>
            <p:txBody>
              <a:bodyPr/>
              <a:lstStyle/>
              <a:p>
                <a:pPr eaLnBrk="0" hangingPunct="0">
                  <a:spcBef>
                    <a:spcPct val="50000"/>
                  </a:spcBef>
                </a:pPr>
                <a:r>
                  <a:rPr lang="en-US">
                    <a:solidFill>
                      <a:srgbClr val="0000FF"/>
                    </a:solidFill>
                  </a:rPr>
                  <a:t>Na</a:t>
                </a:r>
                <a:r>
                  <a:rPr lang="en-US" baseline="30000">
                    <a:solidFill>
                      <a:srgbClr val="0000FF"/>
                    </a:solidFill>
                  </a:rPr>
                  <a:t>+</a:t>
                </a:r>
                <a:r>
                  <a:rPr lang="en-US" sz="1000" baseline="30000">
                    <a:solidFill>
                      <a:srgbClr val="0000FF"/>
                    </a:solidFill>
                  </a:rPr>
                  <a:t> </a:t>
                </a:r>
                <a:r>
                  <a:rPr lang="en-US">
                    <a:solidFill>
                      <a:srgbClr val="0000FF"/>
                    </a:solidFill>
                  </a:rPr>
                  <a:t> </a:t>
                </a:r>
                <a:endParaRPr lang="en-US" sz="2800" b="1"/>
              </a:p>
            </p:txBody>
          </p:sp>
          <p:sp>
            <p:nvSpPr>
              <p:cNvPr id="203826" name="Text Box 109"/>
              <p:cNvSpPr txBox="1">
                <a:spLocks noChangeArrowheads="1"/>
              </p:cNvSpPr>
              <p:nvPr/>
            </p:nvSpPr>
            <p:spPr bwMode="auto">
              <a:xfrm>
                <a:off x="3783" y="2870"/>
                <a:ext cx="526" cy="212"/>
              </a:xfrm>
              <a:prstGeom prst="rect">
                <a:avLst/>
              </a:prstGeom>
              <a:noFill/>
              <a:ln w="9525" algn="ctr">
                <a:noFill/>
                <a:miter lim="800000"/>
                <a:headEnd/>
                <a:tailEnd/>
              </a:ln>
            </p:spPr>
            <p:txBody>
              <a:bodyPr/>
              <a:lstStyle/>
              <a:p>
                <a:pPr eaLnBrk="0" hangingPunct="0">
                  <a:spcBef>
                    <a:spcPct val="50000"/>
                  </a:spcBef>
                </a:pPr>
                <a:r>
                  <a:rPr lang="en-US">
                    <a:solidFill>
                      <a:srgbClr val="FF0000"/>
                    </a:solidFill>
                  </a:rPr>
                  <a:t>Ca</a:t>
                </a:r>
                <a:r>
                  <a:rPr lang="en-US" baseline="30000">
                    <a:solidFill>
                      <a:srgbClr val="FF0000"/>
                    </a:solidFill>
                  </a:rPr>
                  <a:t>2+</a:t>
                </a:r>
                <a:r>
                  <a:rPr lang="en-US" sz="1000" baseline="30000">
                    <a:solidFill>
                      <a:srgbClr val="FF0000"/>
                    </a:solidFill>
                  </a:rPr>
                  <a:t> </a:t>
                </a:r>
                <a:r>
                  <a:rPr lang="en-US">
                    <a:solidFill>
                      <a:srgbClr val="FF0000"/>
                    </a:solidFill>
                  </a:rPr>
                  <a:t>  </a:t>
                </a:r>
                <a:endParaRPr lang="en-US" sz="2800" b="1"/>
              </a:p>
            </p:txBody>
          </p:sp>
          <p:sp>
            <p:nvSpPr>
              <p:cNvPr id="203827" name="Text Box 110"/>
              <p:cNvSpPr txBox="1">
                <a:spLocks noChangeArrowheads="1"/>
              </p:cNvSpPr>
              <p:nvPr/>
            </p:nvSpPr>
            <p:spPr bwMode="auto">
              <a:xfrm>
                <a:off x="2818" y="1803"/>
                <a:ext cx="307" cy="140"/>
              </a:xfrm>
              <a:prstGeom prst="rect">
                <a:avLst/>
              </a:prstGeom>
              <a:noFill/>
              <a:ln w="9525" algn="ctr">
                <a:noFill/>
                <a:miter lim="800000"/>
                <a:headEnd/>
                <a:tailEnd/>
              </a:ln>
            </p:spPr>
            <p:txBody>
              <a:bodyPr/>
              <a:lstStyle/>
              <a:p>
                <a:pPr eaLnBrk="0" hangingPunct="0">
                  <a:spcBef>
                    <a:spcPct val="50000"/>
                  </a:spcBef>
                </a:pPr>
                <a:r>
                  <a:rPr lang="en-US" sz="900"/>
                  <a:t>0.004 </a:t>
                </a:r>
                <a:endParaRPr lang="en-US" sz="2800" b="1"/>
              </a:p>
            </p:txBody>
          </p:sp>
          <p:sp>
            <p:nvSpPr>
              <p:cNvPr id="203828" name="Text Box 111"/>
              <p:cNvSpPr txBox="1">
                <a:spLocks noChangeArrowheads="1"/>
              </p:cNvSpPr>
              <p:nvPr/>
            </p:nvSpPr>
            <p:spPr bwMode="auto">
              <a:xfrm>
                <a:off x="2920" y="3237"/>
                <a:ext cx="219" cy="158"/>
              </a:xfrm>
              <a:prstGeom prst="rect">
                <a:avLst/>
              </a:prstGeom>
              <a:noFill/>
              <a:ln w="9525" algn="ctr">
                <a:noFill/>
                <a:miter lim="800000"/>
                <a:headEnd/>
                <a:tailEnd/>
              </a:ln>
            </p:spPr>
            <p:txBody>
              <a:bodyPr/>
              <a:lstStyle/>
              <a:p>
                <a:pPr eaLnBrk="0" hangingPunct="0">
                  <a:spcBef>
                    <a:spcPct val="50000"/>
                  </a:spcBef>
                </a:pPr>
                <a:r>
                  <a:rPr lang="en-US" sz="1100"/>
                  <a:t>0</a:t>
                </a:r>
                <a:endParaRPr lang="en-US" sz="2800" b="1"/>
              </a:p>
            </p:txBody>
          </p:sp>
          <p:sp>
            <p:nvSpPr>
              <p:cNvPr id="203829" name="Text Box 112"/>
              <p:cNvSpPr txBox="1">
                <a:spLocks noChangeArrowheads="1"/>
              </p:cNvSpPr>
              <p:nvPr/>
            </p:nvSpPr>
            <p:spPr bwMode="auto">
              <a:xfrm>
                <a:off x="2824" y="2521"/>
                <a:ext cx="352" cy="140"/>
              </a:xfrm>
              <a:prstGeom prst="rect">
                <a:avLst/>
              </a:prstGeom>
              <a:noFill/>
              <a:ln w="9525" algn="ctr">
                <a:noFill/>
                <a:miter lim="800000"/>
                <a:headEnd/>
                <a:tailEnd/>
              </a:ln>
            </p:spPr>
            <p:txBody>
              <a:bodyPr/>
              <a:lstStyle/>
              <a:p>
                <a:pPr eaLnBrk="0" hangingPunct="0">
                  <a:spcBef>
                    <a:spcPct val="50000"/>
                  </a:spcBef>
                </a:pPr>
                <a:r>
                  <a:rPr lang="en-US" sz="900"/>
                  <a:t>0.002</a:t>
                </a:r>
                <a:endParaRPr lang="en-US" sz="2800" b="1"/>
              </a:p>
            </p:txBody>
          </p:sp>
          <p:sp>
            <p:nvSpPr>
              <p:cNvPr id="203830" name="Text Box 113"/>
              <p:cNvSpPr txBox="1">
                <a:spLocks noChangeArrowheads="1"/>
              </p:cNvSpPr>
              <p:nvPr/>
            </p:nvSpPr>
            <p:spPr bwMode="auto">
              <a:xfrm>
                <a:off x="3601" y="3344"/>
                <a:ext cx="392" cy="167"/>
              </a:xfrm>
              <a:prstGeom prst="rect">
                <a:avLst/>
              </a:prstGeom>
              <a:noFill/>
              <a:ln w="9525" algn="ctr">
                <a:noFill/>
                <a:miter lim="800000"/>
                <a:headEnd/>
                <a:tailEnd/>
              </a:ln>
            </p:spPr>
            <p:txBody>
              <a:bodyPr/>
              <a:lstStyle/>
              <a:p>
                <a:pPr eaLnBrk="0" hangingPunct="0">
                  <a:spcBef>
                    <a:spcPct val="50000"/>
                  </a:spcBef>
                </a:pPr>
                <a:r>
                  <a:rPr lang="en-US" sz="1200"/>
                  <a:t>0.05</a:t>
                </a:r>
                <a:endParaRPr lang="en-US" sz="2800" b="1"/>
              </a:p>
            </p:txBody>
          </p:sp>
          <p:sp>
            <p:nvSpPr>
              <p:cNvPr id="203831" name="Text Box 114"/>
              <p:cNvSpPr txBox="1">
                <a:spLocks noChangeArrowheads="1"/>
              </p:cNvSpPr>
              <p:nvPr/>
            </p:nvSpPr>
            <p:spPr bwMode="auto">
              <a:xfrm>
                <a:off x="4188" y="3344"/>
                <a:ext cx="392" cy="167"/>
              </a:xfrm>
              <a:prstGeom prst="rect">
                <a:avLst/>
              </a:prstGeom>
              <a:noFill/>
              <a:ln w="9525" algn="ctr">
                <a:noFill/>
                <a:miter lim="800000"/>
                <a:headEnd/>
                <a:tailEnd/>
              </a:ln>
            </p:spPr>
            <p:txBody>
              <a:bodyPr/>
              <a:lstStyle/>
              <a:p>
                <a:pPr eaLnBrk="0" hangingPunct="0">
                  <a:spcBef>
                    <a:spcPct val="50000"/>
                  </a:spcBef>
                </a:pPr>
                <a:r>
                  <a:rPr lang="en-US" sz="1200"/>
                  <a:t>0.1</a:t>
                </a:r>
                <a:endParaRPr lang="en-US" sz="2800" b="1"/>
              </a:p>
            </p:txBody>
          </p:sp>
          <p:sp>
            <p:nvSpPr>
              <p:cNvPr id="203832" name="Text Box 115"/>
              <p:cNvSpPr txBox="1">
                <a:spLocks noChangeArrowheads="1"/>
              </p:cNvSpPr>
              <p:nvPr/>
            </p:nvSpPr>
            <p:spPr bwMode="auto">
              <a:xfrm>
                <a:off x="3053" y="3344"/>
                <a:ext cx="211" cy="167"/>
              </a:xfrm>
              <a:prstGeom prst="rect">
                <a:avLst/>
              </a:prstGeom>
              <a:noFill/>
              <a:ln w="9525" algn="ctr">
                <a:noFill/>
                <a:miter lim="800000"/>
                <a:headEnd/>
                <a:tailEnd/>
              </a:ln>
            </p:spPr>
            <p:txBody>
              <a:bodyPr/>
              <a:lstStyle/>
              <a:p>
                <a:pPr eaLnBrk="0" hangingPunct="0">
                  <a:spcBef>
                    <a:spcPct val="50000"/>
                  </a:spcBef>
                </a:pPr>
                <a:r>
                  <a:rPr lang="en-US" sz="1200"/>
                  <a:t>0</a:t>
                </a:r>
                <a:endParaRPr lang="en-US" sz="2800" b="1"/>
              </a:p>
            </p:txBody>
          </p:sp>
          <p:sp>
            <p:nvSpPr>
              <p:cNvPr id="203833" name="Freeform 116"/>
              <p:cNvSpPr>
                <a:spLocks/>
              </p:cNvSpPr>
              <p:nvPr/>
            </p:nvSpPr>
            <p:spPr bwMode="auto">
              <a:xfrm>
                <a:off x="3144" y="2106"/>
                <a:ext cx="1252" cy="119"/>
              </a:xfrm>
              <a:custGeom>
                <a:avLst/>
                <a:gdLst>
                  <a:gd name="T0" fmla="*/ 0 w 1904"/>
                  <a:gd name="T1" fmla="*/ 0 h 145"/>
                  <a:gd name="T2" fmla="*/ 0 w 1904"/>
                  <a:gd name="T3" fmla="*/ 2 h 145"/>
                  <a:gd name="T4" fmla="*/ 1 w 1904"/>
                  <a:gd name="T5" fmla="*/ 2 h 145"/>
                  <a:gd name="T6" fmla="*/ 1 w 1904"/>
                  <a:gd name="T7" fmla="*/ 2 h 145"/>
                  <a:gd name="T8" fmla="*/ 1 w 1904"/>
                  <a:gd name="T9" fmla="*/ 2 h 145"/>
                  <a:gd name="T10" fmla="*/ 1 w 1904"/>
                  <a:gd name="T11" fmla="*/ 2 h 145"/>
                  <a:gd name="T12" fmla="*/ 1 w 1904"/>
                  <a:gd name="T13" fmla="*/ 2 h 145"/>
                  <a:gd name="T14" fmla="*/ 1 w 1904"/>
                  <a:gd name="T15" fmla="*/ 2 h 145"/>
                  <a:gd name="T16" fmla="*/ 1 w 1904"/>
                  <a:gd name="T17" fmla="*/ 2 h 145"/>
                  <a:gd name="T18" fmla="*/ 1 w 1904"/>
                  <a:gd name="T19" fmla="*/ 2 h 145"/>
                  <a:gd name="T20" fmla="*/ 1 w 1904"/>
                  <a:gd name="T21" fmla="*/ 2 h 145"/>
                  <a:gd name="T22" fmla="*/ 1 w 1904"/>
                  <a:gd name="T23" fmla="*/ 2 h 145"/>
                  <a:gd name="T24" fmla="*/ 1 w 1904"/>
                  <a:gd name="T25" fmla="*/ 2 h 145"/>
                  <a:gd name="T26" fmla="*/ 1 w 1904"/>
                  <a:gd name="T27" fmla="*/ 2 h 145"/>
                  <a:gd name="T28" fmla="*/ 1 w 1904"/>
                  <a:gd name="T29" fmla="*/ 2 h 145"/>
                  <a:gd name="T30" fmla="*/ 1 w 1904"/>
                  <a:gd name="T31" fmla="*/ 2 h 145"/>
                  <a:gd name="T32" fmla="*/ 1 w 1904"/>
                  <a:gd name="T33" fmla="*/ 2 h 145"/>
                  <a:gd name="T34" fmla="*/ 1 w 1904"/>
                  <a:gd name="T35" fmla="*/ 2 h 145"/>
                  <a:gd name="T36" fmla="*/ 0 w 1904"/>
                  <a:gd name="T37" fmla="*/ 0 h 14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904"/>
                  <a:gd name="T58" fmla="*/ 0 h 145"/>
                  <a:gd name="T59" fmla="*/ 1904 w 1904"/>
                  <a:gd name="T60" fmla="*/ 145 h 14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904" h="145">
                    <a:moveTo>
                      <a:pt x="0" y="0"/>
                    </a:moveTo>
                    <a:lnTo>
                      <a:pt x="0" y="15"/>
                    </a:lnTo>
                    <a:lnTo>
                      <a:pt x="318" y="31"/>
                    </a:lnTo>
                    <a:lnTo>
                      <a:pt x="318" y="23"/>
                    </a:lnTo>
                    <a:lnTo>
                      <a:pt x="318" y="31"/>
                    </a:lnTo>
                    <a:lnTo>
                      <a:pt x="633" y="51"/>
                    </a:lnTo>
                    <a:lnTo>
                      <a:pt x="947" y="71"/>
                    </a:lnTo>
                    <a:lnTo>
                      <a:pt x="1259" y="94"/>
                    </a:lnTo>
                    <a:lnTo>
                      <a:pt x="1589" y="119"/>
                    </a:lnTo>
                    <a:lnTo>
                      <a:pt x="1902" y="145"/>
                    </a:lnTo>
                    <a:lnTo>
                      <a:pt x="1904" y="130"/>
                    </a:lnTo>
                    <a:lnTo>
                      <a:pt x="1590" y="105"/>
                    </a:lnTo>
                    <a:lnTo>
                      <a:pt x="1261" y="79"/>
                    </a:lnTo>
                    <a:lnTo>
                      <a:pt x="948" y="56"/>
                    </a:lnTo>
                    <a:lnTo>
                      <a:pt x="635" y="36"/>
                    </a:lnTo>
                    <a:lnTo>
                      <a:pt x="320" y="16"/>
                    </a:lnTo>
                    <a:lnTo>
                      <a:pt x="321" y="16"/>
                    </a:lnTo>
                    <a:lnTo>
                      <a:pt x="318" y="16"/>
                    </a:lnTo>
                    <a:lnTo>
                      <a:pt x="0" y="0"/>
                    </a:lnTo>
                    <a:close/>
                  </a:path>
                </a:pathLst>
              </a:custGeom>
              <a:solidFill>
                <a:srgbClr val="0000FF"/>
              </a:solidFill>
              <a:ln w="0">
                <a:solidFill>
                  <a:srgbClr val="0000FF"/>
                </a:solidFill>
                <a:round/>
                <a:headEnd/>
                <a:tailEnd/>
              </a:ln>
            </p:spPr>
            <p:txBody>
              <a:bodyPr/>
              <a:lstStyle/>
              <a:p>
                <a:endParaRPr lang="en-US"/>
              </a:p>
            </p:txBody>
          </p:sp>
          <p:pic>
            <p:nvPicPr>
              <p:cNvPr id="203834" name="Picture 117"/>
              <p:cNvPicPr>
                <a:picLocks noChangeArrowheads="1"/>
              </p:cNvPicPr>
              <p:nvPr/>
            </p:nvPicPr>
            <p:blipFill>
              <a:blip r:embed="rId3" cstate="print"/>
              <a:srcRect/>
              <a:stretch>
                <a:fillRect/>
              </a:stretch>
            </p:blipFill>
            <p:spPr bwMode="auto">
              <a:xfrm>
                <a:off x="3039" y="3303"/>
                <a:ext cx="95" cy="99"/>
              </a:xfrm>
              <a:prstGeom prst="rect">
                <a:avLst/>
              </a:prstGeom>
              <a:noFill/>
              <a:ln w="9525">
                <a:noFill/>
                <a:miter lim="800000"/>
                <a:headEnd/>
                <a:tailEnd/>
              </a:ln>
            </p:spPr>
          </p:pic>
          <p:sp>
            <p:nvSpPr>
              <p:cNvPr id="203835" name="Text Box 118"/>
              <p:cNvSpPr txBox="1">
                <a:spLocks noChangeArrowheads="1"/>
              </p:cNvSpPr>
              <p:nvPr/>
            </p:nvSpPr>
            <p:spPr bwMode="auto">
              <a:xfrm>
                <a:off x="3304" y="1584"/>
                <a:ext cx="816" cy="191"/>
              </a:xfrm>
              <a:prstGeom prst="rect">
                <a:avLst/>
              </a:prstGeom>
              <a:noFill/>
              <a:ln w="9525" algn="ctr">
                <a:noFill/>
                <a:miter lim="800000"/>
                <a:headEnd/>
                <a:tailEnd/>
              </a:ln>
            </p:spPr>
            <p:txBody>
              <a:bodyPr/>
              <a:lstStyle/>
              <a:p>
                <a:pPr eaLnBrk="0" hangingPunct="0">
                  <a:spcBef>
                    <a:spcPct val="50000"/>
                  </a:spcBef>
                </a:pPr>
                <a:r>
                  <a:rPr lang="en-US" sz="1400" b="1">
                    <a:solidFill>
                      <a:srgbClr val="0000FF"/>
                    </a:solidFill>
                  </a:rPr>
                  <a:t>Charge </a:t>
                </a:r>
                <a:r>
                  <a:rPr lang="en-US" sz="1800" b="1">
                    <a:solidFill>
                      <a:srgbClr val="0000FF"/>
                    </a:solidFill>
                    <a:latin typeface="Times New Roman" pitchFamily="18" charset="0"/>
                  </a:rPr>
                  <a:t>-1e</a:t>
                </a:r>
                <a:endParaRPr lang="en-US" sz="2800" b="1">
                  <a:solidFill>
                    <a:srgbClr val="0000FF"/>
                  </a:solidFill>
                </a:endParaRPr>
              </a:p>
            </p:txBody>
          </p:sp>
          <p:sp>
            <p:nvSpPr>
              <p:cNvPr id="203836" name="Freeform 119"/>
              <p:cNvSpPr>
                <a:spLocks/>
              </p:cNvSpPr>
              <p:nvPr/>
            </p:nvSpPr>
            <p:spPr bwMode="auto">
              <a:xfrm>
                <a:off x="3072" y="2061"/>
                <a:ext cx="72" cy="76"/>
              </a:xfrm>
              <a:custGeom>
                <a:avLst/>
                <a:gdLst>
                  <a:gd name="T0" fmla="*/ 1 w 110"/>
                  <a:gd name="T1" fmla="*/ 2 h 93"/>
                  <a:gd name="T2" fmla="*/ 1 w 110"/>
                  <a:gd name="T3" fmla="*/ 2 h 93"/>
                  <a:gd name="T4" fmla="*/ 1 w 110"/>
                  <a:gd name="T5" fmla="*/ 2 h 93"/>
                  <a:gd name="T6" fmla="*/ 1 w 110"/>
                  <a:gd name="T7" fmla="*/ 2 h 93"/>
                  <a:gd name="T8" fmla="*/ 1 w 110"/>
                  <a:gd name="T9" fmla="*/ 0 h 93"/>
                  <a:gd name="T10" fmla="*/ 1 w 110"/>
                  <a:gd name="T11" fmla="*/ 2 h 93"/>
                  <a:gd name="T12" fmla="*/ 1 w 110"/>
                  <a:gd name="T13" fmla="*/ 2 h 93"/>
                  <a:gd name="T14" fmla="*/ 1 w 110"/>
                  <a:gd name="T15" fmla="*/ 2 h 93"/>
                  <a:gd name="T16" fmla="*/ 0 w 110"/>
                  <a:gd name="T17" fmla="*/ 2 h 93"/>
                  <a:gd name="T18" fmla="*/ 1 w 110"/>
                  <a:gd name="T19" fmla="*/ 2 h 93"/>
                  <a:gd name="T20" fmla="*/ 1 w 110"/>
                  <a:gd name="T21" fmla="*/ 2 h 93"/>
                  <a:gd name="T22" fmla="*/ 1 w 110"/>
                  <a:gd name="T23" fmla="*/ 2 h 93"/>
                  <a:gd name="T24" fmla="*/ 1 w 110"/>
                  <a:gd name="T25" fmla="*/ 2 h 93"/>
                  <a:gd name="T26" fmla="*/ 1 w 110"/>
                  <a:gd name="T27" fmla="*/ 2 h 93"/>
                  <a:gd name="T28" fmla="*/ 1 w 110"/>
                  <a:gd name="T29" fmla="*/ 2 h 93"/>
                  <a:gd name="T30" fmla="*/ 1 w 110"/>
                  <a:gd name="T31" fmla="*/ 2 h 93"/>
                  <a:gd name="T32" fmla="*/ 1 w 110"/>
                  <a:gd name="T33" fmla="*/ 2 h 9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0"/>
                  <a:gd name="T52" fmla="*/ 0 h 93"/>
                  <a:gd name="T53" fmla="*/ 110 w 110"/>
                  <a:gd name="T54" fmla="*/ 93 h 9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0" h="93">
                    <a:moveTo>
                      <a:pt x="110" y="46"/>
                    </a:moveTo>
                    <a:lnTo>
                      <a:pt x="106" y="28"/>
                    </a:lnTo>
                    <a:lnTo>
                      <a:pt x="94" y="14"/>
                    </a:lnTo>
                    <a:lnTo>
                      <a:pt x="77" y="4"/>
                    </a:lnTo>
                    <a:lnTo>
                      <a:pt x="56" y="0"/>
                    </a:lnTo>
                    <a:lnTo>
                      <a:pt x="35" y="4"/>
                    </a:lnTo>
                    <a:lnTo>
                      <a:pt x="16" y="14"/>
                    </a:lnTo>
                    <a:lnTo>
                      <a:pt x="5" y="28"/>
                    </a:lnTo>
                    <a:lnTo>
                      <a:pt x="0" y="46"/>
                    </a:lnTo>
                    <a:lnTo>
                      <a:pt x="5" y="63"/>
                    </a:lnTo>
                    <a:lnTo>
                      <a:pt x="16" y="79"/>
                    </a:lnTo>
                    <a:lnTo>
                      <a:pt x="35" y="89"/>
                    </a:lnTo>
                    <a:lnTo>
                      <a:pt x="56" y="93"/>
                    </a:lnTo>
                    <a:lnTo>
                      <a:pt x="77" y="89"/>
                    </a:lnTo>
                    <a:lnTo>
                      <a:pt x="94" y="79"/>
                    </a:lnTo>
                    <a:lnTo>
                      <a:pt x="106" y="63"/>
                    </a:lnTo>
                    <a:lnTo>
                      <a:pt x="110" y="46"/>
                    </a:lnTo>
                    <a:close/>
                  </a:path>
                </a:pathLst>
              </a:custGeom>
              <a:solidFill>
                <a:srgbClr val="0000FF"/>
              </a:solidFill>
              <a:ln w="0">
                <a:noFill/>
                <a:round/>
                <a:headEnd/>
                <a:tailEnd/>
              </a:ln>
            </p:spPr>
            <p:txBody>
              <a:bodyPr/>
              <a:lstStyle/>
              <a:p>
                <a:endParaRPr lang="en-US"/>
              </a:p>
            </p:txBody>
          </p:sp>
          <p:sp>
            <p:nvSpPr>
              <p:cNvPr id="203837" name="Freeform 120"/>
              <p:cNvSpPr>
                <a:spLocks/>
              </p:cNvSpPr>
              <p:nvPr/>
            </p:nvSpPr>
            <p:spPr bwMode="auto">
              <a:xfrm>
                <a:off x="3312" y="2109"/>
                <a:ext cx="72" cy="76"/>
              </a:xfrm>
              <a:custGeom>
                <a:avLst/>
                <a:gdLst>
                  <a:gd name="T0" fmla="*/ 1 w 110"/>
                  <a:gd name="T1" fmla="*/ 2 h 93"/>
                  <a:gd name="T2" fmla="*/ 1 w 110"/>
                  <a:gd name="T3" fmla="*/ 2 h 93"/>
                  <a:gd name="T4" fmla="*/ 1 w 110"/>
                  <a:gd name="T5" fmla="*/ 2 h 93"/>
                  <a:gd name="T6" fmla="*/ 1 w 110"/>
                  <a:gd name="T7" fmla="*/ 2 h 93"/>
                  <a:gd name="T8" fmla="*/ 1 w 110"/>
                  <a:gd name="T9" fmla="*/ 0 h 93"/>
                  <a:gd name="T10" fmla="*/ 1 w 110"/>
                  <a:gd name="T11" fmla="*/ 2 h 93"/>
                  <a:gd name="T12" fmla="*/ 1 w 110"/>
                  <a:gd name="T13" fmla="*/ 2 h 93"/>
                  <a:gd name="T14" fmla="*/ 1 w 110"/>
                  <a:gd name="T15" fmla="*/ 2 h 93"/>
                  <a:gd name="T16" fmla="*/ 0 w 110"/>
                  <a:gd name="T17" fmla="*/ 2 h 93"/>
                  <a:gd name="T18" fmla="*/ 1 w 110"/>
                  <a:gd name="T19" fmla="*/ 2 h 93"/>
                  <a:gd name="T20" fmla="*/ 1 w 110"/>
                  <a:gd name="T21" fmla="*/ 2 h 93"/>
                  <a:gd name="T22" fmla="*/ 1 w 110"/>
                  <a:gd name="T23" fmla="*/ 2 h 93"/>
                  <a:gd name="T24" fmla="*/ 1 w 110"/>
                  <a:gd name="T25" fmla="*/ 2 h 93"/>
                  <a:gd name="T26" fmla="*/ 1 w 110"/>
                  <a:gd name="T27" fmla="*/ 2 h 93"/>
                  <a:gd name="T28" fmla="*/ 1 w 110"/>
                  <a:gd name="T29" fmla="*/ 2 h 93"/>
                  <a:gd name="T30" fmla="*/ 1 w 110"/>
                  <a:gd name="T31" fmla="*/ 2 h 93"/>
                  <a:gd name="T32" fmla="*/ 1 w 110"/>
                  <a:gd name="T33" fmla="*/ 2 h 9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0"/>
                  <a:gd name="T52" fmla="*/ 0 h 93"/>
                  <a:gd name="T53" fmla="*/ 110 w 110"/>
                  <a:gd name="T54" fmla="*/ 93 h 9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0" h="93">
                    <a:moveTo>
                      <a:pt x="110" y="46"/>
                    </a:moveTo>
                    <a:lnTo>
                      <a:pt x="106" y="28"/>
                    </a:lnTo>
                    <a:lnTo>
                      <a:pt x="94" y="14"/>
                    </a:lnTo>
                    <a:lnTo>
                      <a:pt x="77" y="4"/>
                    </a:lnTo>
                    <a:lnTo>
                      <a:pt x="56" y="0"/>
                    </a:lnTo>
                    <a:lnTo>
                      <a:pt x="35" y="4"/>
                    </a:lnTo>
                    <a:lnTo>
                      <a:pt x="16" y="14"/>
                    </a:lnTo>
                    <a:lnTo>
                      <a:pt x="5" y="28"/>
                    </a:lnTo>
                    <a:lnTo>
                      <a:pt x="0" y="46"/>
                    </a:lnTo>
                    <a:lnTo>
                      <a:pt x="5" y="63"/>
                    </a:lnTo>
                    <a:lnTo>
                      <a:pt x="16" y="79"/>
                    </a:lnTo>
                    <a:lnTo>
                      <a:pt x="35" y="89"/>
                    </a:lnTo>
                    <a:lnTo>
                      <a:pt x="56" y="93"/>
                    </a:lnTo>
                    <a:lnTo>
                      <a:pt x="77" y="89"/>
                    </a:lnTo>
                    <a:lnTo>
                      <a:pt x="94" y="79"/>
                    </a:lnTo>
                    <a:lnTo>
                      <a:pt x="106" y="63"/>
                    </a:lnTo>
                    <a:lnTo>
                      <a:pt x="110" y="46"/>
                    </a:lnTo>
                    <a:close/>
                  </a:path>
                </a:pathLst>
              </a:custGeom>
              <a:solidFill>
                <a:srgbClr val="0000FF"/>
              </a:solidFill>
              <a:ln w="0">
                <a:noFill/>
                <a:round/>
                <a:headEnd/>
                <a:tailEnd/>
              </a:ln>
            </p:spPr>
            <p:txBody>
              <a:bodyPr/>
              <a:lstStyle/>
              <a:p>
                <a:endParaRPr lang="en-US"/>
              </a:p>
            </p:txBody>
          </p:sp>
          <p:sp>
            <p:nvSpPr>
              <p:cNvPr id="203838" name="Freeform 121"/>
              <p:cNvSpPr>
                <a:spLocks/>
              </p:cNvSpPr>
              <p:nvPr/>
            </p:nvSpPr>
            <p:spPr bwMode="auto">
              <a:xfrm>
                <a:off x="3504" y="2109"/>
                <a:ext cx="72" cy="76"/>
              </a:xfrm>
              <a:custGeom>
                <a:avLst/>
                <a:gdLst>
                  <a:gd name="T0" fmla="*/ 1 w 110"/>
                  <a:gd name="T1" fmla="*/ 2 h 93"/>
                  <a:gd name="T2" fmla="*/ 1 w 110"/>
                  <a:gd name="T3" fmla="*/ 2 h 93"/>
                  <a:gd name="T4" fmla="*/ 1 w 110"/>
                  <a:gd name="T5" fmla="*/ 2 h 93"/>
                  <a:gd name="T6" fmla="*/ 1 w 110"/>
                  <a:gd name="T7" fmla="*/ 2 h 93"/>
                  <a:gd name="T8" fmla="*/ 1 w 110"/>
                  <a:gd name="T9" fmla="*/ 0 h 93"/>
                  <a:gd name="T10" fmla="*/ 1 w 110"/>
                  <a:gd name="T11" fmla="*/ 2 h 93"/>
                  <a:gd name="T12" fmla="*/ 1 w 110"/>
                  <a:gd name="T13" fmla="*/ 2 h 93"/>
                  <a:gd name="T14" fmla="*/ 1 w 110"/>
                  <a:gd name="T15" fmla="*/ 2 h 93"/>
                  <a:gd name="T16" fmla="*/ 0 w 110"/>
                  <a:gd name="T17" fmla="*/ 2 h 93"/>
                  <a:gd name="T18" fmla="*/ 1 w 110"/>
                  <a:gd name="T19" fmla="*/ 2 h 93"/>
                  <a:gd name="T20" fmla="*/ 1 w 110"/>
                  <a:gd name="T21" fmla="*/ 2 h 93"/>
                  <a:gd name="T22" fmla="*/ 1 w 110"/>
                  <a:gd name="T23" fmla="*/ 2 h 93"/>
                  <a:gd name="T24" fmla="*/ 1 w 110"/>
                  <a:gd name="T25" fmla="*/ 2 h 93"/>
                  <a:gd name="T26" fmla="*/ 1 w 110"/>
                  <a:gd name="T27" fmla="*/ 2 h 93"/>
                  <a:gd name="T28" fmla="*/ 1 w 110"/>
                  <a:gd name="T29" fmla="*/ 2 h 93"/>
                  <a:gd name="T30" fmla="*/ 1 w 110"/>
                  <a:gd name="T31" fmla="*/ 2 h 93"/>
                  <a:gd name="T32" fmla="*/ 1 w 110"/>
                  <a:gd name="T33" fmla="*/ 2 h 9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0"/>
                  <a:gd name="T52" fmla="*/ 0 h 93"/>
                  <a:gd name="T53" fmla="*/ 110 w 110"/>
                  <a:gd name="T54" fmla="*/ 93 h 9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0" h="93">
                    <a:moveTo>
                      <a:pt x="110" y="46"/>
                    </a:moveTo>
                    <a:lnTo>
                      <a:pt x="106" y="28"/>
                    </a:lnTo>
                    <a:lnTo>
                      <a:pt x="94" y="14"/>
                    </a:lnTo>
                    <a:lnTo>
                      <a:pt x="77" y="4"/>
                    </a:lnTo>
                    <a:lnTo>
                      <a:pt x="56" y="0"/>
                    </a:lnTo>
                    <a:lnTo>
                      <a:pt x="35" y="4"/>
                    </a:lnTo>
                    <a:lnTo>
                      <a:pt x="16" y="14"/>
                    </a:lnTo>
                    <a:lnTo>
                      <a:pt x="5" y="28"/>
                    </a:lnTo>
                    <a:lnTo>
                      <a:pt x="0" y="46"/>
                    </a:lnTo>
                    <a:lnTo>
                      <a:pt x="5" y="63"/>
                    </a:lnTo>
                    <a:lnTo>
                      <a:pt x="16" y="79"/>
                    </a:lnTo>
                    <a:lnTo>
                      <a:pt x="35" y="89"/>
                    </a:lnTo>
                    <a:lnTo>
                      <a:pt x="56" y="93"/>
                    </a:lnTo>
                    <a:lnTo>
                      <a:pt x="77" y="89"/>
                    </a:lnTo>
                    <a:lnTo>
                      <a:pt x="94" y="79"/>
                    </a:lnTo>
                    <a:lnTo>
                      <a:pt x="106" y="63"/>
                    </a:lnTo>
                    <a:lnTo>
                      <a:pt x="110" y="46"/>
                    </a:lnTo>
                    <a:close/>
                  </a:path>
                </a:pathLst>
              </a:custGeom>
              <a:solidFill>
                <a:srgbClr val="0000FF"/>
              </a:solidFill>
              <a:ln w="0">
                <a:noFill/>
                <a:round/>
                <a:headEnd/>
                <a:tailEnd/>
              </a:ln>
            </p:spPr>
            <p:txBody>
              <a:bodyPr/>
              <a:lstStyle/>
              <a:p>
                <a:endParaRPr lang="en-US"/>
              </a:p>
            </p:txBody>
          </p:sp>
          <p:sp>
            <p:nvSpPr>
              <p:cNvPr id="203839" name="Freeform 122"/>
              <p:cNvSpPr>
                <a:spLocks/>
              </p:cNvSpPr>
              <p:nvPr/>
            </p:nvSpPr>
            <p:spPr bwMode="auto">
              <a:xfrm>
                <a:off x="3120" y="3254"/>
                <a:ext cx="72" cy="76"/>
              </a:xfrm>
              <a:custGeom>
                <a:avLst/>
                <a:gdLst>
                  <a:gd name="T0" fmla="*/ 1 w 110"/>
                  <a:gd name="T1" fmla="*/ 2 h 93"/>
                  <a:gd name="T2" fmla="*/ 1 w 110"/>
                  <a:gd name="T3" fmla="*/ 2 h 93"/>
                  <a:gd name="T4" fmla="*/ 1 w 110"/>
                  <a:gd name="T5" fmla="*/ 2 h 93"/>
                  <a:gd name="T6" fmla="*/ 1 w 110"/>
                  <a:gd name="T7" fmla="*/ 2 h 93"/>
                  <a:gd name="T8" fmla="*/ 1 w 110"/>
                  <a:gd name="T9" fmla="*/ 0 h 93"/>
                  <a:gd name="T10" fmla="*/ 1 w 110"/>
                  <a:gd name="T11" fmla="*/ 2 h 93"/>
                  <a:gd name="T12" fmla="*/ 1 w 110"/>
                  <a:gd name="T13" fmla="*/ 2 h 93"/>
                  <a:gd name="T14" fmla="*/ 1 w 110"/>
                  <a:gd name="T15" fmla="*/ 2 h 93"/>
                  <a:gd name="T16" fmla="*/ 0 w 110"/>
                  <a:gd name="T17" fmla="*/ 2 h 93"/>
                  <a:gd name="T18" fmla="*/ 1 w 110"/>
                  <a:gd name="T19" fmla="*/ 2 h 93"/>
                  <a:gd name="T20" fmla="*/ 1 w 110"/>
                  <a:gd name="T21" fmla="*/ 2 h 93"/>
                  <a:gd name="T22" fmla="*/ 1 w 110"/>
                  <a:gd name="T23" fmla="*/ 2 h 93"/>
                  <a:gd name="T24" fmla="*/ 1 w 110"/>
                  <a:gd name="T25" fmla="*/ 2 h 93"/>
                  <a:gd name="T26" fmla="*/ 1 w 110"/>
                  <a:gd name="T27" fmla="*/ 2 h 93"/>
                  <a:gd name="T28" fmla="*/ 1 w 110"/>
                  <a:gd name="T29" fmla="*/ 2 h 93"/>
                  <a:gd name="T30" fmla="*/ 1 w 110"/>
                  <a:gd name="T31" fmla="*/ 2 h 93"/>
                  <a:gd name="T32" fmla="*/ 1 w 110"/>
                  <a:gd name="T33" fmla="*/ 2 h 9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0"/>
                  <a:gd name="T52" fmla="*/ 0 h 93"/>
                  <a:gd name="T53" fmla="*/ 110 w 110"/>
                  <a:gd name="T54" fmla="*/ 93 h 9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0" h="93">
                    <a:moveTo>
                      <a:pt x="110" y="46"/>
                    </a:moveTo>
                    <a:lnTo>
                      <a:pt x="106" y="28"/>
                    </a:lnTo>
                    <a:lnTo>
                      <a:pt x="94" y="14"/>
                    </a:lnTo>
                    <a:lnTo>
                      <a:pt x="77" y="4"/>
                    </a:lnTo>
                    <a:lnTo>
                      <a:pt x="56" y="0"/>
                    </a:lnTo>
                    <a:lnTo>
                      <a:pt x="35" y="4"/>
                    </a:lnTo>
                    <a:lnTo>
                      <a:pt x="16" y="14"/>
                    </a:lnTo>
                    <a:lnTo>
                      <a:pt x="5" y="28"/>
                    </a:lnTo>
                    <a:lnTo>
                      <a:pt x="0" y="46"/>
                    </a:lnTo>
                    <a:lnTo>
                      <a:pt x="5" y="63"/>
                    </a:lnTo>
                    <a:lnTo>
                      <a:pt x="16" y="79"/>
                    </a:lnTo>
                    <a:lnTo>
                      <a:pt x="35" y="89"/>
                    </a:lnTo>
                    <a:lnTo>
                      <a:pt x="56" y="93"/>
                    </a:lnTo>
                    <a:lnTo>
                      <a:pt x="77" y="89"/>
                    </a:lnTo>
                    <a:lnTo>
                      <a:pt x="94" y="79"/>
                    </a:lnTo>
                    <a:lnTo>
                      <a:pt x="106" y="63"/>
                    </a:lnTo>
                    <a:lnTo>
                      <a:pt x="110" y="46"/>
                    </a:lnTo>
                    <a:close/>
                  </a:path>
                </a:pathLst>
              </a:custGeom>
              <a:solidFill>
                <a:srgbClr val="FF0000"/>
              </a:solidFill>
              <a:ln w="0">
                <a:noFill/>
                <a:round/>
                <a:headEnd/>
                <a:tailEnd/>
              </a:ln>
            </p:spPr>
            <p:txBody>
              <a:bodyPr/>
              <a:lstStyle/>
              <a:p>
                <a:endParaRPr lang="en-US"/>
              </a:p>
            </p:txBody>
          </p:sp>
          <p:sp>
            <p:nvSpPr>
              <p:cNvPr id="203840" name="Freeform 123"/>
              <p:cNvSpPr>
                <a:spLocks/>
              </p:cNvSpPr>
              <p:nvPr/>
            </p:nvSpPr>
            <p:spPr bwMode="auto">
              <a:xfrm>
                <a:off x="3696" y="2109"/>
                <a:ext cx="72" cy="76"/>
              </a:xfrm>
              <a:custGeom>
                <a:avLst/>
                <a:gdLst>
                  <a:gd name="T0" fmla="*/ 1 w 110"/>
                  <a:gd name="T1" fmla="*/ 2 h 93"/>
                  <a:gd name="T2" fmla="*/ 1 w 110"/>
                  <a:gd name="T3" fmla="*/ 2 h 93"/>
                  <a:gd name="T4" fmla="*/ 1 w 110"/>
                  <a:gd name="T5" fmla="*/ 2 h 93"/>
                  <a:gd name="T6" fmla="*/ 1 w 110"/>
                  <a:gd name="T7" fmla="*/ 2 h 93"/>
                  <a:gd name="T8" fmla="*/ 1 w 110"/>
                  <a:gd name="T9" fmla="*/ 0 h 93"/>
                  <a:gd name="T10" fmla="*/ 1 w 110"/>
                  <a:gd name="T11" fmla="*/ 2 h 93"/>
                  <a:gd name="T12" fmla="*/ 1 w 110"/>
                  <a:gd name="T13" fmla="*/ 2 h 93"/>
                  <a:gd name="T14" fmla="*/ 1 w 110"/>
                  <a:gd name="T15" fmla="*/ 2 h 93"/>
                  <a:gd name="T16" fmla="*/ 0 w 110"/>
                  <a:gd name="T17" fmla="*/ 2 h 93"/>
                  <a:gd name="T18" fmla="*/ 1 w 110"/>
                  <a:gd name="T19" fmla="*/ 2 h 93"/>
                  <a:gd name="T20" fmla="*/ 1 w 110"/>
                  <a:gd name="T21" fmla="*/ 2 h 93"/>
                  <a:gd name="T22" fmla="*/ 1 w 110"/>
                  <a:gd name="T23" fmla="*/ 2 h 93"/>
                  <a:gd name="T24" fmla="*/ 1 w 110"/>
                  <a:gd name="T25" fmla="*/ 2 h 93"/>
                  <a:gd name="T26" fmla="*/ 1 w 110"/>
                  <a:gd name="T27" fmla="*/ 2 h 93"/>
                  <a:gd name="T28" fmla="*/ 1 w 110"/>
                  <a:gd name="T29" fmla="*/ 2 h 93"/>
                  <a:gd name="T30" fmla="*/ 1 w 110"/>
                  <a:gd name="T31" fmla="*/ 2 h 93"/>
                  <a:gd name="T32" fmla="*/ 1 w 110"/>
                  <a:gd name="T33" fmla="*/ 2 h 9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0"/>
                  <a:gd name="T52" fmla="*/ 0 h 93"/>
                  <a:gd name="T53" fmla="*/ 110 w 110"/>
                  <a:gd name="T54" fmla="*/ 93 h 9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0" h="93">
                    <a:moveTo>
                      <a:pt x="110" y="46"/>
                    </a:moveTo>
                    <a:lnTo>
                      <a:pt x="106" y="28"/>
                    </a:lnTo>
                    <a:lnTo>
                      <a:pt x="94" y="14"/>
                    </a:lnTo>
                    <a:lnTo>
                      <a:pt x="77" y="4"/>
                    </a:lnTo>
                    <a:lnTo>
                      <a:pt x="56" y="0"/>
                    </a:lnTo>
                    <a:lnTo>
                      <a:pt x="35" y="4"/>
                    </a:lnTo>
                    <a:lnTo>
                      <a:pt x="16" y="14"/>
                    </a:lnTo>
                    <a:lnTo>
                      <a:pt x="5" y="28"/>
                    </a:lnTo>
                    <a:lnTo>
                      <a:pt x="0" y="46"/>
                    </a:lnTo>
                    <a:lnTo>
                      <a:pt x="5" y="63"/>
                    </a:lnTo>
                    <a:lnTo>
                      <a:pt x="16" y="79"/>
                    </a:lnTo>
                    <a:lnTo>
                      <a:pt x="35" y="89"/>
                    </a:lnTo>
                    <a:lnTo>
                      <a:pt x="56" y="93"/>
                    </a:lnTo>
                    <a:lnTo>
                      <a:pt x="77" y="89"/>
                    </a:lnTo>
                    <a:lnTo>
                      <a:pt x="94" y="79"/>
                    </a:lnTo>
                    <a:lnTo>
                      <a:pt x="106" y="63"/>
                    </a:lnTo>
                    <a:lnTo>
                      <a:pt x="110" y="46"/>
                    </a:lnTo>
                    <a:close/>
                  </a:path>
                </a:pathLst>
              </a:custGeom>
              <a:solidFill>
                <a:srgbClr val="0000FF"/>
              </a:solidFill>
              <a:ln w="0">
                <a:noFill/>
                <a:round/>
                <a:headEnd/>
                <a:tailEnd/>
              </a:ln>
            </p:spPr>
            <p:txBody>
              <a:bodyPr/>
              <a:lstStyle/>
              <a:p>
                <a:endParaRPr lang="en-US"/>
              </a:p>
            </p:txBody>
          </p:sp>
          <p:sp>
            <p:nvSpPr>
              <p:cNvPr id="203841" name="Freeform 124"/>
              <p:cNvSpPr>
                <a:spLocks/>
              </p:cNvSpPr>
              <p:nvPr/>
            </p:nvSpPr>
            <p:spPr bwMode="auto">
              <a:xfrm>
                <a:off x="3888" y="2109"/>
                <a:ext cx="72" cy="76"/>
              </a:xfrm>
              <a:custGeom>
                <a:avLst/>
                <a:gdLst>
                  <a:gd name="T0" fmla="*/ 1 w 110"/>
                  <a:gd name="T1" fmla="*/ 2 h 93"/>
                  <a:gd name="T2" fmla="*/ 1 w 110"/>
                  <a:gd name="T3" fmla="*/ 2 h 93"/>
                  <a:gd name="T4" fmla="*/ 1 w 110"/>
                  <a:gd name="T5" fmla="*/ 2 h 93"/>
                  <a:gd name="T6" fmla="*/ 1 w 110"/>
                  <a:gd name="T7" fmla="*/ 2 h 93"/>
                  <a:gd name="T8" fmla="*/ 1 w 110"/>
                  <a:gd name="T9" fmla="*/ 0 h 93"/>
                  <a:gd name="T10" fmla="*/ 1 w 110"/>
                  <a:gd name="T11" fmla="*/ 2 h 93"/>
                  <a:gd name="T12" fmla="*/ 1 w 110"/>
                  <a:gd name="T13" fmla="*/ 2 h 93"/>
                  <a:gd name="T14" fmla="*/ 1 w 110"/>
                  <a:gd name="T15" fmla="*/ 2 h 93"/>
                  <a:gd name="T16" fmla="*/ 0 w 110"/>
                  <a:gd name="T17" fmla="*/ 2 h 93"/>
                  <a:gd name="T18" fmla="*/ 1 w 110"/>
                  <a:gd name="T19" fmla="*/ 2 h 93"/>
                  <a:gd name="T20" fmla="*/ 1 w 110"/>
                  <a:gd name="T21" fmla="*/ 2 h 93"/>
                  <a:gd name="T22" fmla="*/ 1 w 110"/>
                  <a:gd name="T23" fmla="*/ 2 h 93"/>
                  <a:gd name="T24" fmla="*/ 1 w 110"/>
                  <a:gd name="T25" fmla="*/ 2 h 93"/>
                  <a:gd name="T26" fmla="*/ 1 w 110"/>
                  <a:gd name="T27" fmla="*/ 2 h 93"/>
                  <a:gd name="T28" fmla="*/ 1 w 110"/>
                  <a:gd name="T29" fmla="*/ 2 h 93"/>
                  <a:gd name="T30" fmla="*/ 1 w 110"/>
                  <a:gd name="T31" fmla="*/ 2 h 93"/>
                  <a:gd name="T32" fmla="*/ 1 w 110"/>
                  <a:gd name="T33" fmla="*/ 2 h 9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0"/>
                  <a:gd name="T52" fmla="*/ 0 h 93"/>
                  <a:gd name="T53" fmla="*/ 110 w 110"/>
                  <a:gd name="T54" fmla="*/ 93 h 9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0" h="93">
                    <a:moveTo>
                      <a:pt x="110" y="46"/>
                    </a:moveTo>
                    <a:lnTo>
                      <a:pt x="106" y="28"/>
                    </a:lnTo>
                    <a:lnTo>
                      <a:pt x="94" y="14"/>
                    </a:lnTo>
                    <a:lnTo>
                      <a:pt x="77" y="4"/>
                    </a:lnTo>
                    <a:lnTo>
                      <a:pt x="56" y="0"/>
                    </a:lnTo>
                    <a:lnTo>
                      <a:pt x="35" y="4"/>
                    </a:lnTo>
                    <a:lnTo>
                      <a:pt x="16" y="14"/>
                    </a:lnTo>
                    <a:lnTo>
                      <a:pt x="5" y="28"/>
                    </a:lnTo>
                    <a:lnTo>
                      <a:pt x="0" y="46"/>
                    </a:lnTo>
                    <a:lnTo>
                      <a:pt x="5" y="63"/>
                    </a:lnTo>
                    <a:lnTo>
                      <a:pt x="16" y="79"/>
                    </a:lnTo>
                    <a:lnTo>
                      <a:pt x="35" y="89"/>
                    </a:lnTo>
                    <a:lnTo>
                      <a:pt x="56" y="93"/>
                    </a:lnTo>
                    <a:lnTo>
                      <a:pt x="77" y="89"/>
                    </a:lnTo>
                    <a:lnTo>
                      <a:pt x="94" y="79"/>
                    </a:lnTo>
                    <a:lnTo>
                      <a:pt x="106" y="63"/>
                    </a:lnTo>
                    <a:lnTo>
                      <a:pt x="110" y="46"/>
                    </a:lnTo>
                    <a:close/>
                  </a:path>
                </a:pathLst>
              </a:custGeom>
              <a:solidFill>
                <a:srgbClr val="0000FF"/>
              </a:solidFill>
              <a:ln w="0">
                <a:noFill/>
                <a:round/>
                <a:headEnd/>
                <a:tailEnd/>
              </a:ln>
            </p:spPr>
            <p:txBody>
              <a:bodyPr/>
              <a:lstStyle/>
              <a:p>
                <a:endParaRPr lang="en-US"/>
              </a:p>
            </p:txBody>
          </p:sp>
          <p:sp>
            <p:nvSpPr>
              <p:cNvPr id="203842" name="Freeform 125"/>
              <p:cNvSpPr>
                <a:spLocks/>
              </p:cNvSpPr>
              <p:nvPr/>
            </p:nvSpPr>
            <p:spPr bwMode="auto">
              <a:xfrm>
                <a:off x="4128" y="2157"/>
                <a:ext cx="72" cy="76"/>
              </a:xfrm>
              <a:custGeom>
                <a:avLst/>
                <a:gdLst>
                  <a:gd name="T0" fmla="*/ 1 w 110"/>
                  <a:gd name="T1" fmla="*/ 2 h 93"/>
                  <a:gd name="T2" fmla="*/ 1 w 110"/>
                  <a:gd name="T3" fmla="*/ 2 h 93"/>
                  <a:gd name="T4" fmla="*/ 1 w 110"/>
                  <a:gd name="T5" fmla="*/ 2 h 93"/>
                  <a:gd name="T6" fmla="*/ 1 w 110"/>
                  <a:gd name="T7" fmla="*/ 2 h 93"/>
                  <a:gd name="T8" fmla="*/ 1 w 110"/>
                  <a:gd name="T9" fmla="*/ 0 h 93"/>
                  <a:gd name="T10" fmla="*/ 1 w 110"/>
                  <a:gd name="T11" fmla="*/ 2 h 93"/>
                  <a:gd name="T12" fmla="*/ 1 w 110"/>
                  <a:gd name="T13" fmla="*/ 2 h 93"/>
                  <a:gd name="T14" fmla="*/ 1 w 110"/>
                  <a:gd name="T15" fmla="*/ 2 h 93"/>
                  <a:gd name="T16" fmla="*/ 0 w 110"/>
                  <a:gd name="T17" fmla="*/ 2 h 93"/>
                  <a:gd name="T18" fmla="*/ 1 w 110"/>
                  <a:gd name="T19" fmla="*/ 2 h 93"/>
                  <a:gd name="T20" fmla="*/ 1 w 110"/>
                  <a:gd name="T21" fmla="*/ 2 h 93"/>
                  <a:gd name="T22" fmla="*/ 1 w 110"/>
                  <a:gd name="T23" fmla="*/ 2 h 93"/>
                  <a:gd name="T24" fmla="*/ 1 w 110"/>
                  <a:gd name="T25" fmla="*/ 2 h 93"/>
                  <a:gd name="T26" fmla="*/ 1 w 110"/>
                  <a:gd name="T27" fmla="*/ 2 h 93"/>
                  <a:gd name="T28" fmla="*/ 1 w 110"/>
                  <a:gd name="T29" fmla="*/ 2 h 93"/>
                  <a:gd name="T30" fmla="*/ 1 w 110"/>
                  <a:gd name="T31" fmla="*/ 2 h 93"/>
                  <a:gd name="T32" fmla="*/ 1 w 110"/>
                  <a:gd name="T33" fmla="*/ 2 h 9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0"/>
                  <a:gd name="T52" fmla="*/ 0 h 93"/>
                  <a:gd name="T53" fmla="*/ 110 w 110"/>
                  <a:gd name="T54" fmla="*/ 93 h 9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0" h="93">
                    <a:moveTo>
                      <a:pt x="110" y="46"/>
                    </a:moveTo>
                    <a:lnTo>
                      <a:pt x="106" y="28"/>
                    </a:lnTo>
                    <a:lnTo>
                      <a:pt x="94" y="14"/>
                    </a:lnTo>
                    <a:lnTo>
                      <a:pt x="77" y="4"/>
                    </a:lnTo>
                    <a:lnTo>
                      <a:pt x="56" y="0"/>
                    </a:lnTo>
                    <a:lnTo>
                      <a:pt x="35" y="4"/>
                    </a:lnTo>
                    <a:lnTo>
                      <a:pt x="16" y="14"/>
                    </a:lnTo>
                    <a:lnTo>
                      <a:pt x="5" y="28"/>
                    </a:lnTo>
                    <a:lnTo>
                      <a:pt x="0" y="46"/>
                    </a:lnTo>
                    <a:lnTo>
                      <a:pt x="5" y="63"/>
                    </a:lnTo>
                    <a:lnTo>
                      <a:pt x="16" y="79"/>
                    </a:lnTo>
                    <a:lnTo>
                      <a:pt x="35" y="89"/>
                    </a:lnTo>
                    <a:lnTo>
                      <a:pt x="56" y="93"/>
                    </a:lnTo>
                    <a:lnTo>
                      <a:pt x="77" y="89"/>
                    </a:lnTo>
                    <a:lnTo>
                      <a:pt x="94" y="79"/>
                    </a:lnTo>
                    <a:lnTo>
                      <a:pt x="106" y="63"/>
                    </a:lnTo>
                    <a:lnTo>
                      <a:pt x="110" y="46"/>
                    </a:lnTo>
                    <a:close/>
                  </a:path>
                </a:pathLst>
              </a:custGeom>
              <a:solidFill>
                <a:srgbClr val="0000FF"/>
              </a:solidFill>
              <a:ln w="0">
                <a:noFill/>
                <a:round/>
                <a:headEnd/>
                <a:tailEnd/>
              </a:ln>
            </p:spPr>
            <p:txBody>
              <a:bodyPr/>
              <a:lstStyle/>
              <a:p>
                <a:endParaRPr lang="en-US"/>
              </a:p>
            </p:txBody>
          </p:sp>
          <p:sp>
            <p:nvSpPr>
              <p:cNvPr id="203843" name="Freeform 126"/>
              <p:cNvSpPr>
                <a:spLocks/>
              </p:cNvSpPr>
              <p:nvPr/>
            </p:nvSpPr>
            <p:spPr bwMode="auto">
              <a:xfrm>
                <a:off x="4368" y="2204"/>
                <a:ext cx="72" cy="76"/>
              </a:xfrm>
              <a:custGeom>
                <a:avLst/>
                <a:gdLst>
                  <a:gd name="T0" fmla="*/ 1 w 110"/>
                  <a:gd name="T1" fmla="*/ 2 h 93"/>
                  <a:gd name="T2" fmla="*/ 1 w 110"/>
                  <a:gd name="T3" fmla="*/ 2 h 93"/>
                  <a:gd name="T4" fmla="*/ 1 w 110"/>
                  <a:gd name="T5" fmla="*/ 2 h 93"/>
                  <a:gd name="T6" fmla="*/ 1 w 110"/>
                  <a:gd name="T7" fmla="*/ 2 h 93"/>
                  <a:gd name="T8" fmla="*/ 1 w 110"/>
                  <a:gd name="T9" fmla="*/ 0 h 93"/>
                  <a:gd name="T10" fmla="*/ 1 w 110"/>
                  <a:gd name="T11" fmla="*/ 2 h 93"/>
                  <a:gd name="T12" fmla="*/ 1 w 110"/>
                  <a:gd name="T13" fmla="*/ 2 h 93"/>
                  <a:gd name="T14" fmla="*/ 1 w 110"/>
                  <a:gd name="T15" fmla="*/ 2 h 93"/>
                  <a:gd name="T16" fmla="*/ 0 w 110"/>
                  <a:gd name="T17" fmla="*/ 2 h 93"/>
                  <a:gd name="T18" fmla="*/ 1 w 110"/>
                  <a:gd name="T19" fmla="*/ 2 h 93"/>
                  <a:gd name="T20" fmla="*/ 1 w 110"/>
                  <a:gd name="T21" fmla="*/ 2 h 93"/>
                  <a:gd name="T22" fmla="*/ 1 w 110"/>
                  <a:gd name="T23" fmla="*/ 2 h 93"/>
                  <a:gd name="T24" fmla="*/ 1 w 110"/>
                  <a:gd name="T25" fmla="*/ 2 h 93"/>
                  <a:gd name="T26" fmla="*/ 1 w 110"/>
                  <a:gd name="T27" fmla="*/ 2 h 93"/>
                  <a:gd name="T28" fmla="*/ 1 w 110"/>
                  <a:gd name="T29" fmla="*/ 2 h 93"/>
                  <a:gd name="T30" fmla="*/ 1 w 110"/>
                  <a:gd name="T31" fmla="*/ 2 h 93"/>
                  <a:gd name="T32" fmla="*/ 1 w 110"/>
                  <a:gd name="T33" fmla="*/ 2 h 9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0"/>
                  <a:gd name="T52" fmla="*/ 0 h 93"/>
                  <a:gd name="T53" fmla="*/ 110 w 110"/>
                  <a:gd name="T54" fmla="*/ 93 h 9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0" h="93">
                    <a:moveTo>
                      <a:pt x="110" y="46"/>
                    </a:moveTo>
                    <a:lnTo>
                      <a:pt x="106" y="28"/>
                    </a:lnTo>
                    <a:lnTo>
                      <a:pt x="94" y="14"/>
                    </a:lnTo>
                    <a:lnTo>
                      <a:pt x="77" y="4"/>
                    </a:lnTo>
                    <a:lnTo>
                      <a:pt x="56" y="0"/>
                    </a:lnTo>
                    <a:lnTo>
                      <a:pt x="35" y="4"/>
                    </a:lnTo>
                    <a:lnTo>
                      <a:pt x="16" y="14"/>
                    </a:lnTo>
                    <a:lnTo>
                      <a:pt x="5" y="28"/>
                    </a:lnTo>
                    <a:lnTo>
                      <a:pt x="0" y="46"/>
                    </a:lnTo>
                    <a:lnTo>
                      <a:pt x="5" y="63"/>
                    </a:lnTo>
                    <a:lnTo>
                      <a:pt x="16" y="79"/>
                    </a:lnTo>
                    <a:lnTo>
                      <a:pt x="35" y="89"/>
                    </a:lnTo>
                    <a:lnTo>
                      <a:pt x="56" y="93"/>
                    </a:lnTo>
                    <a:lnTo>
                      <a:pt x="77" y="89"/>
                    </a:lnTo>
                    <a:lnTo>
                      <a:pt x="94" y="79"/>
                    </a:lnTo>
                    <a:lnTo>
                      <a:pt x="106" y="63"/>
                    </a:lnTo>
                    <a:lnTo>
                      <a:pt x="110" y="46"/>
                    </a:lnTo>
                    <a:close/>
                  </a:path>
                </a:pathLst>
              </a:custGeom>
              <a:solidFill>
                <a:srgbClr val="0000FF"/>
              </a:solidFill>
              <a:ln w="0">
                <a:noFill/>
                <a:round/>
                <a:headEnd/>
                <a:tailEnd/>
              </a:ln>
            </p:spPr>
            <p:txBody>
              <a:bodyPr/>
              <a:lstStyle/>
              <a:p>
                <a:endParaRPr lang="en-US"/>
              </a:p>
            </p:txBody>
          </p:sp>
          <p:sp>
            <p:nvSpPr>
              <p:cNvPr id="203844" name="Freeform 127"/>
              <p:cNvSpPr>
                <a:spLocks/>
              </p:cNvSpPr>
              <p:nvPr/>
            </p:nvSpPr>
            <p:spPr bwMode="auto">
              <a:xfrm>
                <a:off x="3312" y="3207"/>
                <a:ext cx="72" cy="76"/>
              </a:xfrm>
              <a:custGeom>
                <a:avLst/>
                <a:gdLst>
                  <a:gd name="T0" fmla="*/ 1 w 110"/>
                  <a:gd name="T1" fmla="*/ 2 h 93"/>
                  <a:gd name="T2" fmla="*/ 1 w 110"/>
                  <a:gd name="T3" fmla="*/ 2 h 93"/>
                  <a:gd name="T4" fmla="*/ 1 w 110"/>
                  <a:gd name="T5" fmla="*/ 2 h 93"/>
                  <a:gd name="T6" fmla="*/ 1 w 110"/>
                  <a:gd name="T7" fmla="*/ 2 h 93"/>
                  <a:gd name="T8" fmla="*/ 1 w 110"/>
                  <a:gd name="T9" fmla="*/ 0 h 93"/>
                  <a:gd name="T10" fmla="*/ 1 w 110"/>
                  <a:gd name="T11" fmla="*/ 2 h 93"/>
                  <a:gd name="T12" fmla="*/ 1 w 110"/>
                  <a:gd name="T13" fmla="*/ 2 h 93"/>
                  <a:gd name="T14" fmla="*/ 1 w 110"/>
                  <a:gd name="T15" fmla="*/ 2 h 93"/>
                  <a:gd name="T16" fmla="*/ 0 w 110"/>
                  <a:gd name="T17" fmla="*/ 2 h 93"/>
                  <a:gd name="T18" fmla="*/ 1 w 110"/>
                  <a:gd name="T19" fmla="*/ 2 h 93"/>
                  <a:gd name="T20" fmla="*/ 1 w 110"/>
                  <a:gd name="T21" fmla="*/ 2 h 93"/>
                  <a:gd name="T22" fmla="*/ 1 w 110"/>
                  <a:gd name="T23" fmla="*/ 2 h 93"/>
                  <a:gd name="T24" fmla="*/ 1 w 110"/>
                  <a:gd name="T25" fmla="*/ 2 h 93"/>
                  <a:gd name="T26" fmla="*/ 1 w 110"/>
                  <a:gd name="T27" fmla="*/ 2 h 93"/>
                  <a:gd name="T28" fmla="*/ 1 w 110"/>
                  <a:gd name="T29" fmla="*/ 2 h 93"/>
                  <a:gd name="T30" fmla="*/ 1 w 110"/>
                  <a:gd name="T31" fmla="*/ 2 h 93"/>
                  <a:gd name="T32" fmla="*/ 1 w 110"/>
                  <a:gd name="T33" fmla="*/ 2 h 9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0"/>
                  <a:gd name="T52" fmla="*/ 0 h 93"/>
                  <a:gd name="T53" fmla="*/ 110 w 110"/>
                  <a:gd name="T54" fmla="*/ 93 h 9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0" h="93">
                    <a:moveTo>
                      <a:pt x="110" y="46"/>
                    </a:moveTo>
                    <a:lnTo>
                      <a:pt x="106" y="28"/>
                    </a:lnTo>
                    <a:lnTo>
                      <a:pt x="94" y="14"/>
                    </a:lnTo>
                    <a:lnTo>
                      <a:pt x="77" y="4"/>
                    </a:lnTo>
                    <a:lnTo>
                      <a:pt x="56" y="0"/>
                    </a:lnTo>
                    <a:lnTo>
                      <a:pt x="35" y="4"/>
                    </a:lnTo>
                    <a:lnTo>
                      <a:pt x="16" y="14"/>
                    </a:lnTo>
                    <a:lnTo>
                      <a:pt x="5" y="28"/>
                    </a:lnTo>
                    <a:lnTo>
                      <a:pt x="0" y="46"/>
                    </a:lnTo>
                    <a:lnTo>
                      <a:pt x="5" y="63"/>
                    </a:lnTo>
                    <a:lnTo>
                      <a:pt x="16" y="79"/>
                    </a:lnTo>
                    <a:lnTo>
                      <a:pt x="35" y="89"/>
                    </a:lnTo>
                    <a:lnTo>
                      <a:pt x="56" y="93"/>
                    </a:lnTo>
                    <a:lnTo>
                      <a:pt x="77" y="89"/>
                    </a:lnTo>
                    <a:lnTo>
                      <a:pt x="94" y="79"/>
                    </a:lnTo>
                    <a:lnTo>
                      <a:pt x="106" y="63"/>
                    </a:lnTo>
                    <a:lnTo>
                      <a:pt x="110" y="46"/>
                    </a:lnTo>
                    <a:close/>
                  </a:path>
                </a:pathLst>
              </a:custGeom>
              <a:solidFill>
                <a:srgbClr val="FF0000"/>
              </a:solidFill>
              <a:ln w="0">
                <a:noFill/>
                <a:round/>
                <a:headEnd/>
                <a:tailEnd/>
              </a:ln>
            </p:spPr>
            <p:txBody>
              <a:bodyPr/>
              <a:lstStyle/>
              <a:p>
                <a:endParaRPr lang="en-US"/>
              </a:p>
            </p:txBody>
          </p:sp>
          <p:sp>
            <p:nvSpPr>
              <p:cNvPr id="203845" name="Freeform 128"/>
              <p:cNvSpPr>
                <a:spLocks/>
              </p:cNvSpPr>
              <p:nvPr/>
            </p:nvSpPr>
            <p:spPr bwMode="auto">
              <a:xfrm>
                <a:off x="3744" y="3159"/>
                <a:ext cx="72" cy="76"/>
              </a:xfrm>
              <a:custGeom>
                <a:avLst/>
                <a:gdLst>
                  <a:gd name="T0" fmla="*/ 1 w 110"/>
                  <a:gd name="T1" fmla="*/ 2 h 93"/>
                  <a:gd name="T2" fmla="*/ 1 w 110"/>
                  <a:gd name="T3" fmla="*/ 2 h 93"/>
                  <a:gd name="T4" fmla="*/ 1 w 110"/>
                  <a:gd name="T5" fmla="*/ 2 h 93"/>
                  <a:gd name="T6" fmla="*/ 1 w 110"/>
                  <a:gd name="T7" fmla="*/ 2 h 93"/>
                  <a:gd name="T8" fmla="*/ 1 w 110"/>
                  <a:gd name="T9" fmla="*/ 0 h 93"/>
                  <a:gd name="T10" fmla="*/ 1 w 110"/>
                  <a:gd name="T11" fmla="*/ 2 h 93"/>
                  <a:gd name="T12" fmla="*/ 1 w 110"/>
                  <a:gd name="T13" fmla="*/ 2 h 93"/>
                  <a:gd name="T14" fmla="*/ 1 w 110"/>
                  <a:gd name="T15" fmla="*/ 2 h 93"/>
                  <a:gd name="T16" fmla="*/ 0 w 110"/>
                  <a:gd name="T17" fmla="*/ 2 h 93"/>
                  <a:gd name="T18" fmla="*/ 1 w 110"/>
                  <a:gd name="T19" fmla="*/ 2 h 93"/>
                  <a:gd name="T20" fmla="*/ 1 w 110"/>
                  <a:gd name="T21" fmla="*/ 2 h 93"/>
                  <a:gd name="T22" fmla="*/ 1 w 110"/>
                  <a:gd name="T23" fmla="*/ 2 h 93"/>
                  <a:gd name="T24" fmla="*/ 1 w 110"/>
                  <a:gd name="T25" fmla="*/ 2 h 93"/>
                  <a:gd name="T26" fmla="*/ 1 w 110"/>
                  <a:gd name="T27" fmla="*/ 2 h 93"/>
                  <a:gd name="T28" fmla="*/ 1 w 110"/>
                  <a:gd name="T29" fmla="*/ 2 h 93"/>
                  <a:gd name="T30" fmla="*/ 1 w 110"/>
                  <a:gd name="T31" fmla="*/ 2 h 93"/>
                  <a:gd name="T32" fmla="*/ 1 w 110"/>
                  <a:gd name="T33" fmla="*/ 2 h 9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0"/>
                  <a:gd name="T52" fmla="*/ 0 h 93"/>
                  <a:gd name="T53" fmla="*/ 110 w 110"/>
                  <a:gd name="T54" fmla="*/ 93 h 9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0" h="93">
                    <a:moveTo>
                      <a:pt x="110" y="46"/>
                    </a:moveTo>
                    <a:lnTo>
                      <a:pt x="106" y="28"/>
                    </a:lnTo>
                    <a:lnTo>
                      <a:pt x="94" y="14"/>
                    </a:lnTo>
                    <a:lnTo>
                      <a:pt x="77" y="4"/>
                    </a:lnTo>
                    <a:lnTo>
                      <a:pt x="56" y="0"/>
                    </a:lnTo>
                    <a:lnTo>
                      <a:pt x="35" y="4"/>
                    </a:lnTo>
                    <a:lnTo>
                      <a:pt x="16" y="14"/>
                    </a:lnTo>
                    <a:lnTo>
                      <a:pt x="5" y="28"/>
                    </a:lnTo>
                    <a:lnTo>
                      <a:pt x="0" y="46"/>
                    </a:lnTo>
                    <a:lnTo>
                      <a:pt x="5" y="63"/>
                    </a:lnTo>
                    <a:lnTo>
                      <a:pt x="16" y="79"/>
                    </a:lnTo>
                    <a:lnTo>
                      <a:pt x="35" y="89"/>
                    </a:lnTo>
                    <a:lnTo>
                      <a:pt x="56" y="93"/>
                    </a:lnTo>
                    <a:lnTo>
                      <a:pt x="77" y="89"/>
                    </a:lnTo>
                    <a:lnTo>
                      <a:pt x="94" y="79"/>
                    </a:lnTo>
                    <a:lnTo>
                      <a:pt x="106" y="63"/>
                    </a:lnTo>
                    <a:lnTo>
                      <a:pt x="110" y="46"/>
                    </a:lnTo>
                    <a:close/>
                  </a:path>
                </a:pathLst>
              </a:custGeom>
              <a:solidFill>
                <a:srgbClr val="FF0000"/>
              </a:solidFill>
              <a:ln w="0">
                <a:noFill/>
                <a:round/>
                <a:headEnd/>
                <a:tailEnd/>
              </a:ln>
            </p:spPr>
            <p:txBody>
              <a:bodyPr/>
              <a:lstStyle/>
              <a:p>
                <a:endParaRPr lang="en-US"/>
              </a:p>
            </p:txBody>
          </p:sp>
          <p:sp>
            <p:nvSpPr>
              <p:cNvPr id="203846" name="Freeform 129"/>
              <p:cNvSpPr>
                <a:spLocks/>
              </p:cNvSpPr>
              <p:nvPr/>
            </p:nvSpPr>
            <p:spPr bwMode="auto">
              <a:xfrm>
                <a:off x="3936" y="3125"/>
                <a:ext cx="72" cy="76"/>
              </a:xfrm>
              <a:custGeom>
                <a:avLst/>
                <a:gdLst>
                  <a:gd name="T0" fmla="*/ 1 w 110"/>
                  <a:gd name="T1" fmla="*/ 2 h 93"/>
                  <a:gd name="T2" fmla="*/ 1 w 110"/>
                  <a:gd name="T3" fmla="*/ 2 h 93"/>
                  <a:gd name="T4" fmla="*/ 1 w 110"/>
                  <a:gd name="T5" fmla="*/ 2 h 93"/>
                  <a:gd name="T6" fmla="*/ 1 w 110"/>
                  <a:gd name="T7" fmla="*/ 2 h 93"/>
                  <a:gd name="T8" fmla="*/ 1 w 110"/>
                  <a:gd name="T9" fmla="*/ 0 h 93"/>
                  <a:gd name="T10" fmla="*/ 1 w 110"/>
                  <a:gd name="T11" fmla="*/ 2 h 93"/>
                  <a:gd name="T12" fmla="*/ 1 w 110"/>
                  <a:gd name="T13" fmla="*/ 2 h 93"/>
                  <a:gd name="T14" fmla="*/ 1 w 110"/>
                  <a:gd name="T15" fmla="*/ 2 h 93"/>
                  <a:gd name="T16" fmla="*/ 0 w 110"/>
                  <a:gd name="T17" fmla="*/ 2 h 93"/>
                  <a:gd name="T18" fmla="*/ 1 w 110"/>
                  <a:gd name="T19" fmla="*/ 2 h 93"/>
                  <a:gd name="T20" fmla="*/ 1 w 110"/>
                  <a:gd name="T21" fmla="*/ 2 h 93"/>
                  <a:gd name="T22" fmla="*/ 1 w 110"/>
                  <a:gd name="T23" fmla="*/ 2 h 93"/>
                  <a:gd name="T24" fmla="*/ 1 w 110"/>
                  <a:gd name="T25" fmla="*/ 2 h 93"/>
                  <a:gd name="T26" fmla="*/ 1 w 110"/>
                  <a:gd name="T27" fmla="*/ 2 h 93"/>
                  <a:gd name="T28" fmla="*/ 1 w 110"/>
                  <a:gd name="T29" fmla="*/ 2 h 93"/>
                  <a:gd name="T30" fmla="*/ 1 w 110"/>
                  <a:gd name="T31" fmla="*/ 2 h 93"/>
                  <a:gd name="T32" fmla="*/ 1 w 110"/>
                  <a:gd name="T33" fmla="*/ 2 h 9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0"/>
                  <a:gd name="T52" fmla="*/ 0 h 93"/>
                  <a:gd name="T53" fmla="*/ 110 w 110"/>
                  <a:gd name="T54" fmla="*/ 93 h 9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0" h="93">
                    <a:moveTo>
                      <a:pt x="110" y="46"/>
                    </a:moveTo>
                    <a:lnTo>
                      <a:pt x="106" y="28"/>
                    </a:lnTo>
                    <a:lnTo>
                      <a:pt x="94" y="14"/>
                    </a:lnTo>
                    <a:lnTo>
                      <a:pt x="77" y="4"/>
                    </a:lnTo>
                    <a:lnTo>
                      <a:pt x="56" y="0"/>
                    </a:lnTo>
                    <a:lnTo>
                      <a:pt x="35" y="4"/>
                    </a:lnTo>
                    <a:lnTo>
                      <a:pt x="16" y="14"/>
                    </a:lnTo>
                    <a:lnTo>
                      <a:pt x="5" y="28"/>
                    </a:lnTo>
                    <a:lnTo>
                      <a:pt x="0" y="46"/>
                    </a:lnTo>
                    <a:lnTo>
                      <a:pt x="5" y="63"/>
                    </a:lnTo>
                    <a:lnTo>
                      <a:pt x="16" y="79"/>
                    </a:lnTo>
                    <a:lnTo>
                      <a:pt x="35" y="89"/>
                    </a:lnTo>
                    <a:lnTo>
                      <a:pt x="56" y="93"/>
                    </a:lnTo>
                    <a:lnTo>
                      <a:pt x="77" y="89"/>
                    </a:lnTo>
                    <a:lnTo>
                      <a:pt x="94" y="79"/>
                    </a:lnTo>
                    <a:lnTo>
                      <a:pt x="106" y="63"/>
                    </a:lnTo>
                    <a:lnTo>
                      <a:pt x="110" y="46"/>
                    </a:lnTo>
                    <a:close/>
                  </a:path>
                </a:pathLst>
              </a:custGeom>
              <a:solidFill>
                <a:srgbClr val="FF0000"/>
              </a:solidFill>
              <a:ln w="0">
                <a:noFill/>
                <a:round/>
                <a:headEnd/>
                <a:tailEnd/>
              </a:ln>
            </p:spPr>
            <p:txBody>
              <a:bodyPr/>
              <a:lstStyle/>
              <a:p>
                <a:endParaRPr lang="en-US"/>
              </a:p>
            </p:txBody>
          </p:sp>
          <p:sp>
            <p:nvSpPr>
              <p:cNvPr id="203847" name="Freeform 130"/>
              <p:cNvSpPr>
                <a:spLocks/>
              </p:cNvSpPr>
              <p:nvPr/>
            </p:nvSpPr>
            <p:spPr bwMode="auto">
              <a:xfrm>
                <a:off x="4320" y="3111"/>
                <a:ext cx="72" cy="76"/>
              </a:xfrm>
              <a:custGeom>
                <a:avLst/>
                <a:gdLst>
                  <a:gd name="T0" fmla="*/ 1 w 110"/>
                  <a:gd name="T1" fmla="*/ 2 h 93"/>
                  <a:gd name="T2" fmla="*/ 1 w 110"/>
                  <a:gd name="T3" fmla="*/ 2 h 93"/>
                  <a:gd name="T4" fmla="*/ 1 w 110"/>
                  <a:gd name="T5" fmla="*/ 2 h 93"/>
                  <a:gd name="T6" fmla="*/ 1 w 110"/>
                  <a:gd name="T7" fmla="*/ 2 h 93"/>
                  <a:gd name="T8" fmla="*/ 1 w 110"/>
                  <a:gd name="T9" fmla="*/ 0 h 93"/>
                  <a:gd name="T10" fmla="*/ 1 w 110"/>
                  <a:gd name="T11" fmla="*/ 2 h 93"/>
                  <a:gd name="T12" fmla="*/ 1 w 110"/>
                  <a:gd name="T13" fmla="*/ 2 h 93"/>
                  <a:gd name="T14" fmla="*/ 1 w 110"/>
                  <a:gd name="T15" fmla="*/ 2 h 93"/>
                  <a:gd name="T16" fmla="*/ 0 w 110"/>
                  <a:gd name="T17" fmla="*/ 2 h 93"/>
                  <a:gd name="T18" fmla="*/ 1 w 110"/>
                  <a:gd name="T19" fmla="*/ 2 h 93"/>
                  <a:gd name="T20" fmla="*/ 1 w 110"/>
                  <a:gd name="T21" fmla="*/ 2 h 93"/>
                  <a:gd name="T22" fmla="*/ 1 w 110"/>
                  <a:gd name="T23" fmla="*/ 2 h 93"/>
                  <a:gd name="T24" fmla="*/ 1 w 110"/>
                  <a:gd name="T25" fmla="*/ 2 h 93"/>
                  <a:gd name="T26" fmla="*/ 1 w 110"/>
                  <a:gd name="T27" fmla="*/ 2 h 93"/>
                  <a:gd name="T28" fmla="*/ 1 w 110"/>
                  <a:gd name="T29" fmla="*/ 2 h 93"/>
                  <a:gd name="T30" fmla="*/ 1 w 110"/>
                  <a:gd name="T31" fmla="*/ 2 h 93"/>
                  <a:gd name="T32" fmla="*/ 1 w 110"/>
                  <a:gd name="T33" fmla="*/ 2 h 9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0"/>
                  <a:gd name="T52" fmla="*/ 0 h 93"/>
                  <a:gd name="T53" fmla="*/ 110 w 110"/>
                  <a:gd name="T54" fmla="*/ 93 h 9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0" h="93">
                    <a:moveTo>
                      <a:pt x="110" y="46"/>
                    </a:moveTo>
                    <a:lnTo>
                      <a:pt x="106" y="28"/>
                    </a:lnTo>
                    <a:lnTo>
                      <a:pt x="94" y="14"/>
                    </a:lnTo>
                    <a:lnTo>
                      <a:pt x="77" y="4"/>
                    </a:lnTo>
                    <a:lnTo>
                      <a:pt x="56" y="0"/>
                    </a:lnTo>
                    <a:lnTo>
                      <a:pt x="35" y="4"/>
                    </a:lnTo>
                    <a:lnTo>
                      <a:pt x="16" y="14"/>
                    </a:lnTo>
                    <a:lnTo>
                      <a:pt x="5" y="28"/>
                    </a:lnTo>
                    <a:lnTo>
                      <a:pt x="0" y="46"/>
                    </a:lnTo>
                    <a:lnTo>
                      <a:pt x="5" y="63"/>
                    </a:lnTo>
                    <a:lnTo>
                      <a:pt x="16" y="79"/>
                    </a:lnTo>
                    <a:lnTo>
                      <a:pt x="35" y="89"/>
                    </a:lnTo>
                    <a:lnTo>
                      <a:pt x="56" y="93"/>
                    </a:lnTo>
                    <a:lnTo>
                      <a:pt x="77" y="89"/>
                    </a:lnTo>
                    <a:lnTo>
                      <a:pt x="94" y="79"/>
                    </a:lnTo>
                    <a:lnTo>
                      <a:pt x="106" y="63"/>
                    </a:lnTo>
                    <a:lnTo>
                      <a:pt x="110" y="46"/>
                    </a:lnTo>
                    <a:close/>
                  </a:path>
                </a:pathLst>
              </a:custGeom>
              <a:solidFill>
                <a:srgbClr val="FF0000"/>
              </a:solidFill>
              <a:ln w="0">
                <a:noFill/>
                <a:round/>
                <a:headEnd/>
                <a:tailEnd/>
              </a:ln>
            </p:spPr>
            <p:txBody>
              <a:bodyPr/>
              <a:lstStyle/>
              <a:p>
                <a:endParaRPr lang="en-US"/>
              </a:p>
            </p:txBody>
          </p:sp>
          <p:sp>
            <p:nvSpPr>
              <p:cNvPr id="203848" name="Freeform 131"/>
              <p:cNvSpPr>
                <a:spLocks/>
              </p:cNvSpPr>
              <p:nvPr/>
            </p:nvSpPr>
            <p:spPr bwMode="auto">
              <a:xfrm>
                <a:off x="3504" y="3207"/>
                <a:ext cx="72" cy="76"/>
              </a:xfrm>
              <a:custGeom>
                <a:avLst/>
                <a:gdLst>
                  <a:gd name="T0" fmla="*/ 1 w 110"/>
                  <a:gd name="T1" fmla="*/ 2 h 93"/>
                  <a:gd name="T2" fmla="*/ 1 w 110"/>
                  <a:gd name="T3" fmla="*/ 2 h 93"/>
                  <a:gd name="T4" fmla="*/ 1 w 110"/>
                  <a:gd name="T5" fmla="*/ 2 h 93"/>
                  <a:gd name="T6" fmla="*/ 1 w 110"/>
                  <a:gd name="T7" fmla="*/ 2 h 93"/>
                  <a:gd name="T8" fmla="*/ 1 w 110"/>
                  <a:gd name="T9" fmla="*/ 0 h 93"/>
                  <a:gd name="T10" fmla="*/ 1 w 110"/>
                  <a:gd name="T11" fmla="*/ 2 h 93"/>
                  <a:gd name="T12" fmla="*/ 1 w 110"/>
                  <a:gd name="T13" fmla="*/ 2 h 93"/>
                  <a:gd name="T14" fmla="*/ 1 w 110"/>
                  <a:gd name="T15" fmla="*/ 2 h 93"/>
                  <a:gd name="T16" fmla="*/ 0 w 110"/>
                  <a:gd name="T17" fmla="*/ 2 h 93"/>
                  <a:gd name="T18" fmla="*/ 1 w 110"/>
                  <a:gd name="T19" fmla="*/ 2 h 93"/>
                  <a:gd name="T20" fmla="*/ 1 w 110"/>
                  <a:gd name="T21" fmla="*/ 2 h 93"/>
                  <a:gd name="T22" fmla="*/ 1 w 110"/>
                  <a:gd name="T23" fmla="*/ 2 h 93"/>
                  <a:gd name="T24" fmla="*/ 1 w 110"/>
                  <a:gd name="T25" fmla="*/ 2 h 93"/>
                  <a:gd name="T26" fmla="*/ 1 w 110"/>
                  <a:gd name="T27" fmla="*/ 2 h 93"/>
                  <a:gd name="T28" fmla="*/ 1 w 110"/>
                  <a:gd name="T29" fmla="*/ 2 h 93"/>
                  <a:gd name="T30" fmla="*/ 1 w 110"/>
                  <a:gd name="T31" fmla="*/ 2 h 93"/>
                  <a:gd name="T32" fmla="*/ 1 w 110"/>
                  <a:gd name="T33" fmla="*/ 2 h 9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0"/>
                  <a:gd name="T52" fmla="*/ 0 h 93"/>
                  <a:gd name="T53" fmla="*/ 110 w 110"/>
                  <a:gd name="T54" fmla="*/ 93 h 9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0" h="93">
                    <a:moveTo>
                      <a:pt x="110" y="46"/>
                    </a:moveTo>
                    <a:lnTo>
                      <a:pt x="106" y="28"/>
                    </a:lnTo>
                    <a:lnTo>
                      <a:pt x="94" y="14"/>
                    </a:lnTo>
                    <a:lnTo>
                      <a:pt x="77" y="4"/>
                    </a:lnTo>
                    <a:lnTo>
                      <a:pt x="56" y="0"/>
                    </a:lnTo>
                    <a:lnTo>
                      <a:pt x="35" y="4"/>
                    </a:lnTo>
                    <a:lnTo>
                      <a:pt x="16" y="14"/>
                    </a:lnTo>
                    <a:lnTo>
                      <a:pt x="5" y="28"/>
                    </a:lnTo>
                    <a:lnTo>
                      <a:pt x="0" y="46"/>
                    </a:lnTo>
                    <a:lnTo>
                      <a:pt x="5" y="63"/>
                    </a:lnTo>
                    <a:lnTo>
                      <a:pt x="16" y="79"/>
                    </a:lnTo>
                    <a:lnTo>
                      <a:pt x="35" y="89"/>
                    </a:lnTo>
                    <a:lnTo>
                      <a:pt x="56" y="93"/>
                    </a:lnTo>
                    <a:lnTo>
                      <a:pt x="77" y="89"/>
                    </a:lnTo>
                    <a:lnTo>
                      <a:pt x="94" y="79"/>
                    </a:lnTo>
                    <a:lnTo>
                      <a:pt x="106" y="63"/>
                    </a:lnTo>
                    <a:lnTo>
                      <a:pt x="110" y="46"/>
                    </a:lnTo>
                    <a:close/>
                  </a:path>
                </a:pathLst>
              </a:custGeom>
              <a:solidFill>
                <a:srgbClr val="FF0000"/>
              </a:solidFill>
              <a:ln w="0">
                <a:noFill/>
                <a:round/>
                <a:headEnd/>
                <a:tailEnd/>
              </a:ln>
            </p:spPr>
            <p:txBody>
              <a:bodyPr/>
              <a:lstStyle/>
              <a:p>
                <a:endParaRPr lang="en-US"/>
              </a:p>
            </p:txBody>
          </p:sp>
          <p:sp>
            <p:nvSpPr>
              <p:cNvPr id="203849" name="Freeform 132"/>
              <p:cNvSpPr>
                <a:spLocks/>
              </p:cNvSpPr>
              <p:nvPr/>
            </p:nvSpPr>
            <p:spPr bwMode="auto">
              <a:xfrm>
                <a:off x="4128" y="3111"/>
                <a:ext cx="72" cy="76"/>
              </a:xfrm>
              <a:custGeom>
                <a:avLst/>
                <a:gdLst>
                  <a:gd name="T0" fmla="*/ 1 w 110"/>
                  <a:gd name="T1" fmla="*/ 2 h 93"/>
                  <a:gd name="T2" fmla="*/ 1 w 110"/>
                  <a:gd name="T3" fmla="*/ 2 h 93"/>
                  <a:gd name="T4" fmla="*/ 1 w 110"/>
                  <a:gd name="T5" fmla="*/ 2 h 93"/>
                  <a:gd name="T6" fmla="*/ 1 w 110"/>
                  <a:gd name="T7" fmla="*/ 2 h 93"/>
                  <a:gd name="T8" fmla="*/ 1 w 110"/>
                  <a:gd name="T9" fmla="*/ 0 h 93"/>
                  <a:gd name="T10" fmla="*/ 1 w 110"/>
                  <a:gd name="T11" fmla="*/ 2 h 93"/>
                  <a:gd name="T12" fmla="*/ 1 w 110"/>
                  <a:gd name="T13" fmla="*/ 2 h 93"/>
                  <a:gd name="T14" fmla="*/ 1 w 110"/>
                  <a:gd name="T15" fmla="*/ 2 h 93"/>
                  <a:gd name="T16" fmla="*/ 0 w 110"/>
                  <a:gd name="T17" fmla="*/ 2 h 93"/>
                  <a:gd name="T18" fmla="*/ 1 w 110"/>
                  <a:gd name="T19" fmla="*/ 2 h 93"/>
                  <a:gd name="T20" fmla="*/ 1 w 110"/>
                  <a:gd name="T21" fmla="*/ 2 h 93"/>
                  <a:gd name="T22" fmla="*/ 1 w 110"/>
                  <a:gd name="T23" fmla="*/ 2 h 93"/>
                  <a:gd name="T24" fmla="*/ 1 w 110"/>
                  <a:gd name="T25" fmla="*/ 2 h 93"/>
                  <a:gd name="T26" fmla="*/ 1 w 110"/>
                  <a:gd name="T27" fmla="*/ 2 h 93"/>
                  <a:gd name="T28" fmla="*/ 1 w 110"/>
                  <a:gd name="T29" fmla="*/ 2 h 93"/>
                  <a:gd name="T30" fmla="*/ 1 w 110"/>
                  <a:gd name="T31" fmla="*/ 2 h 93"/>
                  <a:gd name="T32" fmla="*/ 1 w 110"/>
                  <a:gd name="T33" fmla="*/ 2 h 9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0"/>
                  <a:gd name="T52" fmla="*/ 0 h 93"/>
                  <a:gd name="T53" fmla="*/ 110 w 110"/>
                  <a:gd name="T54" fmla="*/ 93 h 9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0" h="93">
                    <a:moveTo>
                      <a:pt x="110" y="46"/>
                    </a:moveTo>
                    <a:lnTo>
                      <a:pt x="106" y="28"/>
                    </a:lnTo>
                    <a:lnTo>
                      <a:pt x="94" y="14"/>
                    </a:lnTo>
                    <a:lnTo>
                      <a:pt x="77" y="4"/>
                    </a:lnTo>
                    <a:lnTo>
                      <a:pt x="56" y="0"/>
                    </a:lnTo>
                    <a:lnTo>
                      <a:pt x="35" y="4"/>
                    </a:lnTo>
                    <a:lnTo>
                      <a:pt x="16" y="14"/>
                    </a:lnTo>
                    <a:lnTo>
                      <a:pt x="5" y="28"/>
                    </a:lnTo>
                    <a:lnTo>
                      <a:pt x="0" y="46"/>
                    </a:lnTo>
                    <a:lnTo>
                      <a:pt x="5" y="63"/>
                    </a:lnTo>
                    <a:lnTo>
                      <a:pt x="16" y="79"/>
                    </a:lnTo>
                    <a:lnTo>
                      <a:pt x="35" y="89"/>
                    </a:lnTo>
                    <a:lnTo>
                      <a:pt x="56" y="93"/>
                    </a:lnTo>
                    <a:lnTo>
                      <a:pt x="77" y="89"/>
                    </a:lnTo>
                    <a:lnTo>
                      <a:pt x="94" y="79"/>
                    </a:lnTo>
                    <a:lnTo>
                      <a:pt x="106" y="63"/>
                    </a:lnTo>
                    <a:lnTo>
                      <a:pt x="110" y="46"/>
                    </a:lnTo>
                    <a:close/>
                  </a:path>
                </a:pathLst>
              </a:custGeom>
              <a:solidFill>
                <a:srgbClr val="FF0000"/>
              </a:solidFill>
              <a:ln w="0">
                <a:noFill/>
                <a:round/>
                <a:headEnd/>
                <a:tailEnd/>
              </a:ln>
            </p:spPr>
            <p:txBody>
              <a:bodyPr/>
              <a:lstStyle/>
              <a:p>
                <a:endParaRPr lang="en-US"/>
              </a:p>
            </p:txBody>
          </p:sp>
        </p:grpSp>
        <p:sp>
          <p:nvSpPr>
            <p:cNvPr id="203789" name="Text Box 133"/>
            <p:cNvSpPr txBox="1">
              <a:spLocks noChangeArrowheads="1"/>
            </p:cNvSpPr>
            <p:nvPr/>
          </p:nvSpPr>
          <p:spPr bwMode="auto">
            <a:xfrm>
              <a:off x="4128" y="480"/>
              <a:ext cx="432" cy="989"/>
            </a:xfrm>
            <a:prstGeom prst="rect">
              <a:avLst/>
            </a:prstGeom>
            <a:noFill/>
            <a:ln w="9525" algn="ctr">
              <a:noFill/>
              <a:miter lim="800000"/>
              <a:headEnd/>
              <a:tailEnd/>
            </a:ln>
          </p:spPr>
          <p:txBody>
            <a:bodyPr lIns="0" tIns="0" rIns="0" bIns="0">
              <a:spAutoFit/>
            </a:bodyPr>
            <a:lstStyle/>
            <a:p>
              <a:pPr lvl="1" eaLnBrk="0" hangingPunct="0">
                <a:spcBef>
                  <a:spcPct val="10000"/>
                </a:spcBef>
              </a:pPr>
              <a:r>
                <a:rPr lang="en-US" sz="2400" b="1">
                  <a:solidFill>
                    <a:srgbClr val="0000FF"/>
                  </a:solidFill>
                </a:rPr>
                <a:t>D</a:t>
              </a:r>
            </a:p>
            <a:p>
              <a:pPr lvl="1" eaLnBrk="0" hangingPunct="0">
                <a:spcBef>
                  <a:spcPct val="10000"/>
                </a:spcBef>
              </a:pPr>
              <a:r>
                <a:rPr lang="en-US" sz="2400" b="1">
                  <a:solidFill>
                    <a:srgbClr val="C80000"/>
                  </a:solidFill>
                </a:rPr>
                <a:t>E</a:t>
              </a:r>
              <a:r>
                <a:rPr lang="en-US" sz="2400" b="1"/>
                <a:t> </a:t>
              </a:r>
            </a:p>
            <a:p>
              <a:pPr lvl="1" eaLnBrk="0" hangingPunct="0">
                <a:spcBef>
                  <a:spcPct val="10000"/>
                </a:spcBef>
              </a:pPr>
              <a:r>
                <a:rPr lang="en-US" sz="2400" b="1">
                  <a:solidFill>
                    <a:srgbClr val="0000FF"/>
                  </a:solidFill>
                </a:rPr>
                <a:t>K</a:t>
              </a:r>
            </a:p>
            <a:p>
              <a:pPr lvl="1" eaLnBrk="0" hangingPunct="0">
                <a:spcBef>
                  <a:spcPct val="10000"/>
                </a:spcBef>
              </a:pPr>
              <a:r>
                <a:rPr lang="en-US" sz="2400" b="1">
                  <a:solidFill>
                    <a:srgbClr val="C80000"/>
                  </a:solidFill>
                </a:rPr>
                <a:t>A</a:t>
              </a:r>
              <a:endParaRPr lang="en-US" sz="2800" b="1">
                <a:solidFill>
                  <a:srgbClr val="C80000"/>
                </a:solidFill>
              </a:endParaRPr>
            </a:p>
          </p:txBody>
        </p:sp>
      </p:grpSp>
      <p:sp>
        <p:nvSpPr>
          <p:cNvPr id="203785" name="Freeform 64"/>
          <p:cNvSpPr>
            <a:spLocks/>
          </p:cNvSpPr>
          <p:nvPr/>
        </p:nvSpPr>
        <p:spPr bwMode="auto">
          <a:xfrm>
            <a:off x="2543175" y="5138738"/>
            <a:ext cx="114300" cy="120650"/>
          </a:xfrm>
          <a:custGeom>
            <a:avLst/>
            <a:gdLst>
              <a:gd name="T0" fmla="*/ 2147483647 w 110"/>
              <a:gd name="T1" fmla="*/ 2147483647 h 93"/>
              <a:gd name="T2" fmla="*/ 2147483647 w 110"/>
              <a:gd name="T3" fmla="*/ 2147483647 h 93"/>
              <a:gd name="T4" fmla="*/ 2147483647 w 110"/>
              <a:gd name="T5" fmla="*/ 2147483647 h 93"/>
              <a:gd name="T6" fmla="*/ 2147483647 w 110"/>
              <a:gd name="T7" fmla="*/ 2147483647 h 93"/>
              <a:gd name="T8" fmla="*/ 2147483647 w 110"/>
              <a:gd name="T9" fmla="*/ 0 h 93"/>
              <a:gd name="T10" fmla="*/ 2147483647 w 110"/>
              <a:gd name="T11" fmla="*/ 2147483647 h 93"/>
              <a:gd name="T12" fmla="*/ 2147483647 w 110"/>
              <a:gd name="T13" fmla="*/ 2147483647 h 93"/>
              <a:gd name="T14" fmla="*/ 2147483647 w 110"/>
              <a:gd name="T15" fmla="*/ 2147483647 h 93"/>
              <a:gd name="T16" fmla="*/ 0 w 110"/>
              <a:gd name="T17" fmla="*/ 2147483647 h 93"/>
              <a:gd name="T18" fmla="*/ 2147483647 w 110"/>
              <a:gd name="T19" fmla="*/ 2147483647 h 93"/>
              <a:gd name="T20" fmla="*/ 2147483647 w 110"/>
              <a:gd name="T21" fmla="*/ 2147483647 h 93"/>
              <a:gd name="T22" fmla="*/ 2147483647 w 110"/>
              <a:gd name="T23" fmla="*/ 2147483647 h 93"/>
              <a:gd name="T24" fmla="*/ 2147483647 w 110"/>
              <a:gd name="T25" fmla="*/ 2147483647 h 93"/>
              <a:gd name="T26" fmla="*/ 2147483647 w 110"/>
              <a:gd name="T27" fmla="*/ 2147483647 h 93"/>
              <a:gd name="T28" fmla="*/ 2147483647 w 110"/>
              <a:gd name="T29" fmla="*/ 2147483647 h 93"/>
              <a:gd name="T30" fmla="*/ 2147483647 w 110"/>
              <a:gd name="T31" fmla="*/ 2147483647 h 93"/>
              <a:gd name="T32" fmla="*/ 2147483647 w 110"/>
              <a:gd name="T33" fmla="*/ 2147483647 h 9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0"/>
              <a:gd name="T52" fmla="*/ 0 h 93"/>
              <a:gd name="T53" fmla="*/ 110 w 110"/>
              <a:gd name="T54" fmla="*/ 93 h 9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0" h="93">
                <a:moveTo>
                  <a:pt x="110" y="46"/>
                </a:moveTo>
                <a:lnTo>
                  <a:pt x="106" y="28"/>
                </a:lnTo>
                <a:lnTo>
                  <a:pt x="94" y="14"/>
                </a:lnTo>
                <a:lnTo>
                  <a:pt x="77" y="4"/>
                </a:lnTo>
                <a:lnTo>
                  <a:pt x="56" y="0"/>
                </a:lnTo>
                <a:lnTo>
                  <a:pt x="35" y="4"/>
                </a:lnTo>
                <a:lnTo>
                  <a:pt x="16" y="14"/>
                </a:lnTo>
                <a:lnTo>
                  <a:pt x="5" y="28"/>
                </a:lnTo>
                <a:lnTo>
                  <a:pt x="0" y="46"/>
                </a:lnTo>
                <a:lnTo>
                  <a:pt x="5" y="63"/>
                </a:lnTo>
                <a:lnTo>
                  <a:pt x="16" y="79"/>
                </a:lnTo>
                <a:lnTo>
                  <a:pt x="35" y="89"/>
                </a:lnTo>
                <a:lnTo>
                  <a:pt x="56" y="93"/>
                </a:lnTo>
                <a:lnTo>
                  <a:pt x="77" y="89"/>
                </a:lnTo>
                <a:lnTo>
                  <a:pt x="94" y="79"/>
                </a:lnTo>
                <a:lnTo>
                  <a:pt x="106" y="63"/>
                </a:lnTo>
                <a:lnTo>
                  <a:pt x="110" y="46"/>
                </a:lnTo>
                <a:close/>
              </a:path>
            </a:pathLst>
          </a:custGeom>
          <a:solidFill>
            <a:srgbClr val="FF0000"/>
          </a:solidFill>
          <a:ln w="0">
            <a:noFill/>
            <a:round/>
            <a:headEnd/>
            <a:tailEnd/>
          </a:ln>
        </p:spPr>
        <p:txBody>
          <a:bodyPr/>
          <a:lstStyle/>
          <a:p>
            <a:endParaRPr lang="en-US"/>
          </a:p>
        </p:txBody>
      </p:sp>
      <p:sp>
        <p:nvSpPr>
          <p:cNvPr id="203786" name="Freeform 20"/>
          <p:cNvSpPr>
            <a:spLocks/>
          </p:cNvSpPr>
          <p:nvPr/>
        </p:nvSpPr>
        <p:spPr bwMode="auto">
          <a:xfrm>
            <a:off x="2533650" y="3062288"/>
            <a:ext cx="114300" cy="119062"/>
          </a:xfrm>
          <a:custGeom>
            <a:avLst/>
            <a:gdLst>
              <a:gd name="T0" fmla="*/ 2147483647 w 110"/>
              <a:gd name="T1" fmla="*/ 2147483647 h 92"/>
              <a:gd name="T2" fmla="*/ 2147483647 w 110"/>
              <a:gd name="T3" fmla="*/ 2147483647 h 92"/>
              <a:gd name="T4" fmla="*/ 2147483647 w 110"/>
              <a:gd name="T5" fmla="*/ 2147483647 h 92"/>
              <a:gd name="T6" fmla="*/ 2147483647 w 110"/>
              <a:gd name="T7" fmla="*/ 2147483647 h 92"/>
              <a:gd name="T8" fmla="*/ 2147483647 w 110"/>
              <a:gd name="T9" fmla="*/ 0 h 92"/>
              <a:gd name="T10" fmla="*/ 2147483647 w 110"/>
              <a:gd name="T11" fmla="*/ 2147483647 h 92"/>
              <a:gd name="T12" fmla="*/ 2147483647 w 110"/>
              <a:gd name="T13" fmla="*/ 2147483647 h 92"/>
              <a:gd name="T14" fmla="*/ 2147483647 w 110"/>
              <a:gd name="T15" fmla="*/ 2147483647 h 92"/>
              <a:gd name="T16" fmla="*/ 0 w 110"/>
              <a:gd name="T17" fmla="*/ 2147483647 h 92"/>
              <a:gd name="T18" fmla="*/ 2147483647 w 110"/>
              <a:gd name="T19" fmla="*/ 2147483647 h 92"/>
              <a:gd name="T20" fmla="*/ 2147483647 w 110"/>
              <a:gd name="T21" fmla="*/ 2147483647 h 92"/>
              <a:gd name="T22" fmla="*/ 2147483647 w 110"/>
              <a:gd name="T23" fmla="*/ 2147483647 h 92"/>
              <a:gd name="T24" fmla="*/ 2147483647 w 110"/>
              <a:gd name="T25" fmla="*/ 2147483647 h 92"/>
              <a:gd name="T26" fmla="*/ 2147483647 w 110"/>
              <a:gd name="T27" fmla="*/ 2147483647 h 92"/>
              <a:gd name="T28" fmla="*/ 2147483647 w 110"/>
              <a:gd name="T29" fmla="*/ 2147483647 h 92"/>
              <a:gd name="T30" fmla="*/ 2147483647 w 110"/>
              <a:gd name="T31" fmla="*/ 2147483647 h 92"/>
              <a:gd name="T32" fmla="*/ 2147483647 w 110"/>
              <a:gd name="T33" fmla="*/ 2147483647 h 9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0"/>
              <a:gd name="T52" fmla="*/ 0 h 92"/>
              <a:gd name="T53" fmla="*/ 110 w 110"/>
              <a:gd name="T54" fmla="*/ 92 h 9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0" h="92">
                <a:moveTo>
                  <a:pt x="110" y="45"/>
                </a:moveTo>
                <a:lnTo>
                  <a:pt x="106" y="28"/>
                </a:lnTo>
                <a:lnTo>
                  <a:pt x="94" y="13"/>
                </a:lnTo>
                <a:lnTo>
                  <a:pt x="77" y="4"/>
                </a:lnTo>
                <a:lnTo>
                  <a:pt x="56" y="0"/>
                </a:lnTo>
                <a:lnTo>
                  <a:pt x="35" y="4"/>
                </a:lnTo>
                <a:lnTo>
                  <a:pt x="16" y="13"/>
                </a:lnTo>
                <a:lnTo>
                  <a:pt x="5" y="28"/>
                </a:lnTo>
                <a:lnTo>
                  <a:pt x="0" y="45"/>
                </a:lnTo>
                <a:lnTo>
                  <a:pt x="5" y="63"/>
                </a:lnTo>
                <a:lnTo>
                  <a:pt x="16" y="79"/>
                </a:lnTo>
                <a:lnTo>
                  <a:pt x="35" y="88"/>
                </a:lnTo>
                <a:lnTo>
                  <a:pt x="56" y="92"/>
                </a:lnTo>
                <a:lnTo>
                  <a:pt x="77" y="88"/>
                </a:lnTo>
                <a:lnTo>
                  <a:pt x="94" y="79"/>
                </a:lnTo>
                <a:lnTo>
                  <a:pt x="106" y="63"/>
                </a:lnTo>
                <a:lnTo>
                  <a:pt x="110" y="45"/>
                </a:lnTo>
                <a:close/>
              </a:path>
            </a:pathLst>
          </a:custGeom>
          <a:solidFill>
            <a:srgbClr val="0000FF"/>
          </a:solidFill>
          <a:ln w="0">
            <a:noFill/>
            <a:round/>
            <a:headEnd/>
            <a:tailEnd/>
          </a:ln>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accel="50000" decel="5000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1+#ppt_w/2"/>
                                          </p:val>
                                        </p:tav>
                                        <p:tav tm="100000">
                                          <p:val>
                                            <p:strVal val="#ppt_x"/>
                                          </p:val>
                                        </p:tav>
                                      </p:tavLst>
                                    </p:anim>
                                    <p:anim calcmode="lin" valueType="num">
                                      <p:cBhvr additive="base">
                                        <p:cTn id="14"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2" accel="50000" decel="50000" fill="hold" grpId="0" nodeType="clickEffect">
                                  <p:stCondLst>
                                    <p:cond delay="0"/>
                                  </p:stCondLst>
                                  <p:childTnLst>
                                    <p:set>
                                      <p:cBhvr>
                                        <p:cTn id="18" dur="1" fill="hold">
                                          <p:stCondLst>
                                            <p:cond delay="0"/>
                                          </p:stCondLst>
                                        </p:cTn>
                                        <p:tgtEl>
                                          <p:spTgt spid="1990800"/>
                                        </p:tgtEl>
                                        <p:attrNameLst>
                                          <p:attrName>style.visibility</p:attrName>
                                        </p:attrNameLst>
                                      </p:cBhvr>
                                      <p:to>
                                        <p:strVal val="visible"/>
                                      </p:to>
                                    </p:set>
                                    <p:anim calcmode="lin" valueType="num">
                                      <p:cBhvr additive="base">
                                        <p:cTn id="19" dur="500" fill="hold"/>
                                        <p:tgtEl>
                                          <p:spTgt spid="1990800"/>
                                        </p:tgtEl>
                                        <p:attrNameLst>
                                          <p:attrName>ppt_x</p:attrName>
                                        </p:attrNameLst>
                                      </p:cBhvr>
                                      <p:tavLst>
                                        <p:tav tm="0">
                                          <p:val>
                                            <p:strVal val="0-#ppt_w/2"/>
                                          </p:val>
                                        </p:tav>
                                        <p:tav tm="100000">
                                          <p:val>
                                            <p:strVal val="#ppt_x"/>
                                          </p:val>
                                        </p:tav>
                                      </p:tavLst>
                                    </p:anim>
                                    <p:anim calcmode="lin" valueType="num">
                                      <p:cBhvr additive="base">
                                        <p:cTn id="20" dur="500" fill="hold"/>
                                        <p:tgtEl>
                                          <p:spTgt spid="199080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9080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effectLst/>
      </p:bgPr>
    </p:bg>
    <p:spTree>
      <p:nvGrpSpPr>
        <p:cNvPr id="1" name=""/>
        <p:cNvGrpSpPr/>
        <p:nvPr/>
      </p:nvGrpSpPr>
      <p:grpSpPr>
        <a:xfrm>
          <a:off x="0" y="0"/>
          <a:ext cx="0" cy="0"/>
          <a:chOff x="0" y="0"/>
          <a:chExt cx="0" cy="0"/>
        </a:xfrm>
      </p:grpSpPr>
      <p:sp>
        <p:nvSpPr>
          <p:cNvPr id="156674" name="Slide Number Placeholder 5"/>
          <p:cNvSpPr>
            <a:spLocks noGrp="1"/>
          </p:cNvSpPr>
          <p:nvPr>
            <p:ph type="sldNum" sz="quarter" idx="12"/>
          </p:nvPr>
        </p:nvSpPr>
        <p:spPr>
          <a:noFill/>
        </p:spPr>
        <p:txBody>
          <a:bodyPr/>
          <a:lstStyle/>
          <a:p>
            <a:fld id="{5FC546BA-0904-4984-AF33-E8924DAB46BE}" type="slidenum">
              <a:rPr lang="en-US" smtClean="0">
                <a:cs typeface="Arial" pitchFamily="34" charset="0"/>
              </a:rPr>
              <a:pPr/>
              <a:t>7</a:t>
            </a:fld>
            <a:endParaRPr lang="en-US" smtClean="0">
              <a:cs typeface="Arial" pitchFamily="34" charset="0"/>
            </a:endParaRPr>
          </a:p>
        </p:txBody>
      </p:sp>
      <p:sp>
        <p:nvSpPr>
          <p:cNvPr id="156675" name="Text Box 2"/>
          <p:cNvSpPr txBox="1">
            <a:spLocks noChangeArrowheads="1"/>
          </p:cNvSpPr>
          <p:nvPr/>
        </p:nvSpPr>
        <p:spPr bwMode="auto">
          <a:xfrm>
            <a:off x="104775" y="465138"/>
            <a:ext cx="9144000" cy="1604962"/>
          </a:xfrm>
          <a:prstGeom prst="rect">
            <a:avLst/>
          </a:prstGeom>
          <a:noFill/>
          <a:ln w="9525">
            <a:noFill/>
            <a:miter lim="800000"/>
            <a:headEnd/>
            <a:tailEnd/>
          </a:ln>
        </p:spPr>
        <p:txBody>
          <a:bodyPr>
            <a:spAutoFit/>
          </a:bodyPr>
          <a:lstStyle/>
          <a:p>
            <a:pPr algn="ctr">
              <a:spcBef>
                <a:spcPct val="10000"/>
              </a:spcBef>
            </a:pPr>
            <a:r>
              <a:rPr lang="en-US" sz="1800" b="1" i="1">
                <a:solidFill>
                  <a:srgbClr val="2D2D8A"/>
                </a:solidFill>
              </a:rPr>
              <a:t>Channels are only Holes</a:t>
            </a:r>
          </a:p>
          <a:p>
            <a:pPr algn="ctr">
              <a:spcBef>
                <a:spcPct val="10000"/>
              </a:spcBef>
            </a:pPr>
            <a:r>
              <a:rPr lang="en-US" sz="1800" b="1" i="1">
                <a:solidFill>
                  <a:srgbClr val="000099"/>
                </a:solidFill>
              </a:rPr>
              <a:t>Why can’t we understand and build them?</a:t>
            </a:r>
          </a:p>
          <a:p>
            <a:pPr algn="ctr">
              <a:spcBef>
                <a:spcPct val="10000"/>
              </a:spcBef>
            </a:pPr>
            <a:endParaRPr lang="en-US" sz="1100" i="1">
              <a:solidFill>
                <a:srgbClr val="000099"/>
              </a:solidFill>
            </a:endParaRPr>
          </a:p>
          <a:p>
            <a:pPr algn="ctr">
              <a:spcBef>
                <a:spcPct val="10000"/>
              </a:spcBef>
            </a:pPr>
            <a:r>
              <a:rPr lang="en-US" sz="4400" b="1" i="1">
                <a:solidFill>
                  <a:srgbClr val="000099"/>
                </a:solidFill>
              </a:rPr>
              <a:t>Where to start?</a:t>
            </a:r>
          </a:p>
        </p:txBody>
      </p:sp>
      <p:sp>
        <p:nvSpPr>
          <p:cNvPr id="156676" name="TextBox 2"/>
          <p:cNvSpPr txBox="1">
            <a:spLocks noChangeArrowheads="1"/>
          </p:cNvSpPr>
          <p:nvPr/>
        </p:nvSpPr>
        <p:spPr bwMode="auto">
          <a:xfrm>
            <a:off x="552450" y="2403475"/>
            <a:ext cx="8137525" cy="646113"/>
          </a:xfrm>
          <a:prstGeom prst="rect">
            <a:avLst/>
          </a:prstGeom>
          <a:noFill/>
          <a:ln w="9525">
            <a:noFill/>
            <a:miter lim="800000"/>
            <a:headEnd/>
            <a:tailEnd/>
          </a:ln>
        </p:spPr>
        <p:txBody>
          <a:bodyPr>
            <a:spAutoFit/>
          </a:bodyPr>
          <a:lstStyle/>
          <a:p>
            <a:pPr algn="ctr"/>
            <a:r>
              <a:rPr lang="en-US" sz="3600" b="1">
                <a:solidFill>
                  <a:srgbClr val="A20000"/>
                </a:solidFill>
              </a:rPr>
              <a:t>Why not compute all the atoms?</a:t>
            </a:r>
            <a:r>
              <a:rPr lang="en-US" sz="2400">
                <a:solidFill>
                  <a:srgbClr val="000000"/>
                </a:solidFill>
              </a:rPr>
              <a:t> </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effectLst/>
      </p:bgPr>
    </p:bg>
    <p:spTree>
      <p:nvGrpSpPr>
        <p:cNvPr id="1" name=""/>
        <p:cNvGrpSpPr/>
        <p:nvPr/>
      </p:nvGrpSpPr>
      <p:grpSpPr>
        <a:xfrm>
          <a:off x="0" y="0"/>
          <a:ext cx="0" cy="0"/>
          <a:chOff x="0" y="0"/>
          <a:chExt cx="0" cy="0"/>
        </a:xfrm>
      </p:grpSpPr>
      <p:sp>
        <p:nvSpPr>
          <p:cNvPr id="204802" name="Rectangle 2"/>
          <p:cNvSpPr>
            <a:spLocks noGrp="1" noChangeArrowheads="1"/>
          </p:cNvSpPr>
          <p:nvPr>
            <p:ph type="title"/>
          </p:nvPr>
        </p:nvSpPr>
        <p:spPr>
          <a:xfrm>
            <a:off x="600075" y="371475"/>
            <a:ext cx="8248650" cy="2838450"/>
          </a:xfrm>
        </p:spPr>
        <p:txBody>
          <a:bodyPr/>
          <a:lstStyle/>
          <a:p>
            <a:pPr eaLnBrk="1" hangingPunct="1">
              <a:lnSpc>
                <a:spcPct val="115000"/>
              </a:lnSpc>
              <a:spcBef>
                <a:spcPct val="65000"/>
              </a:spcBef>
            </a:pPr>
            <a:r>
              <a:rPr lang="en-US" sz="3200" b="1" i="1" u="sng" smtClean="0"/>
              <a:t>Nothing was changed</a:t>
            </a:r>
            <a:r>
              <a:rPr lang="en-US" sz="3200" i="1" smtClean="0"/>
              <a:t> </a:t>
            </a:r>
            <a:br>
              <a:rPr lang="en-US" sz="3200" i="1" smtClean="0"/>
            </a:br>
            <a:r>
              <a:rPr lang="en-US" sz="3200" i="1" smtClean="0"/>
              <a:t>from the </a:t>
            </a:r>
            <a:br>
              <a:rPr lang="en-US" sz="3200" i="1" smtClean="0"/>
            </a:br>
            <a:r>
              <a:rPr lang="en-US" sz="3200" i="1" smtClean="0"/>
              <a:t> EEEA Ca channel</a:t>
            </a:r>
            <a:br>
              <a:rPr lang="en-US" sz="3200" i="1" smtClean="0"/>
            </a:br>
            <a:r>
              <a:rPr lang="en-US" sz="3200" i="1" smtClean="0"/>
              <a:t>except the amino acids</a:t>
            </a:r>
            <a:endParaRPr lang="en-US" sz="2800" i="1" smtClean="0"/>
          </a:p>
        </p:txBody>
      </p:sp>
      <p:sp>
        <p:nvSpPr>
          <p:cNvPr id="204803" name="Slide Number Placeholder 5"/>
          <p:cNvSpPr>
            <a:spLocks noGrp="1"/>
          </p:cNvSpPr>
          <p:nvPr>
            <p:ph type="sldNum" sz="quarter" idx="12"/>
          </p:nvPr>
        </p:nvSpPr>
        <p:spPr>
          <a:noFill/>
        </p:spPr>
        <p:txBody>
          <a:bodyPr/>
          <a:lstStyle/>
          <a:p>
            <a:fld id="{F262E982-52E8-4962-9980-591D734FA43E}" type="slidenum">
              <a:rPr lang="en-US" smtClean="0">
                <a:cs typeface="Arial" pitchFamily="34" charset="0"/>
              </a:rPr>
              <a:pPr/>
              <a:t>70</a:t>
            </a:fld>
            <a:endParaRPr lang="en-US" smtClean="0">
              <a:cs typeface="Arial" pitchFamily="34" charset="0"/>
            </a:endParaRPr>
          </a:p>
        </p:txBody>
      </p:sp>
      <p:sp>
        <p:nvSpPr>
          <p:cNvPr id="204804" name="Text Box 4"/>
          <p:cNvSpPr txBox="1">
            <a:spLocks noChangeArrowheads="1"/>
          </p:cNvSpPr>
          <p:nvPr/>
        </p:nvSpPr>
        <p:spPr bwMode="auto">
          <a:xfrm>
            <a:off x="3236913" y="6111875"/>
            <a:ext cx="3406775" cy="455613"/>
          </a:xfrm>
          <a:prstGeom prst="rect">
            <a:avLst/>
          </a:prstGeom>
          <a:noFill/>
          <a:ln w="25400" algn="ctr">
            <a:noFill/>
            <a:miter lim="800000"/>
            <a:headEnd/>
            <a:tailEnd/>
          </a:ln>
        </p:spPr>
        <p:txBody>
          <a:bodyPr tIns="137160" bIns="137160">
            <a:spAutoFit/>
          </a:bodyPr>
          <a:lstStyle/>
          <a:p>
            <a:pPr algn="ctr" eaLnBrk="0" hangingPunct="0">
              <a:spcBef>
                <a:spcPct val="50000"/>
              </a:spcBef>
            </a:pPr>
            <a:r>
              <a:rPr lang="en-US" sz="1200"/>
              <a:t>Calculations and experiments done at pH 8</a:t>
            </a:r>
          </a:p>
        </p:txBody>
      </p:sp>
      <p:sp>
        <p:nvSpPr>
          <p:cNvPr id="204805" name="TextBox 4"/>
          <p:cNvSpPr txBox="1">
            <a:spLocks noChangeArrowheads="1"/>
          </p:cNvSpPr>
          <p:nvPr/>
        </p:nvSpPr>
        <p:spPr bwMode="auto">
          <a:xfrm>
            <a:off x="1447800" y="3419475"/>
            <a:ext cx="5924550" cy="830263"/>
          </a:xfrm>
          <a:prstGeom prst="rect">
            <a:avLst/>
          </a:prstGeom>
          <a:noFill/>
          <a:ln w="9525">
            <a:noFill/>
            <a:miter lim="800000"/>
            <a:headEnd/>
            <a:tailEnd/>
          </a:ln>
        </p:spPr>
        <p:txBody>
          <a:bodyPr>
            <a:spAutoFit/>
          </a:bodyPr>
          <a:lstStyle/>
          <a:p>
            <a:pPr algn="ctr"/>
            <a:r>
              <a:rPr lang="en-US" b="1"/>
              <a:t>Calculated DEKA Na Channel </a:t>
            </a:r>
            <a:br>
              <a:rPr lang="en-US" b="1"/>
            </a:br>
            <a:r>
              <a:rPr lang="en-US" b="1"/>
              <a:t>Selects</a:t>
            </a:r>
            <a:br>
              <a:rPr lang="en-US" b="1"/>
            </a:br>
            <a:r>
              <a:rPr lang="en-US" b="1"/>
              <a:t>Ca</a:t>
            </a:r>
            <a:r>
              <a:rPr lang="en-US" b="1" baseline="30000"/>
              <a:t> 2+</a:t>
            </a:r>
            <a:r>
              <a:rPr lang="en-US" b="1"/>
              <a:t> </a:t>
            </a:r>
            <a:r>
              <a:rPr lang="en-US" sz="1200" b="1" i="1"/>
              <a:t>vs.</a:t>
            </a:r>
            <a:r>
              <a:rPr lang="en-US" b="1" i="1"/>
              <a:t> </a:t>
            </a:r>
            <a:r>
              <a:rPr lang="en-US" b="1"/>
              <a:t>Na</a:t>
            </a:r>
            <a:r>
              <a:rPr lang="en-US" b="1" baseline="30000"/>
              <a:t> +</a:t>
            </a:r>
            <a:r>
              <a:rPr lang="en-US" b="1"/>
              <a:t> </a:t>
            </a:r>
            <a:r>
              <a:rPr lang="en-US" sz="1100" i="1"/>
              <a:t>and also</a:t>
            </a:r>
            <a:r>
              <a:rPr lang="en-US" b="1"/>
              <a:t> K</a:t>
            </a:r>
            <a:r>
              <a:rPr lang="en-US" b="1" baseline="30000"/>
              <a:t>+</a:t>
            </a:r>
            <a:r>
              <a:rPr lang="en-US" b="1"/>
              <a:t> </a:t>
            </a:r>
            <a:r>
              <a:rPr lang="en-US" sz="1200" b="1" i="1">
                <a:solidFill>
                  <a:srgbClr val="000000"/>
                </a:solidFill>
              </a:rPr>
              <a:t>vs.</a:t>
            </a:r>
            <a:r>
              <a:rPr lang="en-US" b="1"/>
              <a:t> Na</a:t>
            </a:r>
            <a:r>
              <a:rPr lang="en-US" b="1" baseline="30000"/>
              <a:t>+</a:t>
            </a:r>
            <a:endParaRPr lang="en-US"/>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effectLst/>
      </p:bgPr>
    </p:bg>
    <p:spTree>
      <p:nvGrpSpPr>
        <p:cNvPr id="1" name=""/>
        <p:cNvGrpSpPr/>
        <p:nvPr/>
      </p:nvGrpSpPr>
      <p:grpSpPr>
        <a:xfrm>
          <a:off x="0" y="0"/>
          <a:ext cx="0" cy="0"/>
          <a:chOff x="0" y="0"/>
          <a:chExt cx="0" cy="0"/>
        </a:xfrm>
      </p:grpSpPr>
      <p:sp>
        <p:nvSpPr>
          <p:cNvPr id="205826" name="Slide Number Placeholder 5"/>
          <p:cNvSpPr>
            <a:spLocks noGrp="1"/>
          </p:cNvSpPr>
          <p:nvPr>
            <p:ph type="sldNum" sz="quarter" idx="12"/>
          </p:nvPr>
        </p:nvSpPr>
        <p:spPr>
          <a:noFill/>
        </p:spPr>
        <p:txBody>
          <a:bodyPr/>
          <a:lstStyle/>
          <a:p>
            <a:fld id="{BD44027C-2D2A-4B1A-B95D-4F38C447497D}" type="slidenum">
              <a:rPr lang="en-US" smtClean="0">
                <a:cs typeface="Arial" pitchFamily="34" charset="0"/>
              </a:rPr>
              <a:pPr/>
              <a:t>71</a:t>
            </a:fld>
            <a:endParaRPr lang="en-US" smtClean="0">
              <a:cs typeface="Arial" pitchFamily="34" charset="0"/>
            </a:endParaRPr>
          </a:p>
        </p:txBody>
      </p:sp>
      <p:grpSp>
        <p:nvGrpSpPr>
          <p:cNvPr id="205827" name="Group 2"/>
          <p:cNvGrpSpPr>
            <a:grpSpLocks/>
          </p:cNvGrpSpPr>
          <p:nvPr/>
        </p:nvGrpSpPr>
        <p:grpSpPr bwMode="auto">
          <a:xfrm>
            <a:off x="468313" y="366713"/>
            <a:ext cx="8391525" cy="3459162"/>
            <a:chOff x="295" y="231"/>
            <a:chExt cx="5286" cy="2179"/>
          </a:xfrm>
        </p:grpSpPr>
        <p:sp>
          <p:nvSpPr>
            <p:cNvPr id="205829" name="Rectangle 3"/>
            <p:cNvSpPr>
              <a:spLocks noChangeArrowheads="1"/>
            </p:cNvSpPr>
            <p:nvPr/>
          </p:nvSpPr>
          <p:spPr bwMode="auto">
            <a:xfrm>
              <a:off x="295" y="231"/>
              <a:ext cx="5286" cy="2069"/>
            </a:xfrm>
            <a:prstGeom prst="rect">
              <a:avLst/>
            </a:prstGeom>
            <a:noFill/>
            <a:ln w="9525">
              <a:noFill/>
              <a:miter lim="800000"/>
              <a:headEnd/>
              <a:tailEnd/>
            </a:ln>
          </p:spPr>
          <p:txBody>
            <a:bodyPr lIns="91427" tIns="45714" rIns="91427" bIns="45714" anchor="ctr"/>
            <a:lstStyle/>
            <a:p>
              <a:pPr algn="ctr"/>
              <a:r>
                <a:rPr lang="en-US" sz="4400" b="1">
                  <a:solidFill>
                    <a:srgbClr val="000000"/>
                  </a:solidFill>
                </a:rPr>
                <a:t>Selectivity </a:t>
              </a:r>
              <a:br>
                <a:rPr lang="en-US" sz="4400" b="1">
                  <a:solidFill>
                    <a:srgbClr val="000000"/>
                  </a:solidFill>
                </a:rPr>
              </a:br>
              <a:r>
                <a:rPr lang="en-US" sz="2800">
                  <a:solidFill>
                    <a:srgbClr val="000000"/>
                  </a:solidFill>
                </a:rPr>
                <a:t>comes from </a:t>
              </a:r>
              <a:br>
                <a:rPr lang="en-US" sz="2800">
                  <a:solidFill>
                    <a:srgbClr val="000000"/>
                  </a:solidFill>
                </a:rPr>
              </a:br>
              <a:r>
                <a:rPr lang="en-US" sz="4400" b="1" u="sng">
                  <a:solidFill>
                    <a:srgbClr val="000000"/>
                  </a:solidFill>
                </a:rPr>
                <a:t>Electrostatic Interaction</a:t>
              </a:r>
              <a:br>
                <a:rPr lang="en-US" sz="4400" b="1" u="sng">
                  <a:solidFill>
                    <a:srgbClr val="000000"/>
                  </a:solidFill>
                </a:rPr>
              </a:br>
              <a:r>
                <a:rPr lang="en-US" sz="2800">
                  <a:solidFill>
                    <a:srgbClr val="000000"/>
                  </a:solidFill>
                </a:rPr>
                <a:t>and</a:t>
              </a:r>
              <a:br>
                <a:rPr lang="en-US" sz="2800">
                  <a:solidFill>
                    <a:srgbClr val="000000"/>
                  </a:solidFill>
                </a:rPr>
              </a:br>
              <a:r>
                <a:rPr lang="en-US" sz="4400" b="1" u="sng">
                  <a:solidFill>
                    <a:srgbClr val="000000"/>
                  </a:solidFill>
                </a:rPr>
                <a:t>Steric Competition</a:t>
              </a:r>
              <a:r>
                <a:rPr lang="en-US" sz="4400" b="1">
                  <a:solidFill>
                    <a:srgbClr val="000000"/>
                  </a:solidFill>
                </a:rPr>
                <a:t> for Space</a:t>
              </a:r>
              <a:r>
                <a:rPr lang="en-US" sz="4400">
                  <a:solidFill>
                    <a:srgbClr val="000000"/>
                  </a:solidFill>
                </a:rPr>
                <a:t/>
              </a:r>
              <a:br>
                <a:rPr lang="en-US" sz="4400">
                  <a:solidFill>
                    <a:srgbClr val="000000"/>
                  </a:solidFill>
                </a:rPr>
              </a:br>
              <a:endParaRPr lang="en-US" sz="4400">
                <a:solidFill>
                  <a:srgbClr val="000000"/>
                </a:solidFill>
              </a:endParaRPr>
            </a:p>
          </p:txBody>
        </p:sp>
        <p:sp>
          <p:nvSpPr>
            <p:cNvPr id="2031620" name="AutoShape 4"/>
            <p:cNvSpPr>
              <a:spLocks noChangeArrowheads="1"/>
            </p:cNvSpPr>
            <p:nvPr/>
          </p:nvSpPr>
          <p:spPr bwMode="auto">
            <a:xfrm>
              <a:off x="2193" y="2189"/>
              <a:ext cx="1140" cy="221"/>
            </a:xfrm>
            <a:prstGeom prst="wedgeEllipseCallout">
              <a:avLst>
                <a:gd name="adj1" fmla="val -35704"/>
                <a:gd name="adj2" fmla="val -177602"/>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25400" algn="ctr">
              <a:solidFill>
                <a:schemeClr val="tx1"/>
              </a:solidFill>
              <a:miter lim="800000"/>
              <a:headEnd/>
              <a:tailEnd type="none" w="lg" len="lg"/>
            </a:ln>
            <a:effectLst/>
          </p:spPr>
          <p:txBody>
            <a:bodyPr anchor="ctr"/>
            <a:lstStyle/>
            <a:p>
              <a:pPr algn="ctr" eaLnBrk="0" hangingPunct="0">
                <a:spcBef>
                  <a:spcPct val="50000"/>
                </a:spcBef>
                <a:defRPr/>
              </a:pPr>
              <a:r>
                <a:rPr lang="en-US" sz="1800">
                  <a:solidFill>
                    <a:srgbClr val="000000"/>
                  </a:solidFill>
                  <a:latin typeface="Arial" charset="0"/>
                  <a:cs typeface="Arial" charset="0"/>
                </a:rPr>
                <a:t>Repulsion</a:t>
              </a:r>
            </a:p>
          </p:txBody>
        </p:sp>
      </p:grpSp>
      <p:sp>
        <p:nvSpPr>
          <p:cNvPr id="205828" name="Text Box 5"/>
          <p:cNvSpPr txBox="1">
            <a:spLocks noChangeArrowheads="1"/>
          </p:cNvSpPr>
          <p:nvPr/>
        </p:nvSpPr>
        <p:spPr bwMode="auto">
          <a:xfrm>
            <a:off x="811213" y="4133850"/>
            <a:ext cx="7354887" cy="2227263"/>
          </a:xfrm>
          <a:prstGeom prst="rect">
            <a:avLst/>
          </a:prstGeom>
          <a:noFill/>
          <a:ln w="25400" algn="ctr">
            <a:noFill/>
            <a:miter lim="800000"/>
            <a:headEnd/>
            <a:tailEnd/>
          </a:ln>
        </p:spPr>
        <p:txBody>
          <a:bodyPr>
            <a:spAutoFit/>
          </a:bodyPr>
          <a:lstStyle/>
          <a:p>
            <a:pPr algn="ctr" eaLnBrk="0" hangingPunct="0">
              <a:spcBef>
                <a:spcPct val="50000"/>
              </a:spcBef>
            </a:pPr>
            <a:r>
              <a:rPr lang="en-US" sz="2800">
                <a:solidFill>
                  <a:srgbClr val="000000"/>
                </a:solidFill>
              </a:rPr>
              <a:t>Location and Strength of Binding Sites Depend on Ionic Concentration and Temperature, etc </a:t>
            </a:r>
            <a:br>
              <a:rPr lang="en-US" sz="2800">
                <a:solidFill>
                  <a:srgbClr val="000000"/>
                </a:solidFill>
              </a:rPr>
            </a:br>
            <a:r>
              <a:rPr lang="en-US" sz="2800">
                <a:solidFill>
                  <a:srgbClr val="000000"/>
                </a:solidFill>
              </a:rPr>
              <a:t/>
            </a:r>
            <a:br>
              <a:rPr lang="en-US" sz="2800">
                <a:solidFill>
                  <a:srgbClr val="000000"/>
                </a:solidFill>
              </a:rPr>
            </a:br>
            <a:r>
              <a:rPr lang="en-US" sz="2800" b="1" i="1">
                <a:solidFill>
                  <a:srgbClr val="000000"/>
                </a:solidFill>
              </a:rPr>
              <a:t>Rate Constants are Variables</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effectLst/>
      </p:bgPr>
    </p:bg>
    <p:spTree>
      <p:nvGrpSpPr>
        <p:cNvPr id="1" name=""/>
        <p:cNvGrpSpPr/>
        <p:nvPr/>
      </p:nvGrpSpPr>
      <p:grpSpPr>
        <a:xfrm>
          <a:off x="0" y="0"/>
          <a:ext cx="0" cy="0"/>
          <a:chOff x="0" y="0"/>
          <a:chExt cx="0" cy="0"/>
        </a:xfrm>
      </p:grpSpPr>
      <p:sp>
        <p:nvSpPr>
          <p:cNvPr id="206850" name="Rectangle 3"/>
          <p:cNvSpPr>
            <a:spLocks noGrp="1" noChangeArrowheads="1"/>
          </p:cNvSpPr>
          <p:nvPr>
            <p:ph idx="1"/>
          </p:nvPr>
        </p:nvSpPr>
        <p:spPr>
          <a:xfrm>
            <a:off x="0" y="3038475"/>
            <a:ext cx="9144000" cy="4114800"/>
          </a:xfrm>
        </p:spPr>
        <p:txBody>
          <a:bodyPr/>
          <a:lstStyle/>
          <a:p>
            <a:pPr algn="ctr" eaLnBrk="1" hangingPunct="1">
              <a:buFontTx/>
              <a:buNone/>
            </a:pPr>
            <a:r>
              <a:rPr lang="en-US" sz="3600" b="1" smtClean="0"/>
              <a:t>We can actually compute the </a:t>
            </a:r>
            <a:br>
              <a:rPr lang="en-US" sz="3600" b="1" smtClean="0"/>
            </a:br>
            <a:r>
              <a:rPr lang="en-US" sz="3600" b="1" smtClean="0"/>
              <a:t>Structures that determine Selectivity</a:t>
            </a:r>
          </a:p>
        </p:txBody>
      </p:sp>
      <p:sp>
        <p:nvSpPr>
          <p:cNvPr id="206851" name="Slide Number Placeholder 5"/>
          <p:cNvSpPr>
            <a:spLocks noGrp="1"/>
          </p:cNvSpPr>
          <p:nvPr>
            <p:ph type="sldNum" sz="quarter" idx="12"/>
          </p:nvPr>
        </p:nvSpPr>
        <p:spPr>
          <a:noFill/>
        </p:spPr>
        <p:txBody>
          <a:bodyPr/>
          <a:lstStyle/>
          <a:p>
            <a:fld id="{B35B92DD-7A95-4BA5-A0F1-495AEE350AFE}" type="slidenum">
              <a:rPr lang="en-US" smtClean="0">
                <a:cs typeface="Arial" pitchFamily="34" charset="0"/>
              </a:rPr>
              <a:pPr/>
              <a:t>72</a:t>
            </a:fld>
            <a:endParaRPr lang="en-US" smtClean="0">
              <a:cs typeface="Arial" pitchFamily="34" charset="0"/>
            </a:endParaRPr>
          </a:p>
        </p:txBody>
      </p:sp>
      <p:sp>
        <p:nvSpPr>
          <p:cNvPr id="206852" name="WordArt 4"/>
          <p:cNvSpPr>
            <a:spLocks noChangeArrowheads="1" noChangeShapeType="1" noTextEdit="1"/>
          </p:cNvSpPr>
          <p:nvPr/>
        </p:nvSpPr>
        <p:spPr bwMode="auto">
          <a:xfrm>
            <a:off x="3152775" y="638175"/>
            <a:ext cx="3209925" cy="1925638"/>
          </a:xfrm>
          <a:prstGeom prst="rect">
            <a:avLst/>
          </a:prstGeom>
        </p:spPr>
        <p:txBody>
          <a:bodyPr wrap="none" fromWordArt="1">
            <a:prstTxWarp prst="textCascadeUp">
              <a:avLst>
                <a:gd name="adj" fmla="val 44444"/>
              </a:avLst>
            </a:prstTxWarp>
          </a:bodyPr>
          <a:lstStyle/>
          <a:p>
            <a:pPr algn="ctr"/>
            <a:r>
              <a:rPr lang="en-US" sz="8000" kern="1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Impact"/>
              </a:rPr>
              <a:t>Miracle</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effectLst/>
      </p:bgPr>
    </p:bg>
    <p:spTree>
      <p:nvGrpSpPr>
        <p:cNvPr id="1" name=""/>
        <p:cNvGrpSpPr/>
        <p:nvPr/>
      </p:nvGrpSpPr>
      <p:grpSpPr>
        <a:xfrm>
          <a:off x="0" y="0"/>
          <a:ext cx="0" cy="0"/>
          <a:chOff x="0" y="0"/>
          <a:chExt cx="0" cy="0"/>
        </a:xfrm>
      </p:grpSpPr>
      <p:sp>
        <p:nvSpPr>
          <p:cNvPr id="207874" name="Rectangle 3"/>
          <p:cNvSpPr>
            <a:spLocks noGrp="1" noChangeArrowheads="1"/>
          </p:cNvSpPr>
          <p:nvPr>
            <p:ph idx="1"/>
          </p:nvPr>
        </p:nvSpPr>
        <p:spPr>
          <a:xfrm>
            <a:off x="0" y="3306763"/>
            <a:ext cx="9144000" cy="4114800"/>
          </a:xfrm>
        </p:spPr>
        <p:txBody>
          <a:bodyPr/>
          <a:lstStyle/>
          <a:p>
            <a:pPr algn="ctr" eaLnBrk="1" hangingPunct="1">
              <a:buFontTx/>
              <a:buNone/>
            </a:pPr>
            <a:r>
              <a:rPr lang="en-US" sz="3600" b="1" smtClean="0"/>
              <a:t>Can </a:t>
            </a:r>
            <a:r>
              <a:rPr lang="en-US" sz="3600" b="1" i="1" smtClean="0"/>
              <a:t>EnVarA</a:t>
            </a:r>
            <a:r>
              <a:rPr lang="en-US" sz="3600" b="1" smtClean="0"/>
              <a:t> actually compute the </a:t>
            </a:r>
            <a:br>
              <a:rPr lang="en-US" sz="3600" b="1" smtClean="0"/>
            </a:br>
            <a:r>
              <a:rPr lang="en-US" sz="3600" b="1" smtClean="0"/>
              <a:t>Function of these systems?</a:t>
            </a:r>
          </a:p>
        </p:txBody>
      </p:sp>
      <p:sp>
        <p:nvSpPr>
          <p:cNvPr id="207875" name="Slide Number Placeholder 5"/>
          <p:cNvSpPr>
            <a:spLocks noGrp="1"/>
          </p:cNvSpPr>
          <p:nvPr>
            <p:ph type="sldNum" sz="quarter" idx="12"/>
          </p:nvPr>
        </p:nvSpPr>
        <p:spPr>
          <a:noFill/>
        </p:spPr>
        <p:txBody>
          <a:bodyPr/>
          <a:lstStyle/>
          <a:p>
            <a:fld id="{5E1A583E-9ECC-487C-8B7F-8D535B869674}" type="slidenum">
              <a:rPr lang="en-US" smtClean="0">
                <a:solidFill>
                  <a:srgbClr val="000000"/>
                </a:solidFill>
                <a:cs typeface="Arial" pitchFamily="34" charset="0"/>
              </a:rPr>
              <a:pPr/>
              <a:t>73</a:t>
            </a:fld>
            <a:endParaRPr lang="en-US" smtClean="0">
              <a:solidFill>
                <a:srgbClr val="000000"/>
              </a:solidFill>
              <a:cs typeface="Arial" pitchFamily="34" charset="0"/>
            </a:endParaRPr>
          </a:p>
        </p:txBody>
      </p:sp>
      <p:sp>
        <p:nvSpPr>
          <p:cNvPr id="207876" name="WordArt 4"/>
          <p:cNvSpPr>
            <a:spLocks noChangeArrowheads="1" noChangeShapeType="1" noTextEdit="1"/>
          </p:cNvSpPr>
          <p:nvPr/>
        </p:nvSpPr>
        <p:spPr bwMode="auto">
          <a:xfrm>
            <a:off x="1730375" y="638175"/>
            <a:ext cx="5943600" cy="1925638"/>
          </a:xfrm>
          <a:prstGeom prst="rect">
            <a:avLst/>
          </a:prstGeom>
        </p:spPr>
        <p:txBody>
          <a:bodyPr wrap="none" fromWordArt="1">
            <a:prstTxWarp prst="textCascadeUp">
              <a:avLst>
                <a:gd name="adj" fmla="val 44444"/>
              </a:avLst>
            </a:prstTxWarp>
          </a:bodyPr>
          <a:lstStyle/>
          <a:p>
            <a:pPr algn="ctr"/>
            <a:r>
              <a:rPr lang="en-US" sz="8000" kern="1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Impact"/>
              </a:rPr>
              <a:t>New  Miracle??</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effectLst/>
      </p:bgPr>
    </p:bg>
    <p:spTree>
      <p:nvGrpSpPr>
        <p:cNvPr id="1" name=""/>
        <p:cNvGrpSpPr/>
        <p:nvPr/>
      </p:nvGrpSpPr>
      <p:grpSpPr>
        <a:xfrm>
          <a:off x="0" y="0"/>
          <a:ext cx="0" cy="0"/>
          <a:chOff x="0" y="0"/>
          <a:chExt cx="0" cy="0"/>
        </a:xfrm>
      </p:grpSpPr>
      <p:sp>
        <p:nvSpPr>
          <p:cNvPr id="208898" name="Rectangle 2"/>
          <p:cNvSpPr>
            <a:spLocks noGrp="1" noChangeArrowheads="1"/>
          </p:cNvSpPr>
          <p:nvPr>
            <p:ph type="title"/>
          </p:nvPr>
        </p:nvSpPr>
        <p:spPr>
          <a:xfrm>
            <a:off x="319088" y="406400"/>
            <a:ext cx="8691562" cy="5737225"/>
          </a:xfrm>
        </p:spPr>
        <p:txBody>
          <a:bodyPr/>
          <a:lstStyle/>
          <a:p>
            <a:pPr eaLnBrk="1" hangingPunct="1">
              <a:lnSpc>
                <a:spcPct val="115000"/>
              </a:lnSpc>
              <a:spcBef>
                <a:spcPct val="65000"/>
              </a:spcBef>
            </a:pPr>
            <a:r>
              <a:rPr lang="en-US" sz="4800" b="1" smtClean="0"/>
              <a:t>How?</a:t>
            </a:r>
            <a:br>
              <a:rPr lang="en-US" sz="4800" b="1" smtClean="0"/>
            </a:br>
            <a:r>
              <a:rPr lang="en-US" sz="4800" b="1" smtClean="0"/>
              <a:t/>
            </a:r>
            <a:br>
              <a:rPr lang="en-US" sz="4800" b="1" smtClean="0"/>
            </a:br>
            <a:r>
              <a:rPr lang="en-US" sz="2800" smtClean="0"/>
              <a:t>How does the DEKA Na Channel Select Na</a:t>
            </a:r>
            <a:r>
              <a:rPr lang="en-US" sz="2800" baseline="30000" smtClean="0"/>
              <a:t>+</a:t>
            </a:r>
            <a:r>
              <a:rPr lang="en-US" sz="2800" smtClean="0"/>
              <a:t> </a:t>
            </a:r>
            <a:r>
              <a:rPr lang="en-US" sz="2800" i="1" smtClean="0"/>
              <a:t>vs.</a:t>
            </a:r>
            <a:r>
              <a:rPr lang="en-US" sz="2800" smtClean="0"/>
              <a:t> K</a:t>
            </a:r>
            <a:r>
              <a:rPr lang="en-US" sz="2800" baseline="30000" smtClean="0"/>
              <a:t>+ </a:t>
            </a:r>
            <a:r>
              <a:rPr lang="en-US" sz="2800" smtClean="0"/>
              <a:t>?</a:t>
            </a:r>
            <a:r>
              <a:rPr lang="en-US" sz="4800" smtClean="0"/>
              <a:t/>
            </a:r>
            <a:br>
              <a:rPr lang="en-US" sz="4800" smtClean="0"/>
            </a:br>
            <a:r>
              <a:rPr lang="en-US" sz="4800" b="1" baseline="30000" smtClean="0"/>
              <a:t/>
            </a:r>
            <a:br>
              <a:rPr lang="en-US" sz="4800" b="1" baseline="30000" smtClean="0"/>
            </a:br>
            <a:endParaRPr lang="en-US" sz="2800" i="1" smtClean="0"/>
          </a:p>
        </p:txBody>
      </p:sp>
      <p:sp>
        <p:nvSpPr>
          <p:cNvPr id="208899" name="Slide Number Placeholder 5"/>
          <p:cNvSpPr>
            <a:spLocks noGrp="1"/>
          </p:cNvSpPr>
          <p:nvPr>
            <p:ph type="sldNum" sz="quarter" idx="12"/>
          </p:nvPr>
        </p:nvSpPr>
        <p:spPr>
          <a:noFill/>
        </p:spPr>
        <p:txBody>
          <a:bodyPr/>
          <a:lstStyle/>
          <a:p>
            <a:fld id="{BB643184-04F8-4E63-A3CD-18BE187AC3EA}" type="slidenum">
              <a:rPr lang="en-US" smtClean="0">
                <a:cs typeface="Arial" pitchFamily="34" charset="0"/>
              </a:rPr>
              <a:pPr/>
              <a:t>75</a:t>
            </a:fld>
            <a:endParaRPr lang="en-US" smtClean="0">
              <a:cs typeface="Arial" pitchFamily="34" charset="0"/>
            </a:endParaRPr>
          </a:p>
        </p:txBody>
      </p:sp>
      <p:sp>
        <p:nvSpPr>
          <p:cNvPr id="208900" name="Text Box 4"/>
          <p:cNvSpPr txBox="1">
            <a:spLocks noChangeArrowheads="1"/>
          </p:cNvSpPr>
          <p:nvPr/>
        </p:nvSpPr>
        <p:spPr bwMode="auto">
          <a:xfrm>
            <a:off x="3236913" y="6111875"/>
            <a:ext cx="3406775" cy="455613"/>
          </a:xfrm>
          <a:prstGeom prst="rect">
            <a:avLst/>
          </a:prstGeom>
          <a:noFill/>
          <a:ln w="25400" algn="ctr">
            <a:noFill/>
            <a:miter lim="800000"/>
            <a:headEnd/>
            <a:tailEnd/>
          </a:ln>
        </p:spPr>
        <p:txBody>
          <a:bodyPr tIns="137160" bIns="137160">
            <a:spAutoFit/>
          </a:bodyPr>
          <a:lstStyle/>
          <a:p>
            <a:pPr algn="ctr" eaLnBrk="0" hangingPunct="0">
              <a:spcBef>
                <a:spcPct val="50000"/>
              </a:spcBef>
            </a:pPr>
            <a:r>
              <a:rPr lang="en-US" sz="1200">
                <a:solidFill>
                  <a:srgbClr val="000000"/>
                </a:solidFill>
              </a:rPr>
              <a:t>Calculations and experiments done at pH 8</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bg>
      <p:bgPr>
        <a:solidFill>
          <a:srgbClr val="F6FCFC"/>
        </a:solidFill>
        <a:effectLst/>
      </p:bgPr>
    </p:bg>
    <p:spTree>
      <p:nvGrpSpPr>
        <p:cNvPr id="1" name=""/>
        <p:cNvGrpSpPr/>
        <p:nvPr/>
      </p:nvGrpSpPr>
      <p:grpSpPr>
        <a:xfrm>
          <a:off x="0" y="0"/>
          <a:ext cx="0" cy="0"/>
          <a:chOff x="0" y="0"/>
          <a:chExt cx="0" cy="0"/>
        </a:xfrm>
      </p:grpSpPr>
      <p:sp>
        <p:nvSpPr>
          <p:cNvPr id="209922" name="Slide Number Placeholder 5"/>
          <p:cNvSpPr>
            <a:spLocks noGrp="1"/>
          </p:cNvSpPr>
          <p:nvPr>
            <p:ph type="sldNum" sz="quarter" idx="12"/>
          </p:nvPr>
        </p:nvSpPr>
        <p:spPr>
          <a:noFill/>
        </p:spPr>
        <p:txBody>
          <a:bodyPr/>
          <a:lstStyle/>
          <a:p>
            <a:fld id="{7C9ED650-DD86-432B-968D-2E57BE565831}" type="slidenum">
              <a:rPr lang="en-US" smtClean="0">
                <a:latin typeface="Arial" pitchFamily="34" charset="0"/>
                <a:cs typeface="Arial" pitchFamily="34" charset="0"/>
              </a:rPr>
              <a:pPr/>
              <a:t>76</a:t>
            </a:fld>
            <a:endParaRPr lang="en-US" smtClean="0">
              <a:latin typeface="Arial" pitchFamily="34" charset="0"/>
              <a:cs typeface="Arial" pitchFamily="34" charset="0"/>
            </a:endParaRPr>
          </a:p>
        </p:txBody>
      </p:sp>
      <p:sp>
        <p:nvSpPr>
          <p:cNvPr id="209923" name="Rectangle 3"/>
          <p:cNvSpPr>
            <a:spLocks noGrp="1" noChangeArrowheads="1"/>
          </p:cNvSpPr>
          <p:nvPr>
            <p:ph type="title"/>
          </p:nvPr>
        </p:nvSpPr>
        <p:spPr>
          <a:xfrm>
            <a:off x="-214313" y="161925"/>
            <a:ext cx="9358313" cy="1116013"/>
          </a:xfrm>
        </p:spPr>
        <p:txBody>
          <a:bodyPr/>
          <a:lstStyle/>
          <a:p>
            <a:pPr eaLnBrk="1" hangingPunct="1"/>
            <a:r>
              <a:rPr lang="en-US" sz="3600" b="1" smtClean="0">
                <a:solidFill>
                  <a:srgbClr val="B81E22"/>
                </a:solidFill>
              </a:rPr>
              <a:t>Size Selectivity is in the Depletion Zone</a:t>
            </a:r>
            <a:r>
              <a:rPr lang="en-US" sz="3200" b="1" smtClean="0"/>
              <a:t> </a:t>
            </a:r>
            <a:br>
              <a:rPr lang="en-US" sz="3200" b="1" smtClean="0"/>
            </a:br>
            <a:endParaRPr lang="en-US" sz="1800" b="1" smtClean="0">
              <a:solidFill>
                <a:schemeClr val="tx1"/>
              </a:solidFill>
            </a:endParaRPr>
          </a:p>
        </p:txBody>
      </p:sp>
      <p:grpSp>
        <p:nvGrpSpPr>
          <p:cNvPr id="2" name="Group 7"/>
          <p:cNvGrpSpPr>
            <a:grpSpLocks/>
          </p:cNvGrpSpPr>
          <p:nvPr/>
        </p:nvGrpSpPr>
        <p:grpSpPr bwMode="auto">
          <a:xfrm>
            <a:off x="3679825" y="5435600"/>
            <a:ext cx="2127250" cy="633413"/>
            <a:chOff x="2755" y="3841"/>
            <a:chExt cx="1340" cy="399"/>
          </a:xfrm>
        </p:grpSpPr>
        <p:sp>
          <p:nvSpPr>
            <p:cNvPr id="209971" name="Text Box 8"/>
            <p:cNvSpPr txBox="1">
              <a:spLocks noChangeArrowheads="1"/>
            </p:cNvSpPr>
            <p:nvPr/>
          </p:nvSpPr>
          <p:spPr bwMode="auto">
            <a:xfrm>
              <a:off x="2755" y="4009"/>
              <a:ext cx="1340" cy="231"/>
            </a:xfrm>
            <a:prstGeom prst="rect">
              <a:avLst/>
            </a:prstGeom>
            <a:noFill/>
            <a:ln w="25400" algn="ctr">
              <a:noFill/>
              <a:miter lim="800000"/>
              <a:headEnd/>
              <a:tailEnd type="none" w="lg" len="lg"/>
            </a:ln>
          </p:spPr>
          <p:txBody>
            <a:bodyPr>
              <a:spAutoFit/>
            </a:bodyPr>
            <a:lstStyle/>
            <a:p>
              <a:pPr algn="ctr" eaLnBrk="0" hangingPunct="0">
                <a:spcBef>
                  <a:spcPct val="50000"/>
                </a:spcBef>
              </a:pPr>
              <a:r>
                <a:rPr lang="en-US" sz="1800" b="1">
                  <a:solidFill>
                    <a:srgbClr val="000000"/>
                  </a:solidFill>
                </a:rPr>
                <a:t>Depletion Zone </a:t>
              </a:r>
            </a:p>
          </p:txBody>
        </p:sp>
        <p:sp>
          <p:nvSpPr>
            <p:cNvPr id="209972" name="AutoShape 9"/>
            <p:cNvSpPr>
              <a:spLocks/>
            </p:cNvSpPr>
            <p:nvPr/>
          </p:nvSpPr>
          <p:spPr bwMode="auto">
            <a:xfrm rot="5400000">
              <a:off x="3260" y="3627"/>
              <a:ext cx="187" cy="616"/>
            </a:xfrm>
            <a:prstGeom prst="rightBrace">
              <a:avLst>
                <a:gd name="adj1" fmla="val 27451"/>
                <a:gd name="adj2" fmla="val 50000"/>
              </a:avLst>
            </a:prstGeom>
            <a:noFill/>
            <a:ln w="25400">
              <a:solidFill>
                <a:schemeClr val="tx1"/>
              </a:solidFill>
              <a:round/>
              <a:headEnd/>
              <a:tailEnd type="none" w="lg" len="lg"/>
            </a:ln>
          </p:spPr>
          <p:txBody>
            <a:bodyPr wrap="none" anchor="ctr"/>
            <a:lstStyle/>
            <a:p>
              <a:pPr algn="ctr" eaLnBrk="0" hangingPunct="0">
                <a:spcBef>
                  <a:spcPct val="50000"/>
                </a:spcBef>
              </a:pPr>
              <a:endParaRPr lang="en-US">
                <a:solidFill>
                  <a:srgbClr val="000000"/>
                </a:solidFill>
              </a:endParaRPr>
            </a:p>
          </p:txBody>
        </p:sp>
      </p:grpSp>
      <p:sp>
        <p:nvSpPr>
          <p:cNvPr id="209925" name="Text Box 13"/>
          <p:cNvSpPr txBox="1">
            <a:spLocks noChangeArrowheads="1"/>
          </p:cNvSpPr>
          <p:nvPr/>
        </p:nvSpPr>
        <p:spPr bwMode="auto">
          <a:xfrm>
            <a:off x="152400" y="6342063"/>
            <a:ext cx="2511425" cy="336550"/>
          </a:xfrm>
          <a:prstGeom prst="rect">
            <a:avLst/>
          </a:prstGeom>
          <a:noFill/>
          <a:ln w="25400" algn="ctr">
            <a:noFill/>
            <a:miter lim="800000"/>
            <a:headEnd/>
            <a:tailEnd type="none" w="lg" len="lg"/>
          </a:ln>
        </p:spPr>
        <p:txBody>
          <a:bodyPr>
            <a:spAutoFit/>
          </a:bodyPr>
          <a:lstStyle/>
          <a:p>
            <a:pPr algn="ctr" eaLnBrk="0" hangingPunct="0">
              <a:spcBef>
                <a:spcPct val="50000"/>
              </a:spcBef>
            </a:pPr>
            <a:r>
              <a:rPr lang="en-US" b="1" i="1">
                <a:solidFill>
                  <a:srgbClr val="000000"/>
                </a:solidFill>
              </a:rPr>
              <a:t>Boda, et al</a:t>
            </a:r>
            <a:endParaRPr lang="en-US" b="1">
              <a:solidFill>
                <a:srgbClr val="000000"/>
              </a:solidFill>
            </a:endParaRPr>
          </a:p>
        </p:txBody>
      </p:sp>
      <p:sp>
        <p:nvSpPr>
          <p:cNvPr id="209926" name="Text Box 17"/>
          <p:cNvSpPr txBox="1">
            <a:spLocks noChangeArrowheads="1"/>
          </p:cNvSpPr>
          <p:nvPr/>
        </p:nvSpPr>
        <p:spPr bwMode="auto">
          <a:xfrm>
            <a:off x="6411913" y="2552700"/>
            <a:ext cx="3200400" cy="1330325"/>
          </a:xfrm>
          <a:prstGeom prst="rect">
            <a:avLst/>
          </a:prstGeom>
          <a:noFill/>
          <a:ln w="25400" algn="ctr">
            <a:noFill/>
            <a:prstDash val="sysDot"/>
            <a:miter lim="800000"/>
            <a:headEnd/>
            <a:tailEnd type="none" w="lg" len="lg"/>
          </a:ln>
        </p:spPr>
        <p:txBody>
          <a:bodyPr tIns="0" bIns="0">
            <a:spAutoFit/>
          </a:bodyPr>
          <a:lstStyle/>
          <a:p>
            <a:pPr algn="ctr" eaLnBrk="0" hangingPunct="0">
              <a:lnSpc>
                <a:spcPct val="120000"/>
              </a:lnSpc>
              <a:spcBef>
                <a:spcPct val="60000"/>
              </a:spcBef>
            </a:pPr>
            <a:r>
              <a:rPr lang="en-US">
                <a:solidFill>
                  <a:srgbClr val="000000"/>
                </a:solidFill>
              </a:rPr>
              <a:t>[NaCl] = 50 mM</a:t>
            </a:r>
            <a:br>
              <a:rPr lang="en-US">
                <a:solidFill>
                  <a:srgbClr val="000000"/>
                </a:solidFill>
              </a:rPr>
            </a:br>
            <a:r>
              <a:rPr lang="en-US">
                <a:solidFill>
                  <a:srgbClr val="000000"/>
                </a:solidFill>
              </a:rPr>
              <a:t>[KCl] = 50 mM</a:t>
            </a:r>
            <a:br>
              <a:rPr lang="en-US">
                <a:solidFill>
                  <a:srgbClr val="000000"/>
                </a:solidFill>
              </a:rPr>
            </a:br>
            <a:r>
              <a:rPr lang="en-US">
                <a:solidFill>
                  <a:srgbClr val="000000"/>
                </a:solidFill>
              </a:rPr>
              <a:t>pH 8</a:t>
            </a:r>
          </a:p>
          <a:p>
            <a:pPr algn="ctr" eaLnBrk="0" hangingPunct="0">
              <a:lnSpc>
                <a:spcPct val="120000"/>
              </a:lnSpc>
              <a:spcBef>
                <a:spcPct val="60000"/>
              </a:spcBef>
            </a:pPr>
            <a:r>
              <a:rPr lang="en-US">
                <a:solidFill>
                  <a:srgbClr val="000000"/>
                </a:solidFill>
              </a:rPr>
              <a:t> </a:t>
            </a:r>
          </a:p>
        </p:txBody>
      </p:sp>
      <p:sp>
        <p:nvSpPr>
          <p:cNvPr id="209927" name="Text Box 20"/>
          <p:cNvSpPr txBox="1">
            <a:spLocks noChangeArrowheads="1"/>
          </p:cNvSpPr>
          <p:nvPr/>
        </p:nvSpPr>
        <p:spPr bwMode="auto">
          <a:xfrm>
            <a:off x="3922713" y="2014538"/>
            <a:ext cx="1690687" cy="174625"/>
          </a:xfrm>
          <a:prstGeom prst="rect">
            <a:avLst/>
          </a:prstGeom>
          <a:noFill/>
          <a:ln w="25400" algn="ctr">
            <a:noFill/>
            <a:miter lim="800000"/>
            <a:headEnd/>
            <a:tailEnd type="none" w="lg" len="lg"/>
          </a:ln>
        </p:spPr>
        <p:txBody>
          <a:bodyPr tIns="0" bIns="0">
            <a:spAutoFit/>
          </a:bodyPr>
          <a:lstStyle/>
          <a:p>
            <a:pPr eaLnBrk="0" hangingPunct="0">
              <a:lnSpc>
                <a:spcPct val="115000"/>
              </a:lnSpc>
              <a:spcBef>
                <a:spcPct val="65000"/>
              </a:spcBef>
            </a:pPr>
            <a:r>
              <a:rPr lang="en-US" sz="1000" b="1">
                <a:solidFill>
                  <a:srgbClr val="000000"/>
                </a:solidFill>
              </a:rPr>
              <a:t>Channel Protein</a:t>
            </a:r>
            <a:endParaRPr lang="en-US" sz="700" b="1">
              <a:solidFill>
                <a:srgbClr val="000000"/>
              </a:solidFill>
            </a:endParaRPr>
          </a:p>
        </p:txBody>
      </p:sp>
      <p:sp>
        <p:nvSpPr>
          <p:cNvPr id="209928" name="Text Box 21"/>
          <p:cNvSpPr txBox="1">
            <a:spLocks noChangeArrowheads="1"/>
          </p:cNvSpPr>
          <p:nvPr/>
        </p:nvSpPr>
        <p:spPr bwMode="auto">
          <a:xfrm>
            <a:off x="660400" y="849313"/>
            <a:ext cx="7564438" cy="365125"/>
          </a:xfrm>
          <a:prstGeom prst="rect">
            <a:avLst/>
          </a:prstGeom>
          <a:noFill/>
          <a:ln w="25400" algn="ctr">
            <a:noFill/>
            <a:miter lim="800000"/>
            <a:headEnd/>
            <a:tailEnd type="none" w="lg" len="lg"/>
          </a:ln>
        </p:spPr>
        <p:txBody>
          <a:bodyPr tIns="0" bIns="0">
            <a:spAutoFit/>
          </a:bodyPr>
          <a:lstStyle/>
          <a:p>
            <a:pPr algn="ctr" eaLnBrk="0" hangingPunct="0">
              <a:spcBef>
                <a:spcPct val="50000"/>
              </a:spcBef>
            </a:pPr>
            <a:r>
              <a:rPr lang="en-US" sz="2400" b="1">
                <a:solidFill>
                  <a:srgbClr val="000000"/>
                </a:solidFill>
              </a:rPr>
              <a:t>Na</a:t>
            </a:r>
            <a:r>
              <a:rPr lang="en-US" sz="2400" b="1" baseline="30000">
                <a:solidFill>
                  <a:srgbClr val="000000"/>
                </a:solidFill>
              </a:rPr>
              <a:t>+</a:t>
            </a:r>
            <a:r>
              <a:rPr lang="en-US" sz="2400" b="1">
                <a:solidFill>
                  <a:srgbClr val="000000"/>
                </a:solidFill>
              </a:rPr>
              <a:t> </a:t>
            </a:r>
            <a:r>
              <a:rPr lang="en-US" sz="1800" b="1" i="1">
                <a:solidFill>
                  <a:srgbClr val="000000"/>
                </a:solidFill>
              </a:rPr>
              <a:t>vs.</a:t>
            </a:r>
            <a:r>
              <a:rPr lang="en-US" sz="2400" b="1">
                <a:solidFill>
                  <a:srgbClr val="000000"/>
                </a:solidFill>
              </a:rPr>
              <a:t> K</a:t>
            </a:r>
            <a:r>
              <a:rPr lang="en-US" sz="2400" b="1" baseline="30000">
                <a:solidFill>
                  <a:srgbClr val="000000"/>
                </a:solidFill>
              </a:rPr>
              <a:t>+</a:t>
            </a:r>
            <a:r>
              <a:rPr lang="en-US" sz="2400" b="1">
                <a:solidFill>
                  <a:srgbClr val="000000"/>
                </a:solidFill>
              </a:rPr>
              <a:t> Occupancy</a:t>
            </a:r>
            <a:endParaRPr lang="en-US" sz="2400" b="1" baseline="30000">
              <a:solidFill>
                <a:srgbClr val="000000"/>
              </a:solidFill>
            </a:endParaRPr>
          </a:p>
        </p:txBody>
      </p:sp>
      <p:sp>
        <p:nvSpPr>
          <p:cNvPr id="209929" name="Text Box 24"/>
          <p:cNvSpPr txBox="1">
            <a:spLocks noChangeArrowheads="1"/>
          </p:cNvSpPr>
          <p:nvPr/>
        </p:nvSpPr>
        <p:spPr bwMode="auto">
          <a:xfrm>
            <a:off x="3125788" y="6145213"/>
            <a:ext cx="3195637" cy="488950"/>
          </a:xfrm>
          <a:prstGeom prst="rect">
            <a:avLst/>
          </a:prstGeom>
          <a:noFill/>
          <a:ln w="25400" algn="ctr">
            <a:noFill/>
            <a:miter lim="800000"/>
            <a:headEnd/>
            <a:tailEnd type="none" w="lg" len="lg"/>
          </a:ln>
        </p:spPr>
        <p:txBody>
          <a:bodyPr tIns="0" bIns="0">
            <a:spAutoFit/>
          </a:bodyPr>
          <a:lstStyle/>
          <a:p>
            <a:pPr algn="ctr" eaLnBrk="0" hangingPunct="0">
              <a:spcBef>
                <a:spcPct val="50000"/>
              </a:spcBef>
            </a:pPr>
            <a:r>
              <a:rPr lang="en-US">
                <a:solidFill>
                  <a:srgbClr val="000000"/>
                </a:solidFill>
              </a:rPr>
              <a:t>of the </a:t>
            </a:r>
            <a:r>
              <a:rPr lang="en-US" b="1">
                <a:solidFill>
                  <a:srgbClr val="000000"/>
                </a:solidFill>
              </a:rPr>
              <a:t>DEKA</a:t>
            </a:r>
            <a:r>
              <a:rPr lang="en-US">
                <a:solidFill>
                  <a:srgbClr val="000000"/>
                </a:solidFill>
              </a:rPr>
              <a:t> Na Channel,</a:t>
            </a:r>
            <a:r>
              <a:rPr lang="en-US" b="1">
                <a:solidFill>
                  <a:srgbClr val="000000"/>
                </a:solidFill>
              </a:rPr>
              <a:t> 6 Å</a:t>
            </a:r>
            <a:br>
              <a:rPr lang="en-US" b="1">
                <a:solidFill>
                  <a:srgbClr val="000000"/>
                </a:solidFill>
              </a:rPr>
            </a:br>
            <a:endParaRPr lang="en-US" b="1">
              <a:solidFill>
                <a:srgbClr val="000000"/>
              </a:solidFill>
            </a:endParaRPr>
          </a:p>
        </p:txBody>
      </p:sp>
      <p:sp>
        <p:nvSpPr>
          <p:cNvPr id="209930" name="Text Box 25"/>
          <p:cNvSpPr txBox="1">
            <a:spLocks noChangeArrowheads="1"/>
          </p:cNvSpPr>
          <p:nvPr/>
        </p:nvSpPr>
        <p:spPr bwMode="auto">
          <a:xfrm rot="-5400000">
            <a:off x="339725" y="3336925"/>
            <a:ext cx="2767013" cy="366713"/>
          </a:xfrm>
          <a:prstGeom prst="rect">
            <a:avLst/>
          </a:prstGeom>
          <a:noFill/>
          <a:ln w="25400" algn="ctr">
            <a:noFill/>
            <a:miter lim="800000"/>
            <a:headEnd/>
            <a:tailEnd/>
          </a:ln>
        </p:spPr>
        <p:txBody>
          <a:bodyPr>
            <a:spAutoFit/>
          </a:bodyPr>
          <a:lstStyle/>
          <a:p>
            <a:pPr algn="ctr" eaLnBrk="0" hangingPunct="0">
              <a:spcBef>
                <a:spcPct val="50000"/>
              </a:spcBef>
            </a:pPr>
            <a:r>
              <a:rPr lang="en-US" sz="1800">
                <a:solidFill>
                  <a:srgbClr val="000000"/>
                </a:solidFill>
                <a:latin typeface="Times New Roman" pitchFamily="18" charset="0"/>
              </a:rPr>
              <a:t>Concentration    [Molar]</a:t>
            </a:r>
          </a:p>
        </p:txBody>
      </p:sp>
      <p:grpSp>
        <p:nvGrpSpPr>
          <p:cNvPr id="209931" name="Group 56"/>
          <p:cNvGrpSpPr>
            <a:grpSpLocks/>
          </p:cNvGrpSpPr>
          <p:nvPr/>
        </p:nvGrpSpPr>
        <p:grpSpPr bwMode="auto">
          <a:xfrm>
            <a:off x="0" y="2265363"/>
            <a:ext cx="6378575" cy="1806575"/>
            <a:chOff x="0" y="1427"/>
            <a:chExt cx="4018" cy="1138"/>
          </a:xfrm>
        </p:grpSpPr>
        <p:sp>
          <p:nvSpPr>
            <p:cNvPr id="209957" name="Line 38"/>
            <p:cNvSpPr>
              <a:spLocks noChangeShapeType="1"/>
            </p:cNvSpPr>
            <p:nvPr/>
          </p:nvSpPr>
          <p:spPr bwMode="auto">
            <a:xfrm flipV="1">
              <a:off x="4018" y="1853"/>
              <a:ext cx="0" cy="178"/>
            </a:xfrm>
            <a:prstGeom prst="line">
              <a:avLst/>
            </a:prstGeom>
            <a:noFill/>
            <a:ln w="25400">
              <a:solidFill>
                <a:srgbClr val="000000"/>
              </a:solidFill>
              <a:round/>
              <a:headEnd/>
              <a:tailEnd type="arrow" w="med" len="med"/>
            </a:ln>
          </p:spPr>
          <p:txBody>
            <a:bodyPr>
              <a:spAutoFit/>
            </a:bodyPr>
            <a:lstStyle/>
            <a:p>
              <a:endParaRPr lang="en-US"/>
            </a:p>
          </p:txBody>
        </p:sp>
        <p:sp>
          <p:nvSpPr>
            <p:cNvPr id="209958" name="Line 40"/>
            <p:cNvSpPr>
              <a:spLocks noChangeShapeType="1"/>
            </p:cNvSpPr>
            <p:nvPr/>
          </p:nvSpPr>
          <p:spPr bwMode="auto">
            <a:xfrm flipH="1" flipV="1">
              <a:off x="1859" y="1883"/>
              <a:ext cx="5" cy="197"/>
            </a:xfrm>
            <a:prstGeom prst="line">
              <a:avLst/>
            </a:prstGeom>
            <a:noFill/>
            <a:ln w="25400">
              <a:solidFill>
                <a:srgbClr val="000000"/>
              </a:solidFill>
              <a:round/>
              <a:headEnd/>
              <a:tailEnd type="arrow" w="med" len="med"/>
            </a:ln>
          </p:spPr>
          <p:txBody>
            <a:bodyPr>
              <a:spAutoFit/>
            </a:bodyPr>
            <a:lstStyle/>
            <a:p>
              <a:endParaRPr lang="en-US"/>
            </a:p>
          </p:txBody>
        </p:sp>
        <p:sp>
          <p:nvSpPr>
            <p:cNvPr id="209959" name="Line 41"/>
            <p:cNvSpPr>
              <a:spLocks noChangeShapeType="1"/>
            </p:cNvSpPr>
            <p:nvPr/>
          </p:nvSpPr>
          <p:spPr bwMode="auto">
            <a:xfrm>
              <a:off x="1873" y="2368"/>
              <a:ext cx="0" cy="197"/>
            </a:xfrm>
            <a:prstGeom prst="line">
              <a:avLst/>
            </a:prstGeom>
            <a:noFill/>
            <a:ln w="25400">
              <a:solidFill>
                <a:srgbClr val="000000"/>
              </a:solidFill>
              <a:round/>
              <a:headEnd/>
              <a:tailEnd type="arrow" w="med" len="med"/>
            </a:ln>
          </p:spPr>
          <p:txBody>
            <a:bodyPr>
              <a:spAutoFit/>
            </a:bodyPr>
            <a:lstStyle/>
            <a:p>
              <a:endParaRPr lang="en-US"/>
            </a:p>
          </p:txBody>
        </p:sp>
        <p:grpSp>
          <p:nvGrpSpPr>
            <p:cNvPr id="209960" name="Group 55"/>
            <p:cNvGrpSpPr>
              <a:grpSpLocks/>
            </p:cNvGrpSpPr>
            <p:nvPr/>
          </p:nvGrpSpPr>
          <p:grpSpPr bwMode="auto">
            <a:xfrm>
              <a:off x="0" y="1427"/>
              <a:ext cx="3478" cy="828"/>
              <a:chOff x="0" y="1427"/>
              <a:chExt cx="3478" cy="828"/>
            </a:xfrm>
          </p:grpSpPr>
          <p:grpSp>
            <p:nvGrpSpPr>
              <p:cNvPr id="209961" name="Group 51"/>
              <p:cNvGrpSpPr>
                <a:grpSpLocks/>
              </p:cNvGrpSpPr>
              <p:nvPr/>
            </p:nvGrpSpPr>
            <p:grpSpPr bwMode="auto">
              <a:xfrm>
                <a:off x="0" y="1427"/>
                <a:ext cx="1042" cy="828"/>
                <a:chOff x="0" y="1427"/>
                <a:chExt cx="1042" cy="828"/>
              </a:xfrm>
            </p:grpSpPr>
            <p:grpSp>
              <p:nvGrpSpPr>
                <p:cNvPr id="209963" name="Group 4"/>
                <p:cNvGrpSpPr>
                  <a:grpSpLocks/>
                </p:cNvGrpSpPr>
                <p:nvPr/>
              </p:nvGrpSpPr>
              <p:grpSpPr bwMode="auto">
                <a:xfrm>
                  <a:off x="0" y="1913"/>
                  <a:ext cx="451" cy="342"/>
                  <a:chOff x="1296" y="2421"/>
                  <a:chExt cx="451" cy="342"/>
                </a:xfrm>
              </p:grpSpPr>
              <p:sp>
                <p:nvSpPr>
                  <p:cNvPr id="209969" name="Oval 5"/>
                  <p:cNvSpPr>
                    <a:spLocks noChangeArrowheads="1"/>
                  </p:cNvSpPr>
                  <p:nvPr/>
                </p:nvSpPr>
                <p:spPr bwMode="auto">
                  <a:xfrm>
                    <a:off x="1349" y="2421"/>
                    <a:ext cx="340" cy="342"/>
                  </a:xfrm>
                  <a:prstGeom prst="ellipse">
                    <a:avLst/>
                  </a:prstGeom>
                  <a:gradFill rotWithShape="1">
                    <a:gsLst>
                      <a:gs pos="0">
                        <a:srgbClr val="5D84FF">
                          <a:alpha val="50998"/>
                        </a:srgbClr>
                      </a:gs>
                      <a:gs pos="100000">
                        <a:srgbClr val="2B3D76"/>
                      </a:gs>
                    </a:gsLst>
                    <a:path path="shape">
                      <a:fillToRect l="50000" t="50000" r="50000" b="50000"/>
                    </a:path>
                  </a:gradFill>
                  <a:ln w="25400" algn="ctr">
                    <a:noFill/>
                    <a:round/>
                    <a:headEnd/>
                    <a:tailEnd type="none" w="lg" len="lg"/>
                  </a:ln>
                </p:spPr>
                <p:txBody>
                  <a:bodyPr wrap="none" anchor="ctr"/>
                  <a:lstStyle/>
                  <a:p>
                    <a:pPr algn="ctr" eaLnBrk="0" hangingPunct="0">
                      <a:spcBef>
                        <a:spcPct val="50000"/>
                      </a:spcBef>
                    </a:pPr>
                    <a:endParaRPr lang="en-US">
                      <a:solidFill>
                        <a:srgbClr val="000000"/>
                      </a:solidFill>
                    </a:endParaRPr>
                  </a:p>
                </p:txBody>
              </p:sp>
              <p:sp>
                <p:nvSpPr>
                  <p:cNvPr id="209970" name="Text Box 6"/>
                  <p:cNvSpPr txBox="1">
                    <a:spLocks noChangeArrowheads="1"/>
                  </p:cNvSpPr>
                  <p:nvPr/>
                </p:nvSpPr>
                <p:spPr bwMode="auto">
                  <a:xfrm>
                    <a:off x="1296" y="2491"/>
                    <a:ext cx="451" cy="231"/>
                  </a:xfrm>
                  <a:prstGeom prst="rect">
                    <a:avLst/>
                  </a:prstGeom>
                  <a:noFill/>
                  <a:ln w="25400" algn="ctr">
                    <a:noFill/>
                    <a:miter lim="800000"/>
                    <a:headEnd/>
                    <a:tailEnd type="none" w="lg" len="lg"/>
                  </a:ln>
                </p:spPr>
                <p:txBody>
                  <a:bodyPr>
                    <a:spAutoFit/>
                  </a:bodyPr>
                  <a:lstStyle/>
                  <a:p>
                    <a:pPr algn="ctr" eaLnBrk="0" hangingPunct="0">
                      <a:spcBef>
                        <a:spcPct val="50000"/>
                      </a:spcBef>
                    </a:pPr>
                    <a:r>
                      <a:rPr lang="en-US" sz="1800">
                        <a:solidFill>
                          <a:srgbClr val="000099"/>
                        </a:solidFill>
                      </a:rPr>
                      <a:t>K</a:t>
                    </a:r>
                    <a:r>
                      <a:rPr lang="en-US" sz="1800" baseline="30000">
                        <a:solidFill>
                          <a:srgbClr val="000099"/>
                        </a:solidFill>
                      </a:rPr>
                      <a:t>+</a:t>
                    </a:r>
                    <a:endParaRPr lang="en-US" sz="1800">
                      <a:solidFill>
                        <a:srgbClr val="000099"/>
                      </a:solidFill>
                    </a:endParaRPr>
                  </a:p>
                </p:txBody>
              </p:sp>
            </p:grpSp>
            <p:grpSp>
              <p:nvGrpSpPr>
                <p:cNvPr id="209964" name="Group 32"/>
                <p:cNvGrpSpPr>
                  <a:grpSpLocks/>
                </p:cNvGrpSpPr>
                <p:nvPr/>
              </p:nvGrpSpPr>
              <p:grpSpPr bwMode="auto">
                <a:xfrm>
                  <a:off x="0" y="1427"/>
                  <a:ext cx="451" cy="265"/>
                  <a:chOff x="282" y="1156"/>
                  <a:chExt cx="451" cy="265"/>
                </a:xfrm>
              </p:grpSpPr>
              <p:sp>
                <p:nvSpPr>
                  <p:cNvPr id="209967" name="Oval 11"/>
                  <p:cNvSpPr>
                    <a:spLocks noChangeArrowheads="1"/>
                  </p:cNvSpPr>
                  <p:nvPr/>
                </p:nvSpPr>
                <p:spPr bwMode="auto">
                  <a:xfrm>
                    <a:off x="368" y="1156"/>
                    <a:ext cx="265" cy="265"/>
                  </a:xfrm>
                  <a:prstGeom prst="ellipse">
                    <a:avLst/>
                  </a:prstGeom>
                  <a:gradFill rotWithShape="1">
                    <a:gsLst>
                      <a:gs pos="0">
                        <a:srgbClr val="339966"/>
                      </a:gs>
                      <a:gs pos="100000">
                        <a:srgbClr val="206040"/>
                      </a:gs>
                    </a:gsLst>
                    <a:path path="shape">
                      <a:fillToRect l="50000" t="50000" r="50000" b="50000"/>
                    </a:path>
                  </a:gradFill>
                  <a:ln w="9525" algn="ctr">
                    <a:solidFill>
                      <a:schemeClr val="tx1"/>
                    </a:solidFill>
                    <a:round/>
                    <a:headEnd/>
                    <a:tailEnd type="none" w="lg" len="lg"/>
                  </a:ln>
                </p:spPr>
                <p:txBody>
                  <a:bodyPr wrap="none" anchor="ctr"/>
                  <a:lstStyle/>
                  <a:p>
                    <a:pPr algn="ctr" eaLnBrk="0" hangingPunct="0">
                      <a:spcBef>
                        <a:spcPct val="50000"/>
                      </a:spcBef>
                    </a:pPr>
                    <a:endParaRPr lang="en-US">
                      <a:solidFill>
                        <a:srgbClr val="000000"/>
                      </a:solidFill>
                    </a:endParaRPr>
                  </a:p>
                </p:txBody>
              </p:sp>
              <p:sp>
                <p:nvSpPr>
                  <p:cNvPr id="209968" name="Text Box 12"/>
                  <p:cNvSpPr txBox="1">
                    <a:spLocks noChangeArrowheads="1"/>
                  </p:cNvSpPr>
                  <p:nvPr/>
                </p:nvSpPr>
                <p:spPr bwMode="auto">
                  <a:xfrm>
                    <a:off x="282" y="1182"/>
                    <a:ext cx="451" cy="212"/>
                  </a:xfrm>
                  <a:prstGeom prst="rect">
                    <a:avLst/>
                  </a:prstGeom>
                  <a:noFill/>
                  <a:ln w="9525" algn="ctr">
                    <a:noFill/>
                    <a:miter lim="800000"/>
                    <a:headEnd/>
                    <a:tailEnd type="none" w="lg" len="lg"/>
                  </a:ln>
                </p:spPr>
                <p:txBody>
                  <a:bodyPr>
                    <a:spAutoFit/>
                  </a:bodyPr>
                  <a:lstStyle/>
                  <a:p>
                    <a:pPr algn="ctr" eaLnBrk="0" hangingPunct="0">
                      <a:spcBef>
                        <a:spcPct val="50000"/>
                      </a:spcBef>
                    </a:pPr>
                    <a:r>
                      <a:rPr lang="en-US">
                        <a:solidFill>
                          <a:srgbClr val="000000"/>
                        </a:solidFill>
                      </a:rPr>
                      <a:t>Na</a:t>
                    </a:r>
                    <a:r>
                      <a:rPr lang="en-US" baseline="30000">
                        <a:solidFill>
                          <a:srgbClr val="000000"/>
                        </a:solidFill>
                      </a:rPr>
                      <a:t>+</a:t>
                    </a:r>
                    <a:endParaRPr lang="en-US">
                      <a:solidFill>
                        <a:srgbClr val="000000"/>
                      </a:solidFill>
                    </a:endParaRPr>
                  </a:p>
                </p:txBody>
              </p:sp>
            </p:grpSp>
            <p:sp>
              <p:nvSpPr>
                <p:cNvPr id="209965" name="Line 22"/>
                <p:cNvSpPr>
                  <a:spLocks noChangeShapeType="1"/>
                </p:cNvSpPr>
                <p:nvPr/>
              </p:nvSpPr>
              <p:spPr bwMode="auto">
                <a:xfrm flipV="1">
                  <a:off x="407" y="2087"/>
                  <a:ext cx="635" cy="0"/>
                </a:xfrm>
                <a:prstGeom prst="line">
                  <a:avLst/>
                </a:prstGeom>
                <a:noFill/>
                <a:ln w="41275">
                  <a:solidFill>
                    <a:srgbClr val="3366FF"/>
                  </a:solidFill>
                  <a:prstDash val="dash"/>
                  <a:round/>
                  <a:headEnd/>
                  <a:tailEnd type="none" w="lg" len="lg"/>
                </a:ln>
              </p:spPr>
              <p:txBody>
                <a:bodyPr tIns="0" bIns="0">
                  <a:spAutoFit/>
                </a:bodyPr>
                <a:lstStyle/>
                <a:p>
                  <a:endParaRPr lang="en-US"/>
                </a:p>
              </p:txBody>
            </p:sp>
            <p:sp>
              <p:nvSpPr>
                <p:cNvPr id="209966" name="Line 23"/>
                <p:cNvSpPr>
                  <a:spLocks noChangeShapeType="1"/>
                </p:cNvSpPr>
                <p:nvPr/>
              </p:nvSpPr>
              <p:spPr bwMode="auto">
                <a:xfrm flipV="1">
                  <a:off x="419" y="1558"/>
                  <a:ext cx="512" cy="5"/>
                </a:xfrm>
                <a:prstGeom prst="line">
                  <a:avLst/>
                </a:prstGeom>
                <a:noFill/>
                <a:ln w="38100">
                  <a:solidFill>
                    <a:schemeClr val="tx1"/>
                  </a:solidFill>
                  <a:round/>
                  <a:headEnd/>
                  <a:tailEnd type="none" w="lg" len="lg"/>
                </a:ln>
              </p:spPr>
              <p:txBody>
                <a:bodyPr tIns="0" bIns="0">
                  <a:spAutoFit/>
                </a:bodyPr>
                <a:lstStyle/>
                <a:p>
                  <a:endParaRPr lang="en-US"/>
                </a:p>
              </p:txBody>
            </p:sp>
          </p:grpSp>
          <p:sp>
            <p:nvSpPr>
              <p:cNvPr id="209962" name="Text Box 19"/>
              <p:cNvSpPr txBox="1">
                <a:spLocks noChangeArrowheads="1"/>
              </p:cNvSpPr>
              <p:nvPr/>
            </p:nvSpPr>
            <p:spPr bwMode="auto">
              <a:xfrm>
                <a:off x="2413" y="2103"/>
                <a:ext cx="1065" cy="134"/>
              </a:xfrm>
              <a:prstGeom prst="rect">
                <a:avLst/>
              </a:prstGeom>
              <a:noFill/>
              <a:ln w="25400" algn="ctr">
                <a:noFill/>
                <a:miter lim="800000"/>
                <a:headEnd/>
                <a:tailEnd type="none" w="lg" len="lg"/>
              </a:ln>
            </p:spPr>
            <p:txBody>
              <a:bodyPr tIns="0" bIns="0">
                <a:spAutoFit/>
              </a:bodyPr>
              <a:lstStyle/>
              <a:p>
                <a:pPr algn="ctr" eaLnBrk="0" hangingPunct="0">
                  <a:spcBef>
                    <a:spcPct val="50000"/>
                  </a:spcBef>
                </a:pPr>
                <a:r>
                  <a:rPr lang="en-US" sz="1400">
                    <a:solidFill>
                      <a:srgbClr val="000000"/>
                    </a:solidFill>
                  </a:rPr>
                  <a:t>Selectivity Filter</a:t>
                </a:r>
              </a:p>
            </p:txBody>
          </p:sp>
        </p:grpSp>
      </p:grpSp>
      <p:grpSp>
        <p:nvGrpSpPr>
          <p:cNvPr id="209932" name="Group 63"/>
          <p:cNvGrpSpPr>
            <a:grpSpLocks/>
          </p:cNvGrpSpPr>
          <p:nvPr/>
        </p:nvGrpSpPr>
        <p:grpSpPr bwMode="auto">
          <a:xfrm>
            <a:off x="1965325" y="1706563"/>
            <a:ext cx="7178675" cy="3848100"/>
            <a:chOff x="1238" y="1075"/>
            <a:chExt cx="4522" cy="2424"/>
          </a:xfrm>
        </p:grpSpPr>
        <p:sp>
          <p:nvSpPr>
            <p:cNvPr id="209941" name="Oval 14" descr="Blue tissue paper"/>
            <p:cNvSpPr>
              <a:spLocks noChangeArrowheads="1"/>
            </p:cNvSpPr>
            <p:nvPr/>
          </p:nvSpPr>
          <p:spPr bwMode="auto">
            <a:xfrm>
              <a:off x="4362" y="2673"/>
              <a:ext cx="1389" cy="623"/>
            </a:xfrm>
            <a:prstGeom prst="ellipse">
              <a:avLst/>
            </a:prstGeom>
            <a:blipFill dpi="0" rotWithShape="1">
              <a:blip r:embed="rId3" cstate="print">
                <a:alphaModFix amt="31000"/>
              </a:blip>
              <a:srcRect/>
              <a:tile tx="0" ty="0" sx="100000" sy="100000" flip="none" algn="tl"/>
            </a:blipFill>
            <a:ln w="15875" algn="ctr">
              <a:solidFill>
                <a:srgbClr val="3366FF"/>
              </a:solidFill>
              <a:round/>
              <a:headEnd type="none" w="lg" len="lg"/>
              <a:tailEnd type="none" w="lg" len="lg"/>
            </a:ln>
          </p:spPr>
          <p:txBody>
            <a:bodyPr wrap="none" anchor="ctr"/>
            <a:lstStyle/>
            <a:p>
              <a:pPr algn="ctr" eaLnBrk="0" hangingPunct="0">
                <a:spcBef>
                  <a:spcPct val="50000"/>
                </a:spcBef>
              </a:pPr>
              <a:endParaRPr lang="en-US">
                <a:solidFill>
                  <a:srgbClr val="000000"/>
                </a:solidFill>
              </a:endParaRPr>
            </a:p>
          </p:txBody>
        </p:sp>
        <p:grpSp>
          <p:nvGrpSpPr>
            <p:cNvPr id="209942" name="Group 62"/>
            <p:cNvGrpSpPr>
              <a:grpSpLocks/>
            </p:cNvGrpSpPr>
            <p:nvPr/>
          </p:nvGrpSpPr>
          <p:grpSpPr bwMode="auto">
            <a:xfrm>
              <a:off x="1238" y="1075"/>
              <a:ext cx="4522" cy="2424"/>
              <a:chOff x="1238" y="1075"/>
              <a:chExt cx="4522" cy="2424"/>
            </a:xfrm>
          </p:grpSpPr>
          <p:sp>
            <p:nvSpPr>
              <p:cNvPr id="209943" name="Text Box 16"/>
              <p:cNvSpPr txBox="1">
                <a:spLocks noChangeArrowheads="1"/>
              </p:cNvSpPr>
              <p:nvPr/>
            </p:nvSpPr>
            <p:spPr bwMode="auto">
              <a:xfrm>
                <a:off x="4338" y="2709"/>
                <a:ext cx="1422" cy="520"/>
              </a:xfrm>
              <a:prstGeom prst="rect">
                <a:avLst/>
              </a:prstGeom>
              <a:noFill/>
              <a:ln w="25400" algn="ctr">
                <a:noFill/>
                <a:miter lim="800000"/>
                <a:headEnd type="none" w="lg" len="lg"/>
                <a:tailEnd type="none" w="lg" len="lg"/>
              </a:ln>
            </p:spPr>
            <p:txBody>
              <a:bodyPr>
                <a:spAutoFit/>
              </a:bodyPr>
              <a:lstStyle/>
              <a:p>
                <a:pPr algn="ctr" eaLnBrk="0" hangingPunct="0">
                  <a:spcBef>
                    <a:spcPct val="50000"/>
                  </a:spcBef>
                </a:pPr>
                <a:r>
                  <a:rPr lang="en-US" b="1">
                    <a:solidFill>
                      <a:srgbClr val="1147B3"/>
                    </a:solidFill>
                  </a:rPr>
                  <a:t>Na Selectivity </a:t>
                </a:r>
                <a:br>
                  <a:rPr lang="en-US" b="1">
                    <a:solidFill>
                      <a:srgbClr val="1147B3"/>
                    </a:solidFill>
                  </a:rPr>
                </a:br>
                <a:r>
                  <a:rPr lang="en-US" b="1">
                    <a:solidFill>
                      <a:srgbClr val="1147B3"/>
                    </a:solidFill>
                  </a:rPr>
                  <a:t>because 0 K</a:t>
                </a:r>
                <a:r>
                  <a:rPr lang="en-US" b="1" baseline="30000">
                    <a:solidFill>
                      <a:srgbClr val="1147B3"/>
                    </a:solidFill>
                  </a:rPr>
                  <a:t>+</a:t>
                </a:r>
                <a:r>
                  <a:rPr lang="en-US" b="1">
                    <a:solidFill>
                      <a:srgbClr val="1147B3"/>
                    </a:solidFill>
                  </a:rPr>
                  <a:t> </a:t>
                </a:r>
                <a:br>
                  <a:rPr lang="en-US" b="1">
                    <a:solidFill>
                      <a:srgbClr val="1147B3"/>
                    </a:solidFill>
                  </a:rPr>
                </a:br>
                <a:r>
                  <a:rPr lang="en-US" b="1">
                    <a:solidFill>
                      <a:srgbClr val="1147B3"/>
                    </a:solidFill>
                  </a:rPr>
                  <a:t>in Depletion Zone</a:t>
                </a:r>
              </a:p>
            </p:txBody>
          </p:sp>
          <p:grpSp>
            <p:nvGrpSpPr>
              <p:cNvPr id="209944" name="Group 61"/>
              <p:cNvGrpSpPr>
                <a:grpSpLocks/>
              </p:cNvGrpSpPr>
              <p:nvPr/>
            </p:nvGrpSpPr>
            <p:grpSpPr bwMode="auto">
              <a:xfrm>
                <a:off x="1238" y="1075"/>
                <a:ext cx="3240" cy="2424"/>
                <a:chOff x="1238" y="1075"/>
                <a:chExt cx="3240" cy="2424"/>
              </a:xfrm>
            </p:grpSpPr>
            <p:pic>
              <p:nvPicPr>
                <p:cNvPr id="209946" name="Picture 2" descr="Fig5-forBob"/>
                <p:cNvPicPr>
                  <a:picLocks noChangeAspect="1" noChangeArrowheads="1"/>
                </p:cNvPicPr>
                <p:nvPr/>
              </p:nvPicPr>
              <p:blipFill>
                <a:blip r:embed="rId4" cstate="print"/>
                <a:srcRect/>
                <a:stretch>
                  <a:fillRect/>
                </a:stretch>
              </p:blipFill>
              <p:spPr bwMode="auto">
                <a:xfrm>
                  <a:off x="1238" y="1075"/>
                  <a:ext cx="3240" cy="2424"/>
                </a:xfrm>
                <a:prstGeom prst="rect">
                  <a:avLst/>
                </a:prstGeom>
                <a:noFill/>
                <a:ln w="9525">
                  <a:noFill/>
                  <a:miter lim="800000"/>
                  <a:headEnd/>
                  <a:tailEnd/>
                </a:ln>
              </p:spPr>
            </p:pic>
            <p:sp>
              <p:nvSpPr>
                <p:cNvPr id="209947" name="Rectangle 18" descr="Bouquet"/>
                <p:cNvSpPr>
                  <a:spLocks noChangeArrowheads="1"/>
                </p:cNvSpPr>
                <p:nvPr/>
              </p:nvSpPr>
              <p:spPr bwMode="auto">
                <a:xfrm>
                  <a:off x="2478" y="1872"/>
                  <a:ext cx="896" cy="749"/>
                </a:xfrm>
                <a:prstGeom prst="rect">
                  <a:avLst/>
                </a:prstGeom>
                <a:blipFill dpi="0" rotWithShape="1">
                  <a:blip r:embed="rId5" cstate="print">
                    <a:alphaModFix amt="40000"/>
                  </a:blip>
                  <a:srcRect/>
                  <a:tile tx="0" ty="0" sx="100000" sy="100000" flip="none" algn="tl"/>
                </a:blipFill>
                <a:ln w="25400" algn="ctr">
                  <a:noFill/>
                  <a:miter lim="800000"/>
                  <a:headEnd/>
                  <a:tailEnd type="none" w="lg" len="lg"/>
                </a:ln>
              </p:spPr>
              <p:txBody>
                <a:bodyPr tIns="0" bIns="0" anchor="ctr">
                  <a:spAutoFit/>
                </a:bodyPr>
                <a:lstStyle/>
                <a:p>
                  <a:pPr algn="ctr" eaLnBrk="0" hangingPunct="0">
                    <a:spcBef>
                      <a:spcPct val="50000"/>
                    </a:spcBef>
                  </a:pPr>
                  <a:endParaRPr lang="en-US">
                    <a:solidFill>
                      <a:srgbClr val="000000"/>
                    </a:solidFill>
                  </a:endParaRPr>
                </a:p>
              </p:txBody>
            </p:sp>
            <p:grpSp>
              <p:nvGrpSpPr>
                <p:cNvPr id="209948" name="Group 44"/>
                <p:cNvGrpSpPr>
                  <a:grpSpLocks/>
                </p:cNvGrpSpPr>
                <p:nvPr/>
              </p:nvGrpSpPr>
              <p:grpSpPr bwMode="auto">
                <a:xfrm>
                  <a:off x="1469" y="1868"/>
                  <a:ext cx="2936" cy="741"/>
                  <a:chOff x="1469" y="1856"/>
                  <a:chExt cx="2936" cy="741"/>
                </a:xfrm>
              </p:grpSpPr>
              <p:grpSp>
                <p:nvGrpSpPr>
                  <p:cNvPr id="209949" name="Group 26"/>
                  <p:cNvGrpSpPr>
                    <a:grpSpLocks/>
                  </p:cNvGrpSpPr>
                  <p:nvPr/>
                </p:nvGrpSpPr>
                <p:grpSpPr bwMode="auto">
                  <a:xfrm>
                    <a:off x="3800" y="2041"/>
                    <a:ext cx="451" cy="342"/>
                    <a:chOff x="1296" y="2421"/>
                    <a:chExt cx="451" cy="342"/>
                  </a:xfrm>
                </p:grpSpPr>
                <p:sp>
                  <p:nvSpPr>
                    <p:cNvPr id="209955" name="Oval 27"/>
                    <p:cNvSpPr>
                      <a:spLocks noChangeArrowheads="1"/>
                    </p:cNvSpPr>
                    <p:nvPr/>
                  </p:nvSpPr>
                  <p:spPr bwMode="auto">
                    <a:xfrm>
                      <a:off x="1349" y="2421"/>
                      <a:ext cx="340" cy="342"/>
                    </a:xfrm>
                    <a:prstGeom prst="ellipse">
                      <a:avLst/>
                    </a:prstGeom>
                    <a:gradFill rotWithShape="1">
                      <a:gsLst>
                        <a:gs pos="0">
                          <a:srgbClr val="5D84FF">
                            <a:alpha val="50998"/>
                          </a:srgbClr>
                        </a:gs>
                        <a:gs pos="100000">
                          <a:srgbClr val="2B3D76"/>
                        </a:gs>
                      </a:gsLst>
                      <a:path path="shape">
                        <a:fillToRect l="50000" t="50000" r="50000" b="50000"/>
                      </a:path>
                    </a:gradFill>
                    <a:ln w="25400" algn="ctr">
                      <a:noFill/>
                      <a:round/>
                      <a:headEnd/>
                      <a:tailEnd type="none" w="lg" len="lg"/>
                    </a:ln>
                  </p:spPr>
                  <p:txBody>
                    <a:bodyPr wrap="none" anchor="ctr"/>
                    <a:lstStyle/>
                    <a:p>
                      <a:pPr algn="ctr" eaLnBrk="0" hangingPunct="0">
                        <a:spcBef>
                          <a:spcPct val="50000"/>
                        </a:spcBef>
                      </a:pPr>
                      <a:endParaRPr lang="en-US">
                        <a:solidFill>
                          <a:srgbClr val="000000"/>
                        </a:solidFill>
                      </a:endParaRPr>
                    </a:p>
                  </p:txBody>
                </p:sp>
                <p:sp>
                  <p:nvSpPr>
                    <p:cNvPr id="209956" name="Text Box 28"/>
                    <p:cNvSpPr txBox="1">
                      <a:spLocks noChangeArrowheads="1"/>
                    </p:cNvSpPr>
                    <p:nvPr/>
                  </p:nvSpPr>
                  <p:spPr bwMode="auto">
                    <a:xfrm>
                      <a:off x="1296" y="2491"/>
                      <a:ext cx="451" cy="231"/>
                    </a:xfrm>
                    <a:prstGeom prst="rect">
                      <a:avLst/>
                    </a:prstGeom>
                    <a:noFill/>
                    <a:ln w="25400" algn="ctr">
                      <a:noFill/>
                      <a:miter lim="800000"/>
                      <a:headEnd/>
                      <a:tailEnd type="none" w="lg" len="lg"/>
                    </a:ln>
                  </p:spPr>
                  <p:txBody>
                    <a:bodyPr>
                      <a:spAutoFit/>
                    </a:bodyPr>
                    <a:lstStyle/>
                    <a:p>
                      <a:pPr algn="ctr" eaLnBrk="0" hangingPunct="0">
                        <a:spcBef>
                          <a:spcPct val="50000"/>
                        </a:spcBef>
                      </a:pPr>
                      <a:r>
                        <a:rPr lang="en-US" sz="1800">
                          <a:solidFill>
                            <a:srgbClr val="000099"/>
                          </a:solidFill>
                        </a:rPr>
                        <a:t>K</a:t>
                      </a:r>
                      <a:r>
                        <a:rPr lang="en-US" sz="1800" baseline="30000">
                          <a:solidFill>
                            <a:srgbClr val="000099"/>
                          </a:solidFill>
                        </a:rPr>
                        <a:t>+</a:t>
                      </a:r>
                      <a:endParaRPr lang="en-US" sz="1800">
                        <a:solidFill>
                          <a:srgbClr val="000099"/>
                        </a:solidFill>
                      </a:endParaRPr>
                    </a:p>
                  </p:txBody>
                </p:sp>
              </p:grpSp>
              <p:grpSp>
                <p:nvGrpSpPr>
                  <p:cNvPr id="209950" name="Group 33"/>
                  <p:cNvGrpSpPr>
                    <a:grpSpLocks/>
                  </p:cNvGrpSpPr>
                  <p:nvPr/>
                </p:nvGrpSpPr>
                <p:grpSpPr bwMode="auto">
                  <a:xfrm>
                    <a:off x="1649" y="2095"/>
                    <a:ext cx="451" cy="265"/>
                    <a:chOff x="282" y="1156"/>
                    <a:chExt cx="451" cy="265"/>
                  </a:xfrm>
                </p:grpSpPr>
                <p:sp>
                  <p:nvSpPr>
                    <p:cNvPr id="209953" name="Oval 34"/>
                    <p:cNvSpPr>
                      <a:spLocks noChangeArrowheads="1"/>
                    </p:cNvSpPr>
                    <p:nvPr/>
                  </p:nvSpPr>
                  <p:spPr bwMode="auto">
                    <a:xfrm>
                      <a:off x="368" y="1156"/>
                      <a:ext cx="265" cy="265"/>
                    </a:xfrm>
                    <a:prstGeom prst="ellipse">
                      <a:avLst/>
                    </a:prstGeom>
                    <a:gradFill rotWithShape="1">
                      <a:gsLst>
                        <a:gs pos="0">
                          <a:srgbClr val="339966"/>
                        </a:gs>
                        <a:gs pos="100000">
                          <a:srgbClr val="206040"/>
                        </a:gs>
                      </a:gsLst>
                      <a:path path="shape">
                        <a:fillToRect l="50000" t="50000" r="50000" b="50000"/>
                      </a:path>
                    </a:gradFill>
                    <a:ln w="9525" algn="ctr">
                      <a:solidFill>
                        <a:schemeClr val="tx1"/>
                      </a:solidFill>
                      <a:round/>
                      <a:headEnd/>
                      <a:tailEnd type="none" w="lg" len="lg"/>
                    </a:ln>
                  </p:spPr>
                  <p:txBody>
                    <a:bodyPr wrap="none" anchor="ctr"/>
                    <a:lstStyle/>
                    <a:p>
                      <a:pPr algn="ctr" eaLnBrk="0" hangingPunct="0">
                        <a:spcBef>
                          <a:spcPct val="50000"/>
                        </a:spcBef>
                      </a:pPr>
                      <a:endParaRPr lang="en-US">
                        <a:solidFill>
                          <a:srgbClr val="000000"/>
                        </a:solidFill>
                      </a:endParaRPr>
                    </a:p>
                  </p:txBody>
                </p:sp>
                <p:sp>
                  <p:nvSpPr>
                    <p:cNvPr id="209954" name="Text Box 35"/>
                    <p:cNvSpPr txBox="1">
                      <a:spLocks noChangeArrowheads="1"/>
                    </p:cNvSpPr>
                    <p:nvPr/>
                  </p:nvSpPr>
                  <p:spPr bwMode="auto">
                    <a:xfrm>
                      <a:off x="282" y="1182"/>
                      <a:ext cx="451" cy="212"/>
                    </a:xfrm>
                    <a:prstGeom prst="rect">
                      <a:avLst/>
                    </a:prstGeom>
                    <a:noFill/>
                    <a:ln w="9525" algn="ctr">
                      <a:noFill/>
                      <a:miter lim="800000"/>
                      <a:headEnd/>
                      <a:tailEnd type="none" w="lg" len="lg"/>
                    </a:ln>
                  </p:spPr>
                  <p:txBody>
                    <a:bodyPr>
                      <a:spAutoFit/>
                    </a:bodyPr>
                    <a:lstStyle/>
                    <a:p>
                      <a:pPr algn="ctr" eaLnBrk="0" hangingPunct="0">
                        <a:spcBef>
                          <a:spcPct val="50000"/>
                        </a:spcBef>
                      </a:pPr>
                      <a:r>
                        <a:rPr lang="en-US">
                          <a:solidFill>
                            <a:srgbClr val="000000"/>
                          </a:solidFill>
                        </a:rPr>
                        <a:t>Na</a:t>
                      </a:r>
                      <a:r>
                        <a:rPr lang="en-US" baseline="30000">
                          <a:solidFill>
                            <a:srgbClr val="000000"/>
                          </a:solidFill>
                        </a:rPr>
                        <a:t>+</a:t>
                      </a:r>
                      <a:endParaRPr lang="en-US">
                        <a:solidFill>
                          <a:srgbClr val="000000"/>
                        </a:solidFill>
                      </a:endParaRPr>
                    </a:p>
                  </p:txBody>
                </p:sp>
              </p:grpSp>
              <p:sp>
                <p:nvSpPr>
                  <p:cNvPr id="209951" name="Line 36"/>
                  <p:cNvSpPr>
                    <a:spLocks noChangeShapeType="1"/>
                  </p:cNvSpPr>
                  <p:nvPr/>
                </p:nvSpPr>
                <p:spPr bwMode="auto">
                  <a:xfrm flipV="1">
                    <a:off x="1469" y="1856"/>
                    <a:ext cx="2929" cy="4"/>
                  </a:xfrm>
                  <a:prstGeom prst="line">
                    <a:avLst/>
                  </a:prstGeom>
                  <a:noFill/>
                  <a:ln w="25400" cap="rnd">
                    <a:solidFill>
                      <a:srgbClr val="000000"/>
                    </a:solidFill>
                    <a:prstDash val="sysDot"/>
                    <a:round/>
                    <a:headEnd/>
                    <a:tailEnd/>
                  </a:ln>
                </p:spPr>
                <p:txBody>
                  <a:bodyPr>
                    <a:spAutoFit/>
                  </a:bodyPr>
                  <a:lstStyle/>
                  <a:p>
                    <a:endParaRPr lang="en-US"/>
                  </a:p>
                </p:txBody>
              </p:sp>
              <p:sp>
                <p:nvSpPr>
                  <p:cNvPr id="209952" name="Line 37"/>
                  <p:cNvSpPr>
                    <a:spLocks noChangeShapeType="1"/>
                  </p:cNvSpPr>
                  <p:nvPr/>
                </p:nvSpPr>
                <p:spPr bwMode="auto">
                  <a:xfrm flipV="1">
                    <a:off x="1476" y="2593"/>
                    <a:ext cx="2929" cy="4"/>
                  </a:xfrm>
                  <a:prstGeom prst="line">
                    <a:avLst/>
                  </a:prstGeom>
                  <a:noFill/>
                  <a:ln w="25400" cap="rnd">
                    <a:solidFill>
                      <a:srgbClr val="000000"/>
                    </a:solidFill>
                    <a:prstDash val="sysDot"/>
                    <a:round/>
                    <a:headEnd/>
                    <a:tailEnd/>
                  </a:ln>
                </p:spPr>
                <p:txBody>
                  <a:bodyPr>
                    <a:spAutoFit/>
                  </a:bodyPr>
                  <a:lstStyle/>
                  <a:p>
                    <a:endParaRPr lang="en-US"/>
                  </a:p>
                </p:txBody>
              </p:sp>
            </p:grpSp>
          </p:grpSp>
          <p:sp>
            <p:nvSpPr>
              <p:cNvPr id="209945" name="Line 39"/>
              <p:cNvSpPr>
                <a:spLocks noChangeShapeType="1"/>
              </p:cNvSpPr>
              <p:nvPr/>
            </p:nvSpPr>
            <p:spPr bwMode="auto">
              <a:xfrm>
                <a:off x="4022" y="2402"/>
                <a:ext cx="0" cy="188"/>
              </a:xfrm>
              <a:prstGeom prst="line">
                <a:avLst/>
              </a:prstGeom>
              <a:noFill/>
              <a:ln w="25400">
                <a:solidFill>
                  <a:srgbClr val="000000"/>
                </a:solidFill>
                <a:round/>
                <a:headEnd/>
                <a:tailEnd type="arrow" w="med" len="med"/>
              </a:ln>
            </p:spPr>
            <p:txBody>
              <a:bodyPr>
                <a:spAutoFit/>
              </a:bodyPr>
              <a:lstStyle/>
              <a:p>
                <a:endParaRPr lang="en-US"/>
              </a:p>
            </p:txBody>
          </p:sp>
        </p:grpSp>
      </p:grpSp>
      <p:grpSp>
        <p:nvGrpSpPr>
          <p:cNvPr id="209933" name="Group 45"/>
          <p:cNvGrpSpPr>
            <a:grpSpLocks/>
          </p:cNvGrpSpPr>
          <p:nvPr/>
        </p:nvGrpSpPr>
        <p:grpSpPr bwMode="auto">
          <a:xfrm>
            <a:off x="2330450" y="2984500"/>
            <a:ext cx="4640263" cy="2314575"/>
            <a:chOff x="1474" y="1862"/>
            <a:chExt cx="2923" cy="1458"/>
          </a:xfrm>
        </p:grpSpPr>
        <p:sp>
          <p:nvSpPr>
            <p:cNvPr id="209938" name="Rectangle 43"/>
            <p:cNvSpPr>
              <a:spLocks noChangeArrowheads="1"/>
            </p:cNvSpPr>
            <p:nvPr/>
          </p:nvSpPr>
          <p:spPr bwMode="auto">
            <a:xfrm>
              <a:off x="3384" y="1872"/>
              <a:ext cx="1013" cy="715"/>
            </a:xfrm>
            <a:prstGeom prst="rect">
              <a:avLst/>
            </a:prstGeom>
            <a:blipFill dpi="0" rotWithShape="1">
              <a:blip r:embed="rId5" cstate="print">
                <a:alphaModFix amt="8000"/>
              </a:blip>
              <a:srcRect/>
              <a:tile tx="0" ty="0" sx="100000" sy="100000" flip="none" algn="tl"/>
            </a:blipFill>
            <a:ln w="25400" algn="ctr">
              <a:noFill/>
              <a:miter lim="800000"/>
              <a:headEnd/>
              <a:tailEnd/>
            </a:ln>
          </p:spPr>
          <p:txBody>
            <a:bodyPr wrap="none" anchor="ctr">
              <a:spAutoFit/>
            </a:bodyPr>
            <a:lstStyle/>
            <a:p>
              <a:pPr algn="ctr" eaLnBrk="0" hangingPunct="0">
                <a:spcBef>
                  <a:spcPct val="50000"/>
                </a:spcBef>
              </a:pPr>
              <a:endParaRPr lang="en-US">
                <a:solidFill>
                  <a:srgbClr val="000000"/>
                </a:solidFill>
              </a:endParaRPr>
            </a:p>
          </p:txBody>
        </p:sp>
        <p:sp>
          <p:nvSpPr>
            <p:cNvPr id="209939" name="Rectangle 42"/>
            <p:cNvSpPr>
              <a:spLocks noChangeArrowheads="1"/>
            </p:cNvSpPr>
            <p:nvPr/>
          </p:nvSpPr>
          <p:spPr bwMode="auto">
            <a:xfrm>
              <a:off x="1474" y="1862"/>
              <a:ext cx="998" cy="730"/>
            </a:xfrm>
            <a:prstGeom prst="rect">
              <a:avLst/>
            </a:prstGeom>
            <a:blipFill dpi="0" rotWithShape="1">
              <a:blip r:embed="rId5" cstate="print">
                <a:alphaModFix amt="8000"/>
              </a:blip>
              <a:srcRect/>
              <a:tile tx="0" ty="0" sx="100000" sy="100000" flip="none" algn="tl"/>
            </a:blipFill>
            <a:ln w="25400" algn="ctr">
              <a:noFill/>
              <a:miter lim="800000"/>
              <a:headEnd/>
              <a:tailEnd/>
            </a:ln>
          </p:spPr>
          <p:txBody>
            <a:bodyPr wrap="none" anchor="ctr">
              <a:spAutoFit/>
            </a:bodyPr>
            <a:lstStyle/>
            <a:p>
              <a:pPr algn="ctr" eaLnBrk="0" hangingPunct="0">
                <a:spcBef>
                  <a:spcPct val="50000"/>
                </a:spcBef>
              </a:pPr>
              <a:endParaRPr lang="en-US">
                <a:solidFill>
                  <a:srgbClr val="000000"/>
                </a:solidFill>
              </a:endParaRPr>
            </a:p>
          </p:txBody>
        </p:sp>
        <p:sp>
          <p:nvSpPr>
            <p:cNvPr id="209940" name="Line 15" descr="Blue tissue paper"/>
            <p:cNvSpPr>
              <a:spLocks noChangeShapeType="1"/>
            </p:cNvSpPr>
            <p:nvPr/>
          </p:nvSpPr>
          <p:spPr bwMode="auto">
            <a:xfrm flipV="1">
              <a:off x="2927" y="2913"/>
              <a:ext cx="1446" cy="407"/>
            </a:xfrm>
            <a:prstGeom prst="line">
              <a:avLst/>
            </a:prstGeom>
            <a:noFill/>
            <a:ln w="25400">
              <a:solidFill>
                <a:srgbClr val="1C5DDE"/>
              </a:solidFill>
              <a:prstDash val="sysDot"/>
              <a:round/>
              <a:headEnd type="none" w="lg" len="lg"/>
              <a:tailEnd type="none" w="lg" len="lg"/>
            </a:ln>
          </p:spPr>
          <p:txBody>
            <a:bodyPr wrap="none" anchor="ctr"/>
            <a:lstStyle/>
            <a:p>
              <a:endParaRPr lang="en-US"/>
            </a:p>
          </p:txBody>
        </p:sp>
      </p:grpSp>
      <p:grpSp>
        <p:nvGrpSpPr>
          <p:cNvPr id="15" name="Group 65"/>
          <p:cNvGrpSpPr>
            <a:grpSpLocks/>
          </p:cNvGrpSpPr>
          <p:nvPr/>
        </p:nvGrpSpPr>
        <p:grpSpPr bwMode="auto">
          <a:xfrm>
            <a:off x="3954463" y="876300"/>
            <a:ext cx="4579937" cy="1162050"/>
            <a:chOff x="2491" y="552"/>
            <a:chExt cx="2885" cy="732"/>
          </a:xfrm>
        </p:grpSpPr>
        <p:sp>
          <p:nvSpPr>
            <p:cNvPr id="209935" name="Oval 57"/>
            <p:cNvSpPr>
              <a:spLocks noChangeArrowheads="1"/>
            </p:cNvSpPr>
            <p:nvPr/>
          </p:nvSpPr>
          <p:spPr bwMode="auto">
            <a:xfrm>
              <a:off x="4074" y="552"/>
              <a:ext cx="1302" cy="570"/>
            </a:xfrm>
            <a:prstGeom prst="ellipse">
              <a:avLst/>
            </a:prstGeom>
            <a:solidFill>
              <a:srgbClr val="DAEAF4">
                <a:alpha val="65097"/>
              </a:srgbClr>
            </a:solidFill>
            <a:ln w="9525" algn="ctr">
              <a:solidFill>
                <a:srgbClr val="0000FF"/>
              </a:solidFill>
              <a:round/>
              <a:headEnd/>
              <a:tailEnd/>
            </a:ln>
          </p:spPr>
          <p:txBody>
            <a:bodyPr wrap="none" anchor="ctr"/>
            <a:lstStyle/>
            <a:p>
              <a:pPr algn="ctr" eaLnBrk="0" hangingPunct="0">
                <a:spcBef>
                  <a:spcPct val="50000"/>
                </a:spcBef>
              </a:pPr>
              <a:r>
                <a:rPr lang="en-US" sz="1400" b="1">
                  <a:solidFill>
                    <a:srgbClr val="000000"/>
                  </a:solidFill>
                </a:rPr>
                <a:t>Binding Sites</a:t>
              </a:r>
              <a:br>
                <a:rPr lang="en-US" sz="1400" b="1">
                  <a:solidFill>
                    <a:srgbClr val="000000"/>
                  </a:solidFill>
                </a:rPr>
              </a:br>
              <a:r>
                <a:rPr lang="en-US" sz="1400" b="1">
                  <a:solidFill>
                    <a:srgbClr val="000000"/>
                  </a:solidFill>
                </a:rPr>
                <a:t>NOT  SELECTIVE</a:t>
              </a:r>
            </a:p>
          </p:txBody>
        </p:sp>
        <p:sp>
          <p:nvSpPr>
            <p:cNvPr id="209936" name="Line 59"/>
            <p:cNvSpPr>
              <a:spLocks noChangeShapeType="1"/>
            </p:cNvSpPr>
            <p:nvPr/>
          </p:nvSpPr>
          <p:spPr bwMode="auto">
            <a:xfrm flipV="1">
              <a:off x="3612" y="960"/>
              <a:ext cx="480" cy="324"/>
            </a:xfrm>
            <a:prstGeom prst="line">
              <a:avLst/>
            </a:prstGeom>
            <a:noFill/>
            <a:ln w="15875">
              <a:solidFill>
                <a:srgbClr val="0000FF"/>
              </a:solidFill>
              <a:prstDash val="dash"/>
              <a:round/>
              <a:headEnd/>
              <a:tailEnd/>
            </a:ln>
          </p:spPr>
          <p:txBody>
            <a:bodyPr/>
            <a:lstStyle/>
            <a:p>
              <a:endParaRPr lang="en-US"/>
            </a:p>
          </p:txBody>
        </p:sp>
        <p:sp>
          <p:nvSpPr>
            <p:cNvPr id="209937" name="Line 60"/>
            <p:cNvSpPr>
              <a:spLocks noChangeShapeType="1"/>
            </p:cNvSpPr>
            <p:nvPr/>
          </p:nvSpPr>
          <p:spPr bwMode="auto">
            <a:xfrm flipV="1">
              <a:off x="2491" y="907"/>
              <a:ext cx="1572" cy="360"/>
            </a:xfrm>
            <a:prstGeom prst="line">
              <a:avLst/>
            </a:prstGeom>
            <a:noFill/>
            <a:ln w="15875">
              <a:solidFill>
                <a:srgbClr val="0000FF"/>
              </a:solidFill>
              <a:prstDash val="dash"/>
              <a:round/>
              <a:headEnd/>
              <a:tailEnd/>
            </a:ln>
          </p:spPr>
          <p:txBody>
            <a:bodyP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0-#ppt_w/2"/>
                                          </p:val>
                                        </p:tav>
                                        <p:tav tm="100000">
                                          <p:val>
                                            <p:strVal val="#ppt_x"/>
                                          </p:val>
                                        </p:tav>
                                      </p:tavLst>
                                    </p:anim>
                                    <p:anim calcmode="lin" valueType="num">
                                      <p:cBhvr additive="base">
                                        <p:cTn id="8" dur="20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2000"/>
                            </p:stCondLst>
                            <p:childTnLst>
                              <p:par>
                                <p:cTn id="10" presetID="2" presetClass="entr" presetSubtype="3" fill="hold" nodeType="afterEffect">
                                  <p:stCondLst>
                                    <p:cond delay="1500"/>
                                  </p:stCondLst>
                                  <p:childTnLst>
                                    <p:set>
                                      <p:cBhvr>
                                        <p:cTn id="11" dur="1" fill="hold">
                                          <p:stCondLst>
                                            <p:cond delay="0"/>
                                          </p:stCondLst>
                                        </p:cTn>
                                        <p:tgtEl>
                                          <p:spTgt spid="15"/>
                                        </p:tgtEl>
                                        <p:attrNameLst>
                                          <p:attrName>style.visibility</p:attrName>
                                        </p:attrNameLst>
                                      </p:cBhvr>
                                      <p:to>
                                        <p:strVal val="visible"/>
                                      </p:to>
                                    </p:set>
                                    <p:anim calcmode="lin" valueType="num">
                                      <p:cBhvr additive="base">
                                        <p:cTn id="12" dur="2000" fill="hold"/>
                                        <p:tgtEl>
                                          <p:spTgt spid="15"/>
                                        </p:tgtEl>
                                        <p:attrNameLst>
                                          <p:attrName>ppt_x</p:attrName>
                                        </p:attrNameLst>
                                      </p:cBhvr>
                                      <p:tavLst>
                                        <p:tav tm="0">
                                          <p:val>
                                            <p:strVal val="1+#ppt_w/2"/>
                                          </p:val>
                                        </p:tav>
                                        <p:tav tm="100000">
                                          <p:val>
                                            <p:strVal val="#ppt_x"/>
                                          </p:val>
                                        </p:tav>
                                      </p:tavLst>
                                    </p:anim>
                                    <p:anim calcmode="lin" valueType="num">
                                      <p:cBhvr additive="base">
                                        <p:cTn id="13" dur="2000" fill="hold"/>
                                        <p:tgtEl>
                                          <p:spTgt spid="1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0485" name="Slide Number Placeholder 5"/>
          <p:cNvSpPr>
            <a:spLocks noGrp="1"/>
          </p:cNvSpPr>
          <p:nvPr>
            <p:ph type="sldNum" sz="quarter" idx="12"/>
          </p:nvPr>
        </p:nvSpPr>
        <p:spPr>
          <a:noFill/>
        </p:spPr>
        <p:txBody>
          <a:bodyPr/>
          <a:lstStyle/>
          <a:p>
            <a:fld id="{7404B22C-F20F-45B1-8069-48243B63A651}" type="slidenum">
              <a:rPr lang="en-US" smtClean="0">
                <a:latin typeface="Arial" pitchFamily="34" charset="0"/>
                <a:cs typeface="Arial" pitchFamily="34" charset="0"/>
              </a:rPr>
              <a:pPr/>
              <a:t>77</a:t>
            </a:fld>
            <a:endParaRPr lang="en-US" smtClean="0">
              <a:latin typeface="Arial" pitchFamily="34" charset="0"/>
              <a:cs typeface="Arial" pitchFamily="34" charset="0"/>
            </a:endParaRPr>
          </a:p>
        </p:txBody>
      </p:sp>
      <p:sp>
        <p:nvSpPr>
          <p:cNvPr id="20486" name="Text Box 2"/>
          <p:cNvSpPr txBox="1">
            <a:spLocks noChangeArrowheads="1"/>
          </p:cNvSpPr>
          <p:nvPr/>
        </p:nvSpPr>
        <p:spPr bwMode="auto">
          <a:xfrm>
            <a:off x="4224338" y="4130675"/>
            <a:ext cx="2165350" cy="304800"/>
          </a:xfrm>
          <a:prstGeom prst="rect">
            <a:avLst/>
          </a:prstGeom>
          <a:noFill/>
          <a:ln w="25400" algn="ctr">
            <a:noFill/>
            <a:miter lim="800000"/>
            <a:headEnd/>
            <a:tailEnd type="none" w="lg" len="lg"/>
          </a:ln>
        </p:spPr>
        <p:txBody>
          <a:bodyPr>
            <a:spAutoFit/>
          </a:bodyPr>
          <a:lstStyle/>
          <a:p>
            <a:pPr algn="ctr" eaLnBrk="0" hangingPunct="0">
              <a:spcBef>
                <a:spcPct val="50000"/>
              </a:spcBef>
            </a:pPr>
            <a:r>
              <a:rPr lang="en-US" sz="1400">
                <a:solidFill>
                  <a:srgbClr val="000000"/>
                </a:solidFill>
              </a:rPr>
              <a:t>Selectivity Filter</a:t>
            </a:r>
          </a:p>
        </p:txBody>
      </p:sp>
      <p:sp>
        <p:nvSpPr>
          <p:cNvPr id="20487" name="Text Box 3"/>
          <p:cNvSpPr txBox="1">
            <a:spLocks noChangeArrowheads="1"/>
          </p:cNvSpPr>
          <p:nvPr/>
        </p:nvSpPr>
        <p:spPr bwMode="auto">
          <a:xfrm>
            <a:off x="4089400" y="1314450"/>
            <a:ext cx="2165350" cy="304800"/>
          </a:xfrm>
          <a:prstGeom prst="rect">
            <a:avLst/>
          </a:prstGeom>
          <a:noFill/>
          <a:ln w="25400" algn="ctr">
            <a:noFill/>
            <a:miter lim="800000"/>
            <a:headEnd/>
            <a:tailEnd type="none" w="lg" len="lg"/>
          </a:ln>
        </p:spPr>
        <p:txBody>
          <a:bodyPr>
            <a:spAutoFit/>
          </a:bodyPr>
          <a:lstStyle/>
          <a:p>
            <a:pPr algn="ctr" eaLnBrk="0" hangingPunct="0">
              <a:spcBef>
                <a:spcPct val="50000"/>
              </a:spcBef>
            </a:pPr>
            <a:r>
              <a:rPr lang="en-US" sz="1400">
                <a:solidFill>
                  <a:srgbClr val="000000"/>
                </a:solidFill>
              </a:rPr>
              <a:t>Selectivity Filter</a:t>
            </a:r>
          </a:p>
        </p:txBody>
      </p:sp>
      <p:sp>
        <p:nvSpPr>
          <p:cNvPr id="20488" name="Text Box 4"/>
          <p:cNvSpPr txBox="1">
            <a:spLocks noChangeArrowheads="1"/>
          </p:cNvSpPr>
          <p:nvPr/>
        </p:nvSpPr>
        <p:spPr bwMode="auto">
          <a:xfrm>
            <a:off x="935038" y="1347788"/>
            <a:ext cx="2165350" cy="304800"/>
          </a:xfrm>
          <a:prstGeom prst="rect">
            <a:avLst/>
          </a:prstGeom>
          <a:noFill/>
          <a:ln w="25400" algn="ctr">
            <a:noFill/>
            <a:miter lim="800000"/>
            <a:headEnd/>
            <a:tailEnd type="none" w="lg" len="lg"/>
          </a:ln>
        </p:spPr>
        <p:txBody>
          <a:bodyPr>
            <a:spAutoFit/>
          </a:bodyPr>
          <a:lstStyle/>
          <a:p>
            <a:pPr algn="ctr" eaLnBrk="0" hangingPunct="0">
              <a:spcBef>
                <a:spcPct val="50000"/>
              </a:spcBef>
            </a:pPr>
            <a:r>
              <a:rPr lang="en-US" sz="1400">
                <a:solidFill>
                  <a:srgbClr val="000000"/>
                </a:solidFill>
              </a:rPr>
              <a:t>Selectivity Filter</a:t>
            </a:r>
          </a:p>
        </p:txBody>
      </p:sp>
      <p:grpSp>
        <p:nvGrpSpPr>
          <p:cNvPr id="20489" name="Group 5"/>
          <p:cNvGrpSpPr>
            <a:grpSpLocks/>
          </p:cNvGrpSpPr>
          <p:nvPr/>
        </p:nvGrpSpPr>
        <p:grpSpPr bwMode="auto">
          <a:xfrm>
            <a:off x="933450" y="5337175"/>
            <a:ext cx="2165350" cy="304800"/>
            <a:chOff x="588" y="3362"/>
            <a:chExt cx="1364" cy="192"/>
          </a:xfrm>
        </p:grpSpPr>
        <p:sp>
          <p:nvSpPr>
            <p:cNvPr id="20556" name="Text Box 6"/>
            <p:cNvSpPr txBox="1">
              <a:spLocks noChangeArrowheads="1"/>
            </p:cNvSpPr>
            <p:nvPr/>
          </p:nvSpPr>
          <p:spPr bwMode="auto">
            <a:xfrm>
              <a:off x="588" y="3362"/>
              <a:ext cx="1364" cy="192"/>
            </a:xfrm>
            <a:prstGeom prst="rect">
              <a:avLst/>
            </a:prstGeom>
            <a:noFill/>
            <a:ln w="25400" algn="ctr">
              <a:noFill/>
              <a:miter lim="800000"/>
              <a:headEnd/>
              <a:tailEnd type="none" w="lg" len="lg"/>
            </a:ln>
          </p:spPr>
          <p:txBody>
            <a:bodyPr>
              <a:spAutoFit/>
            </a:bodyPr>
            <a:lstStyle/>
            <a:p>
              <a:pPr algn="ctr" eaLnBrk="0" hangingPunct="0">
                <a:spcBef>
                  <a:spcPct val="50000"/>
                </a:spcBef>
              </a:pPr>
              <a:r>
                <a:rPr lang="en-US" sz="1400">
                  <a:solidFill>
                    <a:srgbClr val="000000"/>
                  </a:solidFill>
                </a:rPr>
                <a:t>Selectivity Filter</a:t>
              </a:r>
            </a:p>
          </p:txBody>
        </p:sp>
        <p:sp>
          <p:nvSpPr>
            <p:cNvPr id="20557" name="Line 7"/>
            <p:cNvSpPr>
              <a:spLocks noChangeShapeType="1"/>
            </p:cNvSpPr>
            <p:nvPr/>
          </p:nvSpPr>
          <p:spPr bwMode="auto">
            <a:xfrm>
              <a:off x="858" y="3370"/>
              <a:ext cx="711" cy="5"/>
            </a:xfrm>
            <a:prstGeom prst="line">
              <a:avLst/>
            </a:prstGeom>
            <a:noFill/>
            <a:ln w="25400">
              <a:solidFill>
                <a:schemeClr val="tx1"/>
              </a:solidFill>
              <a:round/>
              <a:headEnd type="triangle" w="lg" len="med"/>
              <a:tailEnd type="triangle" w="lg" len="med"/>
            </a:ln>
          </p:spPr>
          <p:txBody>
            <a:bodyPr wrap="none" anchor="ctr"/>
            <a:lstStyle/>
            <a:p>
              <a:endParaRPr lang="en-US"/>
            </a:p>
          </p:txBody>
        </p:sp>
      </p:grpSp>
      <p:sp>
        <p:nvSpPr>
          <p:cNvPr id="20490" name="Text Box 8"/>
          <p:cNvSpPr txBox="1">
            <a:spLocks noChangeArrowheads="1"/>
          </p:cNvSpPr>
          <p:nvPr/>
        </p:nvSpPr>
        <p:spPr bwMode="auto">
          <a:xfrm>
            <a:off x="920750" y="4097338"/>
            <a:ext cx="2165350" cy="304800"/>
          </a:xfrm>
          <a:prstGeom prst="rect">
            <a:avLst/>
          </a:prstGeom>
          <a:noFill/>
          <a:ln w="25400" algn="ctr">
            <a:noFill/>
            <a:miter lim="800000"/>
            <a:headEnd/>
            <a:tailEnd type="none" w="lg" len="lg"/>
          </a:ln>
        </p:spPr>
        <p:txBody>
          <a:bodyPr>
            <a:spAutoFit/>
          </a:bodyPr>
          <a:lstStyle/>
          <a:p>
            <a:pPr algn="ctr" eaLnBrk="0" hangingPunct="0">
              <a:spcBef>
                <a:spcPct val="50000"/>
              </a:spcBef>
            </a:pPr>
            <a:r>
              <a:rPr lang="en-US" sz="1400">
                <a:solidFill>
                  <a:srgbClr val="000000"/>
                </a:solidFill>
              </a:rPr>
              <a:t>Selectivity Filter</a:t>
            </a:r>
          </a:p>
        </p:txBody>
      </p:sp>
      <p:sp>
        <p:nvSpPr>
          <p:cNvPr id="20491" name="Text Box 9"/>
          <p:cNvSpPr txBox="1">
            <a:spLocks noChangeArrowheads="1"/>
          </p:cNvSpPr>
          <p:nvPr/>
        </p:nvSpPr>
        <p:spPr bwMode="auto">
          <a:xfrm>
            <a:off x="4089400" y="5327650"/>
            <a:ext cx="2165350" cy="304800"/>
          </a:xfrm>
          <a:prstGeom prst="rect">
            <a:avLst/>
          </a:prstGeom>
          <a:noFill/>
          <a:ln w="25400" algn="ctr">
            <a:noFill/>
            <a:miter lim="800000"/>
            <a:headEnd/>
            <a:tailEnd type="none" w="lg" len="lg"/>
          </a:ln>
        </p:spPr>
        <p:txBody>
          <a:bodyPr>
            <a:spAutoFit/>
          </a:bodyPr>
          <a:lstStyle/>
          <a:p>
            <a:pPr algn="ctr" eaLnBrk="0" hangingPunct="0">
              <a:spcBef>
                <a:spcPct val="50000"/>
              </a:spcBef>
            </a:pPr>
            <a:r>
              <a:rPr lang="en-US" sz="1400">
                <a:solidFill>
                  <a:srgbClr val="000000"/>
                </a:solidFill>
              </a:rPr>
              <a:t>Selectivity Filter</a:t>
            </a:r>
          </a:p>
        </p:txBody>
      </p:sp>
      <p:sp>
        <p:nvSpPr>
          <p:cNvPr id="20492" name="Text Box 10"/>
          <p:cNvSpPr txBox="1">
            <a:spLocks noChangeArrowheads="1"/>
          </p:cNvSpPr>
          <p:nvPr/>
        </p:nvSpPr>
        <p:spPr bwMode="auto">
          <a:xfrm>
            <a:off x="4090988" y="2582863"/>
            <a:ext cx="2165350" cy="304800"/>
          </a:xfrm>
          <a:prstGeom prst="rect">
            <a:avLst/>
          </a:prstGeom>
          <a:noFill/>
          <a:ln w="25400" algn="ctr">
            <a:noFill/>
            <a:miter lim="800000"/>
            <a:headEnd/>
            <a:tailEnd type="none" w="lg" len="lg"/>
          </a:ln>
        </p:spPr>
        <p:txBody>
          <a:bodyPr>
            <a:spAutoFit/>
          </a:bodyPr>
          <a:lstStyle/>
          <a:p>
            <a:pPr algn="ctr" eaLnBrk="0" hangingPunct="0">
              <a:spcBef>
                <a:spcPct val="50000"/>
              </a:spcBef>
            </a:pPr>
            <a:r>
              <a:rPr lang="en-US" sz="1400">
                <a:solidFill>
                  <a:srgbClr val="000000"/>
                </a:solidFill>
              </a:rPr>
              <a:t>Selectivity Filter</a:t>
            </a:r>
          </a:p>
        </p:txBody>
      </p:sp>
      <p:sp>
        <p:nvSpPr>
          <p:cNvPr id="20493" name="Text Box 11"/>
          <p:cNvSpPr txBox="1">
            <a:spLocks noChangeArrowheads="1"/>
          </p:cNvSpPr>
          <p:nvPr/>
        </p:nvSpPr>
        <p:spPr bwMode="auto">
          <a:xfrm>
            <a:off x="950913" y="2571750"/>
            <a:ext cx="2165350" cy="304800"/>
          </a:xfrm>
          <a:prstGeom prst="rect">
            <a:avLst/>
          </a:prstGeom>
          <a:noFill/>
          <a:ln w="25400" algn="ctr">
            <a:noFill/>
            <a:miter lim="800000"/>
            <a:headEnd/>
            <a:tailEnd type="none" w="lg" len="lg"/>
          </a:ln>
        </p:spPr>
        <p:txBody>
          <a:bodyPr>
            <a:spAutoFit/>
          </a:bodyPr>
          <a:lstStyle/>
          <a:p>
            <a:pPr algn="ctr" eaLnBrk="0" hangingPunct="0">
              <a:spcBef>
                <a:spcPct val="50000"/>
              </a:spcBef>
            </a:pPr>
            <a:r>
              <a:rPr lang="en-US" sz="1400">
                <a:solidFill>
                  <a:srgbClr val="000000"/>
                </a:solidFill>
              </a:rPr>
              <a:t>Selectivity Filter</a:t>
            </a:r>
          </a:p>
        </p:txBody>
      </p:sp>
      <p:grpSp>
        <p:nvGrpSpPr>
          <p:cNvPr id="20494" name="Group 12"/>
          <p:cNvGrpSpPr>
            <a:grpSpLocks/>
          </p:cNvGrpSpPr>
          <p:nvPr/>
        </p:nvGrpSpPr>
        <p:grpSpPr bwMode="auto">
          <a:xfrm>
            <a:off x="103188" y="1027113"/>
            <a:ext cx="6496050" cy="4953000"/>
            <a:chOff x="65" y="647"/>
            <a:chExt cx="4092" cy="3120"/>
          </a:xfrm>
        </p:grpSpPr>
        <p:pic>
          <p:nvPicPr>
            <p:cNvPr id="20554" name="Picture 13" descr="Fig7"/>
            <p:cNvPicPr>
              <a:picLocks noChangeAspect="1" noChangeArrowheads="1"/>
            </p:cNvPicPr>
            <p:nvPr/>
          </p:nvPicPr>
          <p:blipFill>
            <a:blip r:embed="rId4" cstate="print"/>
            <a:srcRect/>
            <a:stretch>
              <a:fillRect/>
            </a:stretch>
          </p:blipFill>
          <p:spPr bwMode="auto">
            <a:xfrm>
              <a:off x="65" y="647"/>
              <a:ext cx="4092" cy="3120"/>
            </a:xfrm>
            <a:prstGeom prst="rect">
              <a:avLst/>
            </a:prstGeom>
            <a:noFill/>
            <a:ln w="9525">
              <a:noFill/>
              <a:miter lim="800000"/>
              <a:headEnd/>
              <a:tailEnd/>
            </a:ln>
          </p:spPr>
        </p:pic>
        <p:sp>
          <p:nvSpPr>
            <p:cNvPr id="20555" name="Text Box 14"/>
            <p:cNvSpPr txBox="1">
              <a:spLocks noChangeArrowheads="1"/>
            </p:cNvSpPr>
            <p:nvPr/>
          </p:nvSpPr>
          <p:spPr bwMode="auto">
            <a:xfrm>
              <a:off x="1974" y="2069"/>
              <a:ext cx="448" cy="115"/>
            </a:xfrm>
            <a:prstGeom prst="rect">
              <a:avLst/>
            </a:prstGeom>
            <a:solidFill>
              <a:schemeClr val="bg1">
                <a:alpha val="74901"/>
              </a:schemeClr>
            </a:solidFill>
            <a:ln w="25400" algn="ctr">
              <a:noFill/>
              <a:miter lim="800000"/>
              <a:headEnd/>
              <a:tailEnd type="none" w="lg" len="lg"/>
            </a:ln>
          </p:spPr>
          <p:txBody>
            <a:bodyPr lIns="0" tIns="0" rIns="0" bIns="0">
              <a:spAutoFit/>
            </a:bodyPr>
            <a:lstStyle/>
            <a:p>
              <a:pPr algn="ctr" eaLnBrk="0" hangingPunct="0">
                <a:spcBef>
                  <a:spcPct val="50000"/>
                </a:spcBef>
              </a:pPr>
              <a:r>
                <a:rPr lang="en-US" sz="1200" b="1">
                  <a:solidFill>
                    <a:srgbClr val="000000"/>
                  </a:solidFill>
                </a:rPr>
                <a:t>log C/C</a:t>
              </a:r>
              <a:r>
                <a:rPr lang="en-US" sz="1200" b="1" baseline="-25000">
                  <a:solidFill>
                    <a:srgbClr val="000000"/>
                  </a:solidFill>
                </a:rPr>
                <a:t>ref</a:t>
              </a:r>
              <a:endParaRPr lang="en-US" sz="1200" b="1">
                <a:solidFill>
                  <a:srgbClr val="000000"/>
                </a:solidFill>
              </a:endParaRPr>
            </a:p>
          </p:txBody>
        </p:sp>
      </p:grpSp>
      <p:sp>
        <p:nvSpPr>
          <p:cNvPr id="1039" name="Rectangle 15"/>
          <p:cNvSpPr>
            <a:spLocks noGrp="1" noChangeArrowheads="1"/>
          </p:cNvSpPr>
          <p:nvPr>
            <p:ph type="title"/>
          </p:nvPr>
        </p:nvSpPr>
        <p:spPr>
          <a:xfrm>
            <a:off x="385763" y="0"/>
            <a:ext cx="8229600" cy="638175"/>
          </a:xfrm>
        </p:spPr>
        <p:txBody>
          <a:bodyPr/>
          <a:lstStyle/>
          <a:p>
            <a:pPr eaLnBrk="1" hangingPunct="1">
              <a:defRPr/>
            </a:pPr>
            <a:r>
              <a:rPr lang="en-US" sz="3200" b="1" u="sng" dirty="0" smtClean="0"/>
              <a:t>Binding Sites</a:t>
            </a:r>
            <a:endParaRPr lang="en-US" sz="3200" spc="-100" dirty="0" smtClean="0"/>
          </a:p>
        </p:txBody>
      </p:sp>
      <p:sp>
        <p:nvSpPr>
          <p:cNvPr id="20496" name="Text Box 16"/>
          <p:cNvSpPr txBox="1">
            <a:spLocks noChangeArrowheads="1"/>
          </p:cNvSpPr>
          <p:nvPr/>
        </p:nvSpPr>
        <p:spPr bwMode="auto">
          <a:xfrm>
            <a:off x="6700838" y="138113"/>
            <a:ext cx="2443162" cy="1465262"/>
          </a:xfrm>
          <a:prstGeom prst="rect">
            <a:avLst/>
          </a:prstGeom>
          <a:noFill/>
          <a:ln w="25400" algn="ctr">
            <a:noFill/>
            <a:miter lim="800000"/>
            <a:headEnd/>
            <a:tailEnd type="none" w="lg" len="lg"/>
          </a:ln>
        </p:spPr>
        <p:txBody>
          <a:bodyPr>
            <a:spAutoFit/>
          </a:bodyPr>
          <a:lstStyle/>
          <a:p>
            <a:pPr algn="ctr" eaLnBrk="0" hangingPunct="0">
              <a:spcBef>
                <a:spcPct val="50000"/>
              </a:spcBef>
            </a:pPr>
            <a:r>
              <a:rPr lang="en-US" sz="1800">
                <a:solidFill>
                  <a:srgbClr val="000000"/>
                </a:solidFill>
              </a:rPr>
              <a:t>*Binding Sites are </a:t>
            </a:r>
            <a:r>
              <a:rPr lang="en-US" sz="1800" u="sng">
                <a:solidFill>
                  <a:srgbClr val="000000"/>
                </a:solidFill>
              </a:rPr>
              <a:t>outputs</a:t>
            </a:r>
            <a:r>
              <a:rPr lang="en-US" sz="1800">
                <a:solidFill>
                  <a:srgbClr val="000000"/>
                </a:solidFill>
              </a:rPr>
              <a:t> of our INDUCED FIT </a:t>
            </a:r>
            <a:br>
              <a:rPr lang="en-US" sz="1800">
                <a:solidFill>
                  <a:srgbClr val="000000"/>
                </a:solidFill>
              </a:rPr>
            </a:br>
            <a:r>
              <a:rPr lang="en-US" sz="1800">
                <a:solidFill>
                  <a:srgbClr val="000000"/>
                </a:solidFill>
              </a:rPr>
              <a:t>Model of Selectivity, </a:t>
            </a:r>
            <a:br>
              <a:rPr lang="en-US" sz="1800">
                <a:solidFill>
                  <a:srgbClr val="000000"/>
                </a:solidFill>
              </a:rPr>
            </a:br>
            <a:r>
              <a:rPr lang="en-US" sz="1800" b="1" i="1">
                <a:solidFill>
                  <a:srgbClr val="000000"/>
                </a:solidFill>
              </a:rPr>
              <a:t>not</a:t>
            </a:r>
            <a:r>
              <a:rPr lang="en-US" sz="1800" i="1">
                <a:solidFill>
                  <a:srgbClr val="000000"/>
                </a:solidFill>
              </a:rPr>
              <a:t> structural inputs</a:t>
            </a:r>
            <a:endParaRPr lang="en-US" sz="1800">
              <a:solidFill>
                <a:srgbClr val="000000"/>
              </a:solidFill>
            </a:endParaRPr>
          </a:p>
        </p:txBody>
      </p:sp>
      <p:sp>
        <p:nvSpPr>
          <p:cNvPr id="20497" name="Text Box 17"/>
          <p:cNvSpPr txBox="1">
            <a:spLocks noChangeArrowheads="1"/>
          </p:cNvSpPr>
          <p:nvPr/>
        </p:nvSpPr>
        <p:spPr bwMode="auto">
          <a:xfrm>
            <a:off x="0" y="6583363"/>
            <a:ext cx="1028700" cy="274637"/>
          </a:xfrm>
          <a:prstGeom prst="rect">
            <a:avLst/>
          </a:prstGeom>
          <a:noFill/>
          <a:ln w="25400" algn="ctr">
            <a:noFill/>
            <a:miter lim="800000"/>
            <a:headEnd/>
            <a:tailEnd type="none" w="lg" len="lg"/>
          </a:ln>
        </p:spPr>
        <p:txBody>
          <a:bodyPr>
            <a:spAutoFit/>
          </a:bodyPr>
          <a:lstStyle/>
          <a:p>
            <a:pPr algn="ctr" eaLnBrk="0" hangingPunct="0">
              <a:spcBef>
                <a:spcPct val="50000"/>
              </a:spcBef>
            </a:pPr>
            <a:r>
              <a:rPr lang="en-US" sz="1200" i="1">
                <a:solidFill>
                  <a:srgbClr val="000000"/>
                </a:solidFill>
              </a:rPr>
              <a:t>Boda, et al</a:t>
            </a:r>
            <a:endParaRPr lang="en-US" sz="1400">
              <a:solidFill>
                <a:srgbClr val="000000"/>
              </a:solidFill>
            </a:endParaRPr>
          </a:p>
        </p:txBody>
      </p:sp>
      <p:sp>
        <p:nvSpPr>
          <p:cNvPr id="20498" name="Text Box 18"/>
          <p:cNvSpPr txBox="1">
            <a:spLocks noChangeArrowheads="1"/>
          </p:cNvSpPr>
          <p:nvPr/>
        </p:nvSpPr>
        <p:spPr bwMode="auto">
          <a:xfrm>
            <a:off x="1314450" y="1593850"/>
            <a:ext cx="1373188" cy="366713"/>
          </a:xfrm>
          <a:prstGeom prst="rect">
            <a:avLst/>
          </a:prstGeom>
          <a:noFill/>
          <a:ln w="25400" algn="ctr">
            <a:noFill/>
            <a:miter lim="800000"/>
            <a:headEnd/>
            <a:tailEnd type="none" w="lg" len="lg"/>
          </a:ln>
        </p:spPr>
        <p:txBody>
          <a:bodyPr>
            <a:spAutoFit/>
          </a:bodyPr>
          <a:lstStyle/>
          <a:p>
            <a:pPr algn="ctr" eaLnBrk="0" hangingPunct="0">
              <a:spcBef>
                <a:spcPct val="50000"/>
              </a:spcBef>
            </a:pPr>
            <a:endParaRPr lang="en-US" sz="1800">
              <a:solidFill>
                <a:srgbClr val="000000"/>
              </a:solidFill>
            </a:endParaRPr>
          </a:p>
        </p:txBody>
      </p:sp>
      <p:graphicFrame>
        <p:nvGraphicFramePr>
          <p:cNvPr id="1439763" name="Group 19"/>
          <p:cNvGraphicFramePr>
            <a:graphicFrameLocks noGrp="1"/>
          </p:cNvGraphicFramePr>
          <p:nvPr>
            <p:ph idx="1"/>
          </p:nvPr>
        </p:nvGraphicFramePr>
        <p:xfrm>
          <a:off x="6783388" y="1963738"/>
          <a:ext cx="2279650" cy="4732085"/>
        </p:xfrm>
        <a:graphic>
          <a:graphicData uri="http://schemas.openxmlformats.org/drawingml/2006/table">
            <a:tbl>
              <a:tblPr/>
              <a:tblGrid>
                <a:gridCol w="1076325"/>
                <a:gridCol w="1203325"/>
              </a:tblGrid>
              <a:tr h="492125">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1" u="none" strike="noStrike" cap="none" normalizeH="0" baseline="0" dirty="0" err="1" smtClean="0">
                          <a:ln>
                            <a:noFill/>
                          </a:ln>
                          <a:solidFill>
                            <a:schemeClr val="tx1"/>
                          </a:solidFill>
                          <a:effectLst/>
                          <a:latin typeface="Arial" charset="0"/>
                          <a:cs typeface="Arial" charset="0"/>
                        </a:rPr>
                        <a:t>Ion</a:t>
                      </a:r>
                      <a:r>
                        <a:rPr kumimoji="0" lang="en-US" sz="1400" b="1" i="1" u="none" strike="noStrike" cap="none" normalizeH="0" baseline="0" dirty="0" smtClean="0">
                          <a:ln>
                            <a:noFill/>
                          </a:ln>
                          <a:solidFill>
                            <a:schemeClr val="tx1"/>
                          </a:solidFill>
                          <a:effectLst/>
                          <a:latin typeface="Arial" charset="0"/>
                          <a:cs typeface="Arial" charset="0"/>
                        </a:rPr>
                        <a:t> Diameter</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accent1">
                            <a:gamma/>
                            <a:shade val="74118"/>
                            <a:invGamma/>
                          </a:schemeClr>
                        </a:gs>
                        <a:gs pos="50000">
                          <a:schemeClr val="accent1"/>
                        </a:gs>
                        <a:gs pos="100000">
                          <a:schemeClr val="accent1">
                            <a:gamma/>
                            <a:shade val="74118"/>
                            <a:invGamma/>
                          </a:schemeClr>
                        </a:gs>
                      </a:gsLst>
                      <a:lin ang="0" scaled="1"/>
                    </a:gradFill>
                  </a:tcPr>
                </a:tc>
                <a:tc hMerge="1">
                  <a:txBody>
                    <a:bodyPr/>
                    <a:lstStyle/>
                    <a:p>
                      <a:endParaRPr lang="en-US"/>
                    </a:p>
                  </a:txBody>
                  <a:tcPr/>
                </a:tc>
              </a:tr>
              <a:tr h="485775">
                <a:tc>
                  <a:txBody>
                    <a:bodyPr/>
                    <a:lstStyle/>
                    <a:p>
                      <a:pPr marL="0" marR="0" lvl="0" indent="0" algn="l" defTabSz="914400" rtl="0" eaLnBrk="1" fontAlgn="base" latinLnBrk="0" hangingPunct="1">
                        <a:lnSpc>
                          <a:spcPct val="120000"/>
                        </a:lnSpc>
                        <a:spcBef>
                          <a:spcPct val="3000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cs typeface="Arial" charset="0"/>
                        </a:rPr>
                        <a:t>   Ca</a:t>
                      </a:r>
                      <a:r>
                        <a:rPr kumimoji="0" lang="en-US" sz="1600" b="1" i="0" u="none" strike="noStrike" cap="none" normalizeH="0" baseline="30000" smtClean="0">
                          <a:ln>
                            <a:noFill/>
                          </a:ln>
                          <a:solidFill>
                            <a:schemeClr val="tx1"/>
                          </a:solidFill>
                          <a:effectLst/>
                          <a:latin typeface="Arial" charset="0"/>
                          <a:cs typeface="Arial" charset="0"/>
                        </a:rPr>
                        <a:t>++</a:t>
                      </a:r>
                      <a:endParaRPr kumimoji="0" lang="en-US" sz="1600" b="1"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accent1">
                            <a:gamma/>
                            <a:shade val="74118"/>
                            <a:invGamma/>
                          </a:schemeClr>
                        </a:gs>
                        <a:gs pos="50000">
                          <a:schemeClr val="accent1"/>
                        </a:gs>
                        <a:gs pos="100000">
                          <a:schemeClr val="accent1">
                            <a:gamma/>
                            <a:shade val="74118"/>
                            <a:invGamma/>
                          </a:schemeClr>
                        </a:gs>
                      </a:gsLst>
                      <a:lin ang="0" scaled="1"/>
                    </a:gradFill>
                  </a:tcPr>
                </a:tc>
                <a:tc>
                  <a:txBody>
                    <a:bodyPr/>
                    <a:lstStyle/>
                    <a:p>
                      <a:pPr marL="0" marR="0" lvl="0" indent="0" algn="l" defTabSz="914400" rtl="0" eaLnBrk="1" fontAlgn="base" latinLnBrk="0" hangingPunct="1">
                        <a:lnSpc>
                          <a:spcPct val="13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cs typeface="Arial" charset="0"/>
                        </a:rPr>
                        <a:t>  1.98 Å</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accent1">
                            <a:gamma/>
                            <a:shade val="74118"/>
                            <a:invGamma/>
                          </a:schemeClr>
                        </a:gs>
                        <a:gs pos="50000">
                          <a:schemeClr val="accent1"/>
                        </a:gs>
                        <a:gs pos="100000">
                          <a:schemeClr val="accent1">
                            <a:gamma/>
                            <a:shade val="74118"/>
                            <a:invGamma/>
                          </a:schemeClr>
                        </a:gs>
                      </a:gsLst>
                      <a:lin ang="0" scaled="1"/>
                    </a:gradFill>
                  </a:tcPr>
                </a:tc>
              </a:tr>
              <a:tr h="487363">
                <a:tc>
                  <a:txBody>
                    <a:bodyPr/>
                    <a:lstStyle/>
                    <a:p>
                      <a:pPr marL="0" marR="0" lvl="0" indent="0" algn="l" defTabSz="914400" rtl="0" eaLnBrk="1" fontAlgn="base" latinLnBrk="0" hangingPunct="1">
                        <a:lnSpc>
                          <a:spcPct val="130000"/>
                        </a:lnSpc>
                        <a:spcBef>
                          <a:spcPct val="20000"/>
                        </a:spcBef>
                        <a:spcAft>
                          <a:spcPct val="0"/>
                        </a:spcAft>
                        <a:buClrTx/>
                        <a:buSzTx/>
                        <a:buFontTx/>
                        <a:buNone/>
                        <a:tabLst/>
                      </a:pPr>
                      <a:r>
                        <a:rPr kumimoji="0" lang="en-US" sz="1600" b="1" i="0" u="none" strike="noStrike" cap="none" normalizeH="0" baseline="0" smtClean="0">
                          <a:ln>
                            <a:noFill/>
                          </a:ln>
                          <a:solidFill>
                            <a:srgbClr val="007600"/>
                          </a:solidFill>
                          <a:effectLst/>
                          <a:latin typeface="Arial" charset="0"/>
                          <a:cs typeface="Arial" charset="0"/>
                        </a:rPr>
                        <a:t>    Na</a:t>
                      </a:r>
                      <a:r>
                        <a:rPr kumimoji="0" lang="en-US" sz="1600" b="1" i="0" u="none" strike="noStrike" cap="none" normalizeH="0" baseline="30000" smtClean="0">
                          <a:ln>
                            <a:noFill/>
                          </a:ln>
                          <a:solidFill>
                            <a:srgbClr val="007600"/>
                          </a:solidFill>
                          <a:effectLst/>
                          <a:latin typeface="Arial" charset="0"/>
                          <a:cs typeface="Arial" charset="0"/>
                        </a:rPr>
                        <a:t>+</a:t>
                      </a:r>
                      <a:endParaRPr kumimoji="0" lang="en-US" sz="1600" b="1" i="0" u="none" strike="noStrike" cap="none" normalizeH="0" baseline="0" smtClean="0">
                        <a:ln>
                          <a:noFill/>
                        </a:ln>
                        <a:solidFill>
                          <a:srgbClr val="007600"/>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accent1">
                            <a:gamma/>
                            <a:shade val="74118"/>
                            <a:invGamma/>
                          </a:schemeClr>
                        </a:gs>
                        <a:gs pos="50000">
                          <a:schemeClr val="accent1"/>
                        </a:gs>
                        <a:gs pos="100000">
                          <a:schemeClr val="accent1">
                            <a:gamma/>
                            <a:shade val="74118"/>
                            <a:invGamma/>
                          </a:schemeClr>
                        </a:gs>
                      </a:gsLst>
                      <a:lin ang="0" scaled="1"/>
                    </a:gradFill>
                  </a:tcPr>
                </a:tc>
                <a:tc>
                  <a:txBody>
                    <a:bodyPr/>
                    <a:lstStyle/>
                    <a:p>
                      <a:pPr marL="0" marR="0" lvl="0" indent="0" algn="l" defTabSz="914400" rtl="0" eaLnBrk="1" fontAlgn="base" latinLnBrk="0" hangingPunct="1">
                        <a:lnSpc>
                          <a:spcPct val="130000"/>
                        </a:lnSpc>
                        <a:spcBef>
                          <a:spcPct val="20000"/>
                        </a:spcBef>
                        <a:spcAft>
                          <a:spcPct val="0"/>
                        </a:spcAft>
                        <a:buClrTx/>
                        <a:buSzTx/>
                        <a:buFontTx/>
                        <a:buNone/>
                        <a:tabLst/>
                      </a:pPr>
                      <a:r>
                        <a:rPr kumimoji="0" lang="en-US" sz="1600" b="1" i="0" u="none" strike="noStrike" cap="none" normalizeH="0" baseline="0" smtClean="0">
                          <a:ln>
                            <a:noFill/>
                          </a:ln>
                          <a:solidFill>
                            <a:srgbClr val="007600"/>
                          </a:solidFill>
                          <a:effectLst/>
                          <a:latin typeface="Arial" charset="0"/>
                          <a:cs typeface="Arial" charset="0"/>
                        </a:rPr>
                        <a:t>  2.00 Å</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accent1">
                            <a:gamma/>
                            <a:shade val="74118"/>
                            <a:invGamma/>
                          </a:schemeClr>
                        </a:gs>
                        <a:gs pos="50000">
                          <a:schemeClr val="accent1"/>
                        </a:gs>
                        <a:gs pos="100000">
                          <a:schemeClr val="accent1">
                            <a:gamma/>
                            <a:shade val="74118"/>
                            <a:invGamma/>
                          </a:schemeClr>
                        </a:gs>
                      </a:gsLst>
                      <a:lin ang="0" scaled="1"/>
                    </a:gradFill>
                  </a:tcPr>
                </a:tc>
              </a:tr>
              <a:tr h="487363">
                <a:tc>
                  <a:txBody>
                    <a:bodyPr/>
                    <a:lstStyle/>
                    <a:p>
                      <a:pPr marL="0" marR="0" lvl="0" indent="0" algn="l" defTabSz="914400" rtl="0" eaLnBrk="1" fontAlgn="base" latinLnBrk="0" hangingPunct="1">
                        <a:lnSpc>
                          <a:spcPct val="130000"/>
                        </a:lnSpc>
                        <a:spcBef>
                          <a:spcPct val="20000"/>
                        </a:spcBef>
                        <a:spcAft>
                          <a:spcPct val="0"/>
                        </a:spcAft>
                        <a:buClrTx/>
                        <a:buSzTx/>
                        <a:buFontTx/>
                        <a:buNone/>
                        <a:tabLst/>
                      </a:pPr>
                      <a:r>
                        <a:rPr kumimoji="0" lang="en-US" sz="1600" b="1" i="0" u="none" strike="noStrike" cap="none" normalizeH="0" baseline="0" smtClean="0">
                          <a:ln>
                            <a:noFill/>
                          </a:ln>
                          <a:solidFill>
                            <a:schemeClr val="accent2"/>
                          </a:solidFill>
                          <a:effectLst/>
                          <a:latin typeface="Arial" charset="0"/>
                          <a:cs typeface="Arial" charset="0"/>
                        </a:rPr>
                        <a:t>    </a:t>
                      </a:r>
                      <a:r>
                        <a:rPr kumimoji="0" lang="en-US" sz="1600" b="1" i="0" u="none" strike="noStrike" cap="none" normalizeH="0" baseline="0" smtClean="0">
                          <a:ln>
                            <a:noFill/>
                          </a:ln>
                          <a:solidFill>
                            <a:srgbClr val="CC3399"/>
                          </a:solidFill>
                          <a:effectLst/>
                          <a:latin typeface="Arial" charset="0"/>
                          <a:cs typeface="Arial" charset="0"/>
                        </a:rPr>
                        <a:t>K</a:t>
                      </a:r>
                      <a:r>
                        <a:rPr kumimoji="0" lang="en-US" sz="1600" b="1" i="0" u="none" strike="noStrike" cap="none" normalizeH="0" baseline="30000" smtClean="0">
                          <a:ln>
                            <a:noFill/>
                          </a:ln>
                          <a:solidFill>
                            <a:srgbClr val="CC3399"/>
                          </a:solidFill>
                          <a:effectLst/>
                          <a:latin typeface="Arial" charset="0"/>
                          <a:cs typeface="Arial" charset="0"/>
                        </a:rPr>
                        <a:t>+</a:t>
                      </a:r>
                      <a:endParaRPr kumimoji="0" lang="en-US" sz="1600" b="1" i="0" u="none" strike="noStrike" cap="none" normalizeH="0" baseline="0" smtClean="0">
                        <a:ln>
                          <a:noFill/>
                        </a:ln>
                        <a:solidFill>
                          <a:srgbClr val="CC3399"/>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accent1">
                            <a:gamma/>
                            <a:shade val="74118"/>
                            <a:invGamma/>
                          </a:schemeClr>
                        </a:gs>
                        <a:gs pos="50000">
                          <a:schemeClr val="accent1"/>
                        </a:gs>
                        <a:gs pos="100000">
                          <a:schemeClr val="accent1">
                            <a:gamma/>
                            <a:shade val="74118"/>
                            <a:invGamma/>
                          </a:schemeClr>
                        </a:gs>
                      </a:gsLst>
                      <a:lin ang="0" scaled="1"/>
                    </a:gradFill>
                  </a:tcPr>
                </a:tc>
                <a:tc>
                  <a:txBody>
                    <a:bodyPr/>
                    <a:lstStyle/>
                    <a:p>
                      <a:pPr marL="0" marR="0" lvl="0" indent="0" algn="l" defTabSz="914400" rtl="0" eaLnBrk="1" fontAlgn="base" latinLnBrk="0" hangingPunct="1">
                        <a:lnSpc>
                          <a:spcPct val="130000"/>
                        </a:lnSpc>
                        <a:spcBef>
                          <a:spcPct val="20000"/>
                        </a:spcBef>
                        <a:spcAft>
                          <a:spcPct val="0"/>
                        </a:spcAft>
                        <a:buClrTx/>
                        <a:buSzTx/>
                        <a:buFontTx/>
                        <a:buNone/>
                        <a:tabLst/>
                      </a:pPr>
                      <a:r>
                        <a:rPr kumimoji="0" lang="en-US" sz="1600" b="1" i="0" u="none" strike="noStrike" cap="none" normalizeH="0" baseline="0" smtClean="0">
                          <a:ln>
                            <a:noFill/>
                          </a:ln>
                          <a:solidFill>
                            <a:srgbClr val="CC3399"/>
                          </a:solidFill>
                          <a:effectLst/>
                          <a:latin typeface="Arial" charset="0"/>
                          <a:cs typeface="Arial" charset="0"/>
                        </a:rPr>
                        <a:t>  2.66 Å</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accent1">
                            <a:gamma/>
                            <a:shade val="74118"/>
                            <a:invGamma/>
                          </a:schemeClr>
                        </a:gs>
                        <a:gs pos="50000">
                          <a:schemeClr val="accent1"/>
                        </a:gs>
                        <a:gs pos="100000">
                          <a:schemeClr val="accent1">
                            <a:gamma/>
                            <a:shade val="74118"/>
                            <a:invGamma/>
                          </a:schemeClr>
                        </a:gs>
                      </a:gsLst>
                      <a:lin ang="0" scaled="1"/>
                    </a:gradFill>
                  </a:tcPr>
                </a:tc>
              </a:tr>
              <a:tr h="487363">
                <a:tc gridSpan="2">
                  <a:txBody>
                    <a:bodyPr/>
                    <a:lstStyle/>
                    <a:p>
                      <a:pPr marL="0" marR="0" lvl="0" indent="0" algn="l" defTabSz="914400" rtl="0" eaLnBrk="1" fontAlgn="base" latinLnBrk="0" hangingPunct="1">
                        <a:lnSpc>
                          <a:spcPct val="13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Arial" charset="0"/>
                        </a:rPr>
                        <a:t>  ‘</a:t>
                      </a:r>
                      <a:r>
                        <a:rPr kumimoji="0" lang="en-US" sz="1400" b="1" i="1" u="none" strike="noStrike" cap="none" normalizeH="0" baseline="0" smtClean="0">
                          <a:ln>
                            <a:noFill/>
                          </a:ln>
                          <a:solidFill>
                            <a:schemeClr val="tx1"/>
                          </a:solidFill>
                          <a:effectLst/>
                          <a:latin typeface="Arial" charset="0"/>
                          <a:cs typeface="Arial" charset="0"/>
                        </a:rPr>
                        <a:t>Side Chain’ Diameter</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accent1">
                            <a:gamma/>
                            <a:shade val="74118"/>
                            <a:invGamma/>
                          </a:schemeClr>
                        </a:gs>
                        <a:gs pos="50000">
                          <a:schemeClr val="accent1"/>
                        </a:gs>
                        <a:gs pos="100000">
                          <a:schemeClr val="accent1">
                            <a:gamma/>
                            <a:shade val="74118"/>
                            <a:invGamma/>
                          </a:schemeClr>
                        </a:gs>
                      </a:gsLst>
                      <a:lin ang="0" scaled="1"/>
                    </a:gradFill>
                  </a:tcPr>
                </a:tc>
                <a:tc hMerge="1">
                  <a:txBody>
                    <a:bodyPr/>
                    <a:lstStyle/>
                    <a:p>
                      <a:endParaRPr lang="en-US"/>
                    </a:p>
                  </a:txBody>
                  <a:tcPr/>
                </a:tc>
              </a:tr>
              <a:tr h="485775">
                <a:tc>
                  <a:txBody>
                    <a:bodyPr/>
                    <a:lstStyle/>
                    <a:p>
                      <a:pPr marL="0" marR="0" lvl="0" indent="0" algn="l" defTabSz="914400" rtl="0" eaLnBrk="1" fontAlgn="base" latinLnBrk="0" hangingPunct="1">
                        <a:lnSpc>
                          <a:spcPct val="140000"/>
                        </a:lnSpc>
                        <a:spcBef>
                          <a:spcPct val="40000"/>
                        </a:spcBef>
                        <a:spcAft>
                          <a:spcPct val="0"/>
                        </a:spcAft>
                        <a:buClrTx/>
                        <a:buSzTx/>
                        <a:buFontTx/>
                        <a:buNone/>
                        <a:tabLst/>
                      </a:pPr>
                      <a:endParaRPr kumimoji="0" lang="en-US" sz="1200" b="1" i="0" u="none" strike="noStrike" cap="none" normalizeH="0" baseline="0" dirty="0" smtClean="0">
                        <a:ln>
                          <a:noFill/>
                        </a:ln>
                        <a:solidFill>
                          <a:srgbClr val="0D388D"/>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accent1">
                            <a:gamma/>
                            <a:shade val="74118"/>
                            <a:invGamma/>
                          </a:schemeClr>
                        </a:gs>
                        <a:gs pos="50000">
                          <a:schemeClr val="accent1"/>
                        </a:gs>
                        <a:gs pos="100000">
                          <a:schemeClr val="accent1">
                            <a:gamma/>
                            <a:shade val="74118"/>
                            <a:invGamma/>
                          </a:schemeClr>
                        </a:gs>
                      </a:gsLst>
                      <a:lin ang="0" scaled="1"/>
                    </a:gradFill>
                  </a:tcPr>
                </a:tc>
                <a:tc>
                  <a:txBody>
                    <a:bodyPr/>
                    <a:lstStyle/>
                    <a:p>
                      <a:pPr marL="0" marR="0" lvl="0" indent="0" algn="l" defTabSz="914400" rtl="0" eaLnBrk="1" fontAlgn="base" latinLnBrk="0" hangingPunct="1">
                        <a:lnSpc>
                          <a:spcPct val="140000"/>
                        </a:lnSpc>
                        <a:spcBef>
                          <a:spcPct val="4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charset="0"/>
                          <a:cs typeface="Arial" charset="0"/>
                        </a:rPr>
                        <a:t>    </a:t>
                      </a:r>
                      <a:r>
                        <a:rPr kumimoji="0" lang="en-US" sz="1600" b="1" i="0" u="none" strike="noStrike" cap="none" normalizeH="0" baseline="0" dirty="0" smtClean="0">
                          <a:ln>
                            <a:noFill/>
                          </a:ln>
                          <a:solidFill>
                            <a:srgbClr val="1147B3"/>
                          </a:solidFill>
                          <a:effectLst/>
                          <a:latin typeface="Arial" charset="0"/>
                          <a:cs typeface="Arial" charset="0"/>
                        </a:rPr>
                        <a:t>3.00 Å</a:t>
                      </a:r>
                    </a:p>
                    <a:p>
                      <a:pPr marL="0" marR="0" lvl="0" indent="0" algn="l" defTabSz="914400" rtl="0" eaLnBrk="1" fontAlgn="base" latinLnBrk="0" hangingPunct="1">
                        <a:lnSpc>
                          <a:spcPct val="140000"/>
                        </a:lnSpc>
                        <a:spcBef>
                          <a:spcPct val="40000"/>
                        </a:spcBef>
                        <a:spcAft>
                          <a:spcPct val="0"/>
                        </a:spcAft>
                        <a:buClrTx/>
                        <a:buSzTx/>
                        <a:buFontTx/>
                        <a:buNone/>
                        <a:tabLst/>
                        <a:defRPr/>
                      </a:pPr>
                      <a:r>
                        <a:rPr kumimoji="0" lang="en-US" sz="1600" b="1" i="1" u="none" strike="noStrike" cap="none" normalizeH="0" baseline="0" dirty="0" smtClean="0">
                          <a:ln>
                            <a:noFill/>
                          </a:ln>
                          <a:solidFill>
                            <a:schemeClr val="tx1"/>
                          </a:solidFill>
                          <a:effectLst/>
                          <a:latin typeface="Arial" charset="0"/>
                          <a:cs typeface="Arial" charset="0"/>
                        </a:rPr>
                        <a:t>   </a:t>
                      </a:r>
                      <a:r>
                        <a:rPr kumimoji="0" lang="en-US" sz="1100" b="1" i="1" u="none" strike="noStrike" cap="none" normalizeH="0" baseline="0" dirty="0" smtClean="0">
                          <a:ln>
                            <a:noFill/>
                          </a:ln>
                          <a:solidFill>
                            <a:schemeClr val="tx1"/>
                          </a:solidFill>
                          <a:effectLst/>
                          <a:latin typeface="Arial" charset="0"/>
                          <a:cs typeface="Arial" charset="0"/>
                        </a:rPr>
                        <a:t>    pH 8</a:t>
                      </a:r>
                      <a:endParaRPr kumimoji="0" lang="en-US" sz="1100" b="1" i="0" u="none" strike="noStrike" cap="none" normalizeH="0" baseline="0" dirty="0" smtClean="0">
                        <a:ln>
                          <a:noFill/>
                        </a:ln>
                        <a:solidFill>
                          <a:srgbClr val="1147B3"/>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accent1">
                            <a:gamma/>
                            <a:shade val="74118"/>
                            <a:invGamma/>
                          </a:schemeClr>
                        </a:gs>
                        <a:gs pos="50000">
                          <a:schemeClr val="accent1"/>
                        </a:gs>
                        <a:gs pos="100000">
                          <a:schemeClr val="accent1">
                            <a:gamma/>
                            <a:shade val="74118"/>
                            <a:invGamma/>
                          </a:schemeClr>
                        </a:gs>
                      </a:gsLst>
                      <a:lin ang="0" scaled="1"/>
                    </a:gradFill>
                  </a:tcPr>
                </a:tc>
              </a:tr>
              <a:tr h="747713">
                <a:tc>
                  <a:txBody>
                    <a:bodyPr/>
                    <a:lstStyle/>
                    <a:p>
                      <a:pPr marL="0" marR="0" lvl="0" indent="0" algn="l" defTabSz="914400" rtl="0" eaLnBrk="1" fontAlgn="base" latinLnBrk="0" hangingPunct="1">
                        <a:lnSpc>
                          <a:spcPct val="130000"/>
                        </a:lnSpc>
                        <a:spcBef>
                          <a:spcPct val="20000"/>
                        </a:spcBef>
                        <a:spcAft>
                          <a:spcPct val="0"/>
                        </a:spcAft>
                        <a:buClrTx/>
                        <a:buSzTx/>
                        <a:buFontTx/>
                        <a:buNone/>
                        <a:tabLst/>
                      </a:pPr>
                      <a:r>
                        <a:rPr kumimoji="0" lang="en-US" sz="1000" b="1" i="0" u="none" strike="noStrike" cap="none" normalizeH="0" baseline="0" smtClean="0">
                          <a:ln>
                            <a:noFill/>
                          </a:ln>
                          <a:solidFill>
                            <a:srgbClr val="FF0000"/>
                          </a:solidFill>
                          <a:effectLst/>
                          <a:latin typeface="Arial" charset="0"/>
                          <a:cs typeface="Arial" charset="0"/>
                        </a:rPr>
                        <a:t> </a:t>
                      </a:r>
                      <a:endParaRPr kumimoji="0" lang="en-US" sz="1200" b="1" i="0" u="none" strike="noStrike" cap="none" normalizeH="0" baseline="0" smtClean="0">
                        <a:ln>
                          <a:noFill/>
                        </a:ln>
                        <a:solidFill>
                          <a:srgbClr val="FF0000"/>
                        </a:solidFill>
                        <a:effectLst/>
                        <a:latin typeface="Arial" charset="0"/>
                        <a:cs typeface="Arial" charset="0"/>
                      </a:endParaRPr>
                    </a:p>
                    <a:p>
                      <a:pPr marL="0" marR="0" lvl="0" indent="0" algn="l" defTabSz="914400" rtl="0" eaLnBrk="1" fontAlgn="base" latinLnBrk="0" hangingPunct="1">
                        <a:lnSpc>
                          <a:spcPct val="130000"/>
                        </a:lnSpc>
                        <a:spcBef>
                          <a:spcPct val="20000"/>
                        </a:spcBef>
                        <a:spcAft>
                          <a:spcPct val="0"/>
                        </a:spcAft>
                        <a:buClrTx/>
                        <a:buSzTx/>
                        <a:buFontTx/>
                        <a:buNone/>
                        <a:tabLst/>
                      </a:pPr>
                      <a:endParaRPr kumimoji="0" lang="en-US" sz="1200" b="1" i="0" u="none" strike="noStrike" cap="none" normalizeH="0" baseline="0" smtClean="0">
                        <a:ln>
                          <a:noFill/>
                        </a:ln>
                        <a:solidFill>
                          <a:srgbClr val="FF0000"/>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lg" len="lg"/>
                      <a:tailEnd type="none" w="lg" len="lg"/>
                    </a:lnB>
                    <a:lnTlToBr>
                      <a:noFill/>
                    </a:lnTlToBr>
                    <a:lnBlToTr>
                      <a:noFill/>
                    </a:lnBlToTr>
                    <a:gradFill rotWithShape="0">
                      <a:gsLst>
                        <a:gs pos="0">
                          <a:schemeClr val="accent1">
                            <a:gamma/>
                            <a:shade val="74118"/>
                            <a:invGamma/>
                          </a:schemeClr>
                        </a:gs>
                        <a:gs pos="50000">
                          <a:schemeClr val="accent1"/>
                        </a:gs>
                        <a:gs pos="100000">
                          <a:schemeClr val="accent1">
                            <a:gamma/>
                            <a:shade val="74118"/>
                            <a:invGamma/>
                          </a:schemeClr>
                        </a:gs>
                      </a:gsLst>
                      <a:lin ang="0" scaled="1"/>
                    </a:gradFill>
                  </a:tcPr>
                </a:tc>
                <a:tc>
                  <a:txBody>
                    <a:bodyPr/>
                    <a:lstStyle/>
                    <a:p>
                      <a:pPr marL="0" marR="0" lvl="0" indent="0" algn="l" defTabSz="914400" rtl="0" eaLnBrk="1" fontAlgn="base" latinLnBrk="0" hangingPunct="1">
                        <a:lnSpc>
                          <a:spcPct val="130000"/>
                        </a:lnSpc>
                        <a:spcBef>
                          <a:spcPct val="20000"/>
                        </a:spcBef>
                        <a:spcAft>
                          <a:spcPct val="0"/>
                        </a:spcAft>
                        <a:buClrTx/>
                        <a:buSzTx/>
                        <a:buFontTx/>
                        <a:buNone/>
                        <a:tabLst/>
                      </a:pPr>
                      <a:r>
                        <a:rPr kumimoji="0" lang="en-US" sz="1400" b="1" i="0" u="none" strike="noStrike" cap="none" normalizeH="0" baseline="0" dirty="0" smtClean="0">
                          <a:ln>
                            <a:noFill/>
                          </a:ln>
                          <a:solidFill>
                            <a:srgbClr val="FF0000"/>
                          </a:solidFill>
                          <a:effectLst/>
                          <a:latin typeface="Arial" charset="0"/>
                          <a:cs typeface="Arial" charset="0"/>
                        </a:rPr>
                        <a:t>   </a:t>
                      </a:r>
                      <a:r>
                        <a:rPr kumimoji="0" lang="en-US" sz="1600" b="1" i="0" u="none" strike="noStrike" cap="none" normalizeH="0" baseline="0" dirty="0" smtClean="0">
                          <a:ln>
                            <a:noFill/>
                          </a:ln>
                          <a:solidFill>
                            <a:srgbClr val="FF0000"/>
                          </a:solidFill>
                          <a:effectLst/>
                          <a:latin typeface="Arial" charset="0"/>
                          <a:cs typeface="Arial" charset="0"/>
                        </a:rPr>
                        <a:t>2.80 Å</a:t>
                      </a:r>
                    </a:p>
                    <a:p>
                      <a:pPr marL="0" marR="0" lvl="0" indent="0" algn="l" defTabSz="914400" rtl="0" eaLnBrk="1" fontAlgn="base" latinLnBrk="0" hangingPunct="1">
                        <a:lnSpc>
                          <a:spcPct val="130000"/>
                        </a:lnSpc>
                        <a:spcBef>
                          <a:spcPct val="20000"/>
                        </a:spcBef>
                        <a:spcAft>
                          <a:spcPct val="0"/>
                        </a:spcAft>
                        <a:buClrTx/>
                        <a:buSzTx/>
                        <a:buFontTx/>
                        <a:buNone/>
                        <a:tabLst/>
                      </a:pPr>
                      <a:r>
                        <a:rPr kumimoji="0" lang="en-US" sz="1600" b="1" i="0" u="none" strike="noStrike" kern="1200" cap="none" spc="0" normalizeH="0" baseline="0" noProof="0" dirty="0" smtClean="0">
                          <a:ln>
                            <a:noFill/>
                          </a:ln>
                          <a:solidFill>
                            <a:srgbClr val="FF0000"/>
                          </a:solidFill>
                          <a:effectLst/>
                          <a:uLnTx/>
                          <a:uFillTx/>
                          <a:latin typeface="Arial" charset="0"/>
                          <a:ea typeface="+mn-ea"/>
                          <a:cs typeface="Arial" charset="0"/>
                        </a:rPr>
                        <a:t>     </a:t>
                      </a:r>
                      <a:r>
                        <a:rPr kumimoji="0" lang="en-US" sz="1100" b="1" i="1" u="none" strike="noStrike" kern="1200" cap="none" spc="0" normalizeH="0" baseline="0" noProof="0" dirty="0" smtClean="0">
                          <a:ln>
                            <a:noFill/>
                          </a:ln>
                          <a:solidFill>
                            <a:srgbClr val="000000"/>
                          </a:solidFill>
                          <a:effectLst/>
                          <a:uLnTx/>
                          <a:uFillTx/>
                          <a:latin typeface="Arial" charset="0"/>
                          <a:ea typeface="+mn-ea"/>
                          <a:cs typeface="Arial" charset="0"/>
                        </a:rPr>
                        <a:t> pH 8</a:t>
                      </a:r>
                      <a:endParaRPr kumimoji="0" lang="en-US" sz="1600" b="1" i="0" u="none" strike="noStrike" cap="none" normalizeH="0" baseline="0" dirty="0" smtClean="0">
                        <a:ln>
                          <a:noFill/>
                        </a:ln>
                        <a:solidFill>
                          <a:srgbClr val="FF0000"/>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lg" len="lg"/>
                      <a:tailEnd type="none" w="lg" len="lg"/>
                    </a:lnB>
                    <a:lnTlToBr>
                      <a:noFill/>
                    </a:lnTlToBr>
                    <a:lnBlToTr>
                      <a:noFill/>
                    </a:lnBlToTr>
                    <a:gradFill rotWithShape="0">
                      <a:gsLst>
                        <a:gs pos="0">
                          <a:schemeClr val="accent1">
                            <a:gamma/>
                            <a:shade val="74118"/>
                            <a:invGamma/>
                          </a:schemeClr>
                        </a:gs>
                        <a:gs pos="50000">
                          <a:schemeClr val="accent1"/>
                        </a:gs>
                        <a:gs pos="100000">
                          <a:schemeClr val="accent1">
                            <a:gamma/>
                            <a:shade val="74118"/>
                            <a:invGamma/>
                          </a:schemeClr>
                        </a:gs>
                      </a:gsLst>
                      <a:lin ang="0" scaled="1"/>
                    </a:gradFill>
                  </a:tcPr>
                </a:tc>
              </a:tr>
              <a:tr h="487363">
                <a:tc gridSpan="2">
                  <a:txBody>
                    <a:bodyPr/>
                    <a:lstStyle/>
                    <a:p>
                      <a:pPr marL="0" marR="0" lvl="0" indent="0" algn="ctr" defTabSz="914400" rtl="0" eaLnBrk="1" fontAlgn="base" latinLnBrk="0" hangingPunct="1">
                        <a:lnSpc>
                          <a:spcPct val="130000"/>
                        </a:lnSpc>
                        <a:spcBef>
                          <a:spcPct val="20000"/>
                        </a:spcBef>
                        <a:spcAft>
                          <a:spcPct val="0"/>
                        </a:spcAft>
                        <a:buClrTx/>
                        <a:buSzTx/>
                        <a:buFontTx/>
                        <a:buNone/>
                        <a:tabLst/>
                      </a:pPr>
                      <a:r>
                        <a:rPr kumimoji="0" lang="en-US" sz="1200" b="1" i="0" u="none" strike="noStrike" cap="none" normalizeH="0" baseline="0" dirty="0" smtClean="0">
                          <a:ln>
                            <a:noFill/>
                          </a:ln>
                          <a:solidFill>
                            <a:srgbClr val="FF0000"/>
                          </a:solidFill>
                          <a:effectLst/>
                          <a:latin typeface="Arial" charset="0"/>
                          <a:cs typeface="Arial" charset="0"/>
                        </a:rPr>
                        <a:t>  </a:t>
                      </a:r>
                      <a:r>
                        <a:rPr kumimoji="0" lang="en-US" sz="1400" b="1" i="1" u="none" strike="noStrike" cap="none" normalizeH="0" baseline="0" dirty="0" smtClean="0">
                          <a:ln>
                            <a:noFill/>
                          </a:ln>
                          <a:solidFill>
                            <a:schemeClr val="tx1"/>
                          </a:solidFill>
                          <a:effectLst/>
                          <a:latin typeface="Arial" charset="0"/>
                          <a:cs typeface="Arial" charset="0"/>
                        </a:rPr>
                        <a:t>Na Channel</a:t>
                      </a:r>
                      <a:r>
                        <a:rPr kumimoji="0" lang="en-US" sz="1400" b="1" i="0" u="none" strike="noStrike" cap="none" normalizeH="0" baseline="0" dirty="0" smtClean="0">
                          <a:ln>
                            <a:noFill/>
                          </a:ln>
                          <a:solidFill>
                            <a:schemeClr val="tx1"/>
                          </a:solidFill>
                          <a:effectLst/>
                          <a:latin typeface="Arial" charset="0"/>
                          <a:cs typeface="Arial" charset="0"/>
                        </a:rPr>
                        <a:t> </a:t>
                      </a:r>
                      <a:r>
                        <a:rPr kumimoji="0" lang="en-US" sz="1200" b="1" i="0" u="none" strike="noStrike" cap="none" normalizeH="0" baseline="0" dirty="0" smtClean="0">
                          <a:ln>
                            <a:noFill/>
                          </a:ln>
                          <a:solidFill>
                            <a:schemeClr val="tx1"/>
                          </a:solidFill>
                          <a:effectLst/>
                          <a:latin typeface="Arial" charset="0"/>
                          <a:cs typeface="Arial" charset="0"/>
                        </a:rPr>
                        <a:t>DEKA</a:t>
                      </a:r>
                      <a:r>
                        <a:rPr kumimoji="0" lang="en-US" sz="1400" b="1" i="0" u="none" strike="noStrike" cap="none" normalizeH="0" baseline="0" dirty="0" smtClean="0">
                          <a:ln>
                            <a:noFill/>
                          </a:ln>
                          <a:solidFill>
                            <a:schemeClr val="tx1"/>
                          </a:solidFill>
                          <a:effectLst/>
                          <a:latin typeface="Arial" charset="0"/>
                          <a:cs typeface="Arial" charset="0"/>
                        </a:rPr>
                        <a:t> </a:t>
                      </a:r>
                      <a:r>
                        <a:rPr kumimoji="0" lang="en-US" sz="1400" b="1" i="1" u="none" strike="noStrike" cap="none" normalizeH="0" baseline="0" dirty="0" smtClean="0">
                          <a:ln>
                            <a:noFill/>
                          </a:ln>
                          <a:solidFill>
                            <a:schemeClr val="tx1"/>
                          </a:solidFill>
                          <a:effectLst/>
                          <a:latin typeface="Arial" charset="0"/>
                          <a:cs typeface="Arial" charset="0"/>
                        </a:rPr>
                        <a:t>6</a:t>
                      </a:r>
                      <a:r>
                        <a:rPr kumimoji="0" lang="en-US" sz="800" b="1" i="1" u="none" strike="noStrike" cap="none" normalizeH="0" baseline="0" dirty="0" smtClean="0">
                          <a:ln>
                            <a:noFill/>
                          </a:ln>
                          <a:solidFill>
                            <a:schemeClr val="tx1"/>
                          </a:solidFill>
                          <a:effectLst/>
                          <a:latin typeface="Arial" charset="0"/>
                          <a:cs typeface="Arial" charset="0"/>
                        </a:rPr>
                        <a:t> </a:t>
                      </a:r>
                      <a:r>
                        <a:rPr kumimoji="0" lang="en-US" sz="1400" b="1" i="1" u="none" strike="noStrike" cap="none" normalizeH="0" baseline="0" dirty="0" smtClean="0">
                          <a:ln>
                            <a:noFill/>
                          </a:ln>
                          <a:solidFill>
                            <a:schemeClr val="tx1"/>
                          </a:solidFill>
                          <a:effectLst/>
                          <a:latin typeface="Arial" charset="0"/>
                          <a:cs typeface="Arial" charset="0"/>
                        </a:rPr>
                        <a:t>Å</a:t>
                      </a:r>
                      <a:br>
                        <a:rPr kumimoji="0" lang="en-US" sz="1400" b="1" i="1" u="none" strike="noStrike" cap="none" normalizeH="0" baseline="0" dirty="0" smtClean="0">
                          <a:ln>
                            <a:noFill/>
                          </a:ln>
                          <a:solidFill>
                            <a:schemeClr val="tx1"/>
                          </a:solidFill>
                          <a:effectLst/>
                          <a:latin typeface="Arial" charset="0"/>
                          <a:cs typeface="Arial" charset="0"/>
                        </a:rPr>
                      </a:br>
                      <a:endParaRPr kumimoji="0" lang="en-US" sz="1400" b="1" i="1" u="none" strike="noStrike" cap="none" normalizeH="0" baseline="0" dirty="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lg" len="lg"/>
                      <a:tailEnd type="none" w="lg" len="lg"/>
                    </a:lnT>
                    <a:lnB w="28575" cap="flat" cmpd="sng" algn="ctr">
                      <a:solidFill>
                        <a:schemeClr val="tx1"/>
                      </a:solidFill>
                      <a:prstDash val="solid"/>
                      <a:round/>
                      <a:headEnd type="none" w="med" len="med"/>
                      <a:tailEnd type="none" w="med" len="med"/>
                    </a:lnB>
                    <a:lnTlToBr>
                      <a:noFill/>
                    </a:lnTlToBr>
                    <a:lnBlToTr>
                      <a:noFill/>
                    </a:lnBlToTr>
                    <a:gradFill rotWithShape="0">
                      <a:gsLst>
                        <a:gs pos="0">
                          <a:schemeClr val="accent1">
                            <a:gamma/>
                            <a:shade val="74118"/>
                            <a:invGamma/>
                          </a:schemeClr>
                        </a:gs>
                        <a:gs pos="50000">
                          <a:schemeClr val="accent1"/>
                        </a:gs>
                        <a:gs pos="100000">
                          <a:schemeClr val="accent1">
                            <a:gamma/>
                            <a:shade val="74118"/>
                            <a:invGamma/>
                          </a:schemeClr>
                        </a:gs>
                      </a:gsLst>
                      <a:lin ang="0" scaled="1"/>
                    </a:gradFill>
                  </a:tcPr>
                </a:tc>
                <a:tc hMerge="1">
                  <a:txBody>
                    <a:bodyPr/>
                    <a:lstStyle/>
                    <a:p>
                      <a:endParaRPr lang="en-US"/>
                    </a:p>
                  </a:txBody>
                  <a:tcPr/>
                </a:tc>
              </a:tr>
            </a:tbl>
          </a:graphicData>
        </a:graphic>
      </p:graphicFrame>
      <p:graphicFrame>
        <p:nvGraphicFramePr>
          <p:cNvPr id="20482" name="Object 46"/>
          <p:cNvGraphicFramePr>
            <a:graphicFrameLocks noChangeAspect="1"/>
          </p:cNvGraphicFramePr>
          <p:nvPr/>
        </p:nvGraphicFramePr>
        <p:xfrm>
          <a:off x="6953250" y="5426075"/>
          <a:ext cx="508000" cy="266700"/>
        </p:xfrm>
        <a:graphic>
          <a:graphicData uri="http://schemas.openxmlformats.org/presentationml/2006/ole">
            <p:oleObj spid="_x0000_s20482" name="Equation" r:id="rId5" imgW="507960" imgH="266400" progId="Equation.DSMT4">
              <p:embed/>
            </p:oleObj>
          </a:graphicData>
        </a:graphic>
      </p:graphicFrame>
      <p:graphicFrame>
        <p:nvGraphicFramePr>
          <p:cNvPr id="20483" name="Object 47"/>
          <p:cNvGraphicFramePr>
            <a:graphicFrameLocks noChangeAspect="1"/>
          </p:cNvGraphicFramePr>
          <p:nvPr/>
        </p:nvGraphicFramePr>
        <p:xfrm>
          <a:off x="6978650" y="4568825"/>
          <a:ext cx="431800" cy="317500"/>
        </p:xfrm>
        <a:graphic>
          <a:graphicData uri="http://schemas.openxmlformats.org/presentationml/2006/ole">
            <p:oleObj spid="_x0000_s20483" name="Equation" r:id="rId6" imgW="431640" imgH="317160" progId="Equation.DSMT4">
              <p:embed/>
            </p:oleObj>
          </a:graphicData>
        </a:graphic>
      </p:graphicFrame>
      <p:sp>
        <p:nvSpPr>
          <p:cNvPr id="20526" name="Text Box 48"/>
          <p:cNvSpPr txBox="1">
            <a:spLocks noChangeArrowheads="1"/>
          </p:cNvSpPr>
          <p:nvPr/>
        </p:nvSpPr>
        <p:spPr bwMode="auto">
          <a:xfrm>
            <a:off x="6845300" y="5014913"/>
            <a:ext cx="909638" cy="165100"/>
          </a:xfrm>
          <a:prstGeom prst="rect">
            <a:avLst/>
          </a:prstGeom>
          <a:noFill/>
          <a:ln w="25400" algn="ctr">
            <a:noFill/>
            <a:miter lim="800000"/>
            <a:headEnd type="none" w="lg" len="lg"/>
            <a:tailEnd type="none" w="lg" len="lg"/>
          </a:ln>
        </p:spPr>
        <p:txBody>
          <a:bodyPr lIns="0" tIns="0" rIns="0" bIns="0">
            <a:spAutoFit/>
          </a:bodyPr>
          <a:lstStyle/>
          <a:p>
            <a:pPr>
              <a:lnSpc>
                <a:spcPct val="90000"/>
              </a:lnSpc>
              <a:spcBef>
                <a:spcPct val="40000"/>
              </a:spcBef>
            </a:pPr>
            <a:r>
              <a:rPr lang="en-US" sz="1200" b="1">
                <a:solidFill>
                  <a:srgbClr val="0D388D"/>
                </a:solidFill>
              </a:rPr>
              <a:t>Lys or  K</a:t>
            </a:r>
            <a:endParaRPr lang="en-US" sz="1200">
              <a:solidFill>
                <a:srgbClr val="000000"/>
              </a:solidFill>
            </a:endParaRPr>
          </a:p>
        </p:txBody>
      </p:sp>
      <p:sp>
        <p:nvSpPr>
          <p:cNvPr id="20527" name="Text Box 49"/>
          <p:cNvSpPr txBox="1">
            <a:spLocks noChangeArrowheads="1"/>
          </p:cNvSpPr>
          <p:nvPr/>
        </p:nvSpPr>
        <p:spPr bwMode="auto">
          <a:xfrm>
            <a:off x="6861175" y="5662613"/>
            <a:ext cx="649288" cy="315912"/>
          </a:xfrm>
          <a:prstGeom prst="rect">
            <a:avLst/>
          </a:prstGeom>
          <a:noFill/>
          <a:ln w="25400" algn="ctr">
            <a:noFill/>
            <a:miter lim="800000"/>
            <a:headEnd type="none" w="lg" len="lg"/>
            <a:tailEnd type="none" w="lg" len="lg"/>
          </a:ln>
        </p:spPr>
        <p:txBody>
          <a:bodyPr wrap="none" lIns="0" rIns="0" bIns="0"/>
          <a:lstStyle/>
          <a:p>
            <a:pPr algn="ctr" eaLnBrk="0" hangingPunct="0">
              <a:spcBef>
                <a:spcPct val="50000"/>
              </a:spcBef>
            </a:pPr>
            <a:r>
              <a:rPr lang="en-US" sz="1400" b="1">
                <a:solidFill>
                  <a:srgbClr val="FF0000"/>
                </a:solidFill>
              </a:rPr>
              <a:t>D </a:t>
            </a:r>
            <a:r>
              <a:rPr lang="en-US" sz="1000" b="1">
                <a:solidFill>
                  <a:srgbClr val="FF0000"/>
                </a:solidFill>
              </a:rPr>
              <a:t>or </a:t>
            </a:r>
            <a:r>
              <a:rPr lang="en-US" sz="1400" b="1">
                <a:solidFill>
                  <a:srgbClr val="FF0000"/>
                </a:solidFill>
              </a:rPr>
              <a:t>E</a:t>
            </a:r>
          </a:p>
        </p:txBody>
      </p:sp>
      <p:sp>
        <p:nvSpPr>
          <p:cNvPr id="20528" name="Freeform 51"/>
          <p:cNvSpPr>
            <a:spLocks/>
          </p:cNvSpPr>
          <p:nvPr/>
        </p:nvSpPr>
        <p:spPr bwMode="auto">
          <a:xfrm>
            <a:off x="3027363" y="822325"/>
            <a:ext cx="684212" cy="1209675"/>
          </a:xfrm>
          <a:custGeom>
            <a:avLst/>
            <a:gdLst>
              <a:gd name="T0" fmla="*/ 2147483647 w 431"/>
              <a:gd name="T1" fmla="*/ 0 h 762"/>
              <a:gd name="T2" fmla="*/ 2147483647 w 431"/>
              <a:gd name="T3" fmla="*/ 2147483647 h 762"/>
              <a:gd name="T4" fmla="*/ 0 w 431"/>
              <a:gd name="T5" fmla="*/ 2147483647 h 762"/>
              <a:gd name="T6" fmla="*/ 0 60000 65536"/>
              <a:gd name="T7" fmla="*/ 0 60000 65536"/>
              <a:gd name="T8" fmla="*/ 0 60000 65536"/>
              <a:gd name="T9" fmla="*/ 0 w 431"/>
              <a:gd name="T10" fmla="*/ 0 h 762"/>
              <a:gd name="T11" fmla="*/ 431 w 431"/>
              <a:gd name="T12" fmla="*/ 762 h 762"/>
            </a:gdLst>
            <a:ahLst/>
            <a:cxnLst>
              <a:cxn ang="T6">
                <a:pos x="T0" y="T1"/>
              </a:cxn>
              <a:cxn ang="T7">
                <a:pos x="T2" y="T3"/>
              </a:cxn>
              <a:cxn ang="T8">
                <a:pos x="T4" y="T5"/>
              </a:cxn>
            </a:cxnLst>
            <a:rect l="T9" t="T10" r="T11" b="T12"/>
            <a:pathLst>
              <a:path w="431" h="762">
                <a:moveTo>
                  <a:pt x="397" y="0"/>
                </a:moveTo>
                <a:cubicBezTo>
                  <a:pt x="414" y="189"/>
                  <a:pt x="431" y="379"/>
                  <a:pt x="365" y="506"/>
                </a:cubicBezTo>
                <a:cubicBezTo>
                  <a:pt x="299" y="633"/>
                  <a:pt x="63" y="719"/>
                  <a:pt x="0" y="762"/>
                </a:cubicBezTo>
              </a:path>
            </a:pathLst>
          </a:custGeom>
          <a:noFill/>
          <a:ln w="25400">
            <a:noFill/>
            <a:round/>
            <a:headEnd/>
            <a:tailEnd/>
          </a:ln>
        </p:spPr>
        <p:txBody>
          <a:bodyPr tIns="0" bIns="0">
            <a:spAutoFit/>
          </a:bodyPr>
          <a:lstStyle/>
          <a:p>
            <a:endParaRPr lang="en-US"/>
          </a:p>
        </p:txBody>
      </p:sp>
      <p:sp>
        <p:nvSpPr>
          <p:cNvPr id="20529" name="Text Box 56"/>
          <p:cNvSpPr txBox="1">
            <a:spLocks noChangeArrowheads="1"/>
          </p:cNvSpPr>
          <p:nvPr/>
        </p:nvSpPr>
        <p:spPr bwMode="auto">
          <a:xfrm>
            <a:off x="6675438" y="1682750"/>
            <a:ext cx="2468562" cy="244475"/>
          </a:xfrm>
          <a:prstGeom prst="rect">
            <a:avLst/>
          </a:prstGeom>
          <a:noFill/>
          <a:ln w="25400" algn="ctr">
            <a:noFill/>
            <a:prstDash val="sysDot"/>
            <a:miter lim="800000"/>
            <a:headEnd/>
            <a:tailEnd type="none" w="lg" len="lg"/>
          </a:ln>
        </p:spPr>
        <p:txBody>
          <a:bodyPr tIns="0" bIns="0">
            <a:spAutoFit/>
          </a:bodyPr>
          <a:lstStyle/>
          <a:p>
            <a:pPr algn="ctr" eaLnBrk="0" hangingPunct="0">
              <a:spcBef>
                <a:spcPct val="50000"/>
              </a:spcBef>
            </a:pPr>
            <a:r>
              <a:rPr lang="en-US">
                <a:solidFill>
                  <a:srgbClr val="000000"/>
                </a:solidFill>
              </a:rPr>
              <a:t>[NaCl] = [KCl] = 50 mM </a:t>
            </a:r>
          </a:p>
        </p:txBody>
      </p:sp>
      <p:sp>
        <p:nvSpPr>
          <p:cNvPr id="20530" name="Line 59"/>
          <p:cNvSpPr>
            <a:spLocks noChangeShapeType="1"/>
          </p:cNvSpPr>
          <p:nvPr/>
        </p:nvSpPr>
        <p:spPr bwMode="auto">
          <a:xfrm>
            <a:off x="4567238" y="2565400"/>
            <a:ext cx="1128712" cy="7938"/>
          </a:xfrm>
          <a:prstGeom prst="line">
            <a:avLst/>
          </a:prstGeom>
          <a:noFill/>
          <a:ln w="25400">
            <a:solidFill>
              <a:schemeClr val="tx1"/>
            </a:solidFill>
            <a:round/>
            <a:headEnd type="triangle" w="lg" len="med"/>
            <a:tailEnd type="triangle" w="lg" len="med"/>
          </a:ln>
        </p:spPr>
        <p:txBody>
          <a:bodyPr wrap="none" anchor="ctr"/>
          <a:lstStyle/>
          <a:p>
            <a:endParaRPr lang="en-US"/>
          </a:p>
        </p:txBody>
      </p:sp>
      <p:sp>
        <p:nvSpPr>
          <p:cNvPr id="20531" name="Line 60"/>
          <p:cNvSpPr>
            <a:spLocks noChangeShapeType="1"/>
          </p:cNvSpPr>
          <p:nvPr/>
        </p:nvSpPr>
        <p:spPr bwMode="auto">
          <a:xfrm>
            <a:off x="1309688" y="4383088"/>
            <a:ext cx="1128712" cy="7937"/>
          </a:xfrm>
          <a:prstGeom prst="line">
            <a:avLst/>
          </a:prstGeom>
          <a:noFill/>
          <a:ln w="25400">
            <a:solidFill>
              <a:schemeClr val="tx1"/>
            </a:solidFill>
            <a:round/>
            <a:headEnd type="triangle" w="lg" len="med"/>
            <a:tailEnd type="triangle" w="lg" len="med"/>
          </a:ln>
        </p:spPr>
        <p:txBody>
          <a:bodyPr wrap="none" anchor="ctr"/>
          <a:lstStyle/>
          <a:p>
            <a:endParaRPr lang="en-US"/>
          </a:p>
        </p:txBody>
      </p:sp>
      <p:sp>
        <p:nvSpPr>
          <p:cNvPr id="20532" name="Line 61"/>
          <p:cNvSpPr>
            <a:spLocks noChangeShapeType="1"/>
          </p:cNvSpPr>
          <p:nvPr/>
        </p:nvSpPr>
        <p:spPr bwMode="auto">
          <a:xfrm>
            <a:off x="4589463" y="5316538"/>
            <a:ext cx="1128712" cy="7937"/>
          </a:xfrm>
          <a:prstGeom prst="line">
            <a:avLst/>
          </a:prstGeom>
          <a:noFill/>
          <a:ln w="25400">
            <a:solidFill>
              <a:schemeClr val="tx1"/>
            </a:solidFill>
            <a:round/>
            <a:headEnd type="triangle" w="lg" len="med"/>
            <a:tailEnd type="triangle" w="lg" len="med"/>
          </a:ln>
        </p:spPr>
        <p:txBody>
          <a:bodyPr wrap="none" anchor="ctr"/>
          <a:lstStyle/>
          <a:p>
            <a:endParaRPr lang="en-US"/>
          </a:p>
        </p:txBody>
      </p:sp>
      <p:sp>
        <p:nvSpPr>
          <p:cNvPr id="20533" name="Line 62"/>
          <p:cNvSpPr>
            <a:spLocks noChangeShapeType="1"/>
          </p:cNvSpPr>
          <p:nvPr/>
        </p:nvSpPr>
        <p:spPr bwMode="auto">
          <a:xfrm>
            <a:off x="4570413" y="4400550"/>
            <a:ext cx="1128712" cy="7938"/>
          </a:xfrm>
          <a:prstGeom prst="line">
            <a:avLst/>
          </a:prstGeom>
          <a:noFill/>
          <a:ln w="25400">
            <a:solidFill>
              <a:schemeClr val="tx1"/>
            </a:solidFill>
            <a:round/>
            <a:headEnd type="triangle" w="lg" len="med"/>
            <a:tailEnd type="triangle" w="lg" len="med"/>
          </a:ln>
        </p:spPr>
        <p:txBody>
          <a:bodyPr wrap="none" anchor="ctr"/>
          <a:lstStyle/>
          <a:p>
            <a:endParaRPr lang="en-US"/>
          </a:p>
        </p:txBody>
      </p:sp>
      <p:sp>
        <p:nvSpPr>
          <p:cNvPr id="20534" name="Line 63"/>
          <p:cNvSpPr>
            <a:spLocks noChangeShapeType="1"/>
          </p:cNvSpPr>
          <p:nvPr/>
        </p:nvSpPr>
        <p:spPr bwMode="auto">
          <a:xfrm>
            <a:off x="1350963" y="1643063"/>
            <a:ext cx="1128712" cy="7937"/>
          </a:xfrm>
          <a:prstGeom prst="line">
            <a:avLst/>
          </a:prstGeom>
          <a:noFill/>
          <a:ln w="25400">
            <a:solidFill>
              <a:schemeClr val="tx1"/>
            </a:solidFill>
            <a:round/>
            <a:headEnd type="triangle" w="lg" len="med"/>
            <a:tailEnd type="triangle" w="lg" len="med"/>
          </a:ln>
        </p:spPr>
        <p:txBody>
          <a:bodyPr wrap="none" anchor="ctr"/>
          <a:lstStyle/>
          <a:p>
            <a:endParaRPr lang="en-US"/>
          </a:p>
        </p:txBody>
      </p:sp>
      <p:sp>
        <p:nvSpPr>
          <p:cNvPr id="20535" name="Line 64"/>
          <p:cNvSpPr>
            <a:spLocks noChangeShapeType="1"/>
          </p:cNvSpPr>
          <p:nvPr/>
        </p:nvSpPr>
        <p:spPr bwMode="auto">
          <a:xfrm>
            <a:off x="1347788" y="2552700"/>
            <a:ext cx="1128712" cy="7938"/>
          </a:xfrm>
          <a:prstGeom prst="line">
            <a:avLst/>
          </a:prstGeom>
          <a:noFill/>
          <a:ln w="25400">
            <a:solidFill>
              <a:schemeClr val="tx1"/>
            </a:solidFill>
            <a:round/>
            <a:headEnd type="triangle" w="lg" len="med"/>
            <a:tailEnd type="triangle" w="lg" len="med"/>
          </a:ln>
        </p:spPr>
        <p:txBody>
          <a:bodyPr wrap="none" anchor="ctr"/>
          <a:lstStyle/>
          <a:p>
            <a:endParaRPr lang="en-US"/>
          </a:p>
        </p:txBody>
      </p:sp>
      <p:sp>
        <p:nvSpPr>
          <p:cNvPr id="20536" name="Line 65"/>
          <p:cNvSpPr>
            <a:spLocks noChangeShapeType="1"/>
          </p:cNvSpPr>
          <p:nvPr/>
        </p:nvSpPr>
        <p:spPr bwMode="auto">
          <a:xfrm>
            <a:off x="4551363" y="1643063"/>
            <a:ext cx="1128712" cy="7937"/>
          </a:xfrm>
          <a:prstGeom prst="line">
            <a:avLst/>
          </a:prstGeom>
          <a:noFill/>
          <a:ln w="25400">
            <a:solidFill>
              <a:schemeClr val="tx1"/>
            </a:solidFill>
            <a:round/>
            <a:headEnd type="triangle" w="lg" len="med"/>
            <a:tailEnd type="triangle" w="lg" len="med"/>
          </a:ln>
        </p:spPr>
        <p:txBody>
          <a:bodyPr wrap="none" anchor="ctr"/>
          <a:lstStyle/>
          <a:p>
            <a:endParaRPr lang="en-US"/>
          </a:p>
        </p:txBody>
      </p:sp>
      <p:sp>
        <p:nvSpPr>
          <p:cNvPr id="1439810" name="AutoShape 66"/>
          <p:cNvSpPr>
            <a:spLocks noChangeArrowheads="1"/>
          </p:cNvSpPr>
          <p:nvPr/>
        </p:nvSpPr>
        <p:spPr bwMode="auto">
          <a:xfrm>
            <a:off x="2479675" y="1820863"/>
            <a:ext cx="588963" cy="639762"/>
          </a:xfrm>
          <a:prstGeom prst="star16">
            <a:avLst>
              <a:gd name="adj" fmla="val 37500"/>
            </a:avLst>
          </a:prstGeom>
          <a:noFill/>
          <a:ln w="50800" algn="ctr">
            <a:solidFill>
              <a:schemeClr val="bg1"/>
            </a:solidFill>
            <a:miter lim="800000"/>
            <a:headEnd/>
            <a:tailEnd/>
          </a:ln>
        </p:spPr>
        <p:txBody>
          <a:bodyPr tIns="0" bIns="0" anchor="ctr">
            <a:spAutoFit/>
          </a:bodyPr>
          <a:lstStyle/>
          <a:p>
            <a:pPr algn="ctr" eaLnBrk="0" hangingPunct="0">
              <a:spcBef>
                <a:spcPct val="50000"/>
              </a:spcBef>
            </a:pPr>
            <a:endParaRPr lang="en-US">
              <a:solidFill>
                <a:srgbClr val="000000"/>
              </a:solidFill>
            </a:endParaRPr>
          </a:p>
        </p:txBody>
      </p:sp>
      <p:sp>
        <p:nvSpPr>
          <p:cNvPr id="1439811" name="AutoShape 67"/>
          <p:cNvSpPr>
            <a:spLocks noChangeArrowheads="1"/>
          </p:cNvSpPr>
          <p:nvPr/>
        </p:nvSpPr>
        <p:spPr bwMode="auto">
          <a:xfrm>
            <a:off x="968375" y="1803400"/>
            <a:ext cx="588963" cy="639763"/>
          </a:xfrm>
          <a:prstGeom prst="star16">
            <a:avLst>
              <a:gd name="adj" fmla="val 37500"/>
            </a:avLst>
          </a:prstGeom>
          <a:noFill/>
          <a:ln w="50800" algn="ctr">
            <a:solidFill>
              <a:schemeClr val="bg1"/>
            </a:solidFill>
            <a:miter lim="800000"/>
            <a:headEnd/>
            <a:tailEnd/>
          </a:ln>
        </p:spPr>
        <p:txBody>
          <a:bodyPr tIns="0" bIns="0" anchor="ctr">
            <a:spAutoFit/>
          </a:bodyPr>
          <a:lstStyle/>
          <a:p>
            <a:pPr algn="ctr" eaLnBrk="0" hangingPunct="0">
              <a:spcBef>
                <a:spcPct val="50000"/>
              </a:spcBef>
            </a:pPr>
            <a:endParaRPr lang="en-US">
              <a:solidFill>
                <a:srgbClr val="000000"/>
              </a:solidFill>
            </a:endParaRPr>
          </a:p>
        </p:txBody>
      </p:sp>
      <p:sp>
        <p:nvSpPr>
          <p:cNvPr id="1439812" name="AutoShape 68"/>
          <p:cNvSpPr>
            <a:spLocks noChangeArrowheads="1"/>
          </p:cNvSpPr>
          <p:nvPr/>
        </p:nvSpPr>
        <p:spPr bwMode="auto">
          <a:xfrm>
            <a:off x="882650" y="4522788"/>
            <a:ext cx="588963" cy="639762"/>
          </a:xfrm>
          <a:prstGeom prst="star16">
            <a:avLst>
              <a:gd name="adj" fmla="val 37500"/>
            </a:avLst>
          </a:prstGeom>
          <a:noFill/>
          <a:ln w="50800" algn="ctr">
            <a:solidFill>
              <a:schemeClr val="bg1"/>
            </a:solidFill>
            <a:miter lim="800000"/>
            <a:headEnd/>
            <a:tailEnd/>
          </a:ln>
        </p:spPr>
        <p:txBody>
          <a:bodyPr tIns="0" bIns="0" anchor="ctr">
            <a:spAutoFit/>
          </a:bodyPr>
          <a:lstStyle/>
          <a:p>
            <a:pPr algn="ctr" eaLnBrk="0" hangingPunct="0">
              <a:spcBef>
                <a:spcPct val="50000"/>
              </a:spcBef>
            </a:pPr>
            <a:endParaRPr lang="en-US">
              <a:solidFill>
                <a:srgbClr val="000000"/>
              </a:solidFill>
            </a:endParaRPr>
          </a:p>
        </p:txBody>
      </p:sp>
      <p:sp>
        <p:nvSpPr>
          <p:cNvPr id="1439813" name="AutoShape 69"/>
          <p:cNvSpPr>
            <a:spLocks noChangeArrowheads="1"/>
          </p:cNvSpPr>
          <p:nvPr/>
        </p:nvSpPr>
        <p:spPr bwMode="auto">
          <a:xfrm>
            <a:off x="2455863" y="4600575"/>
            <a:ext cx="588962" cy="639763"/>
          </a:xfrm>
          <a:prstGeom prst="star16">
            <a:avLst>
              <a:gd name="adj" fmla="val 37500"/>
            </a:avLst>
          </a:prstGeom>
          <a:noFill/>
          <a:ln w="50800" algn="ctr">
            <a:solidFill>
              <a:schemeClr val="bg1"/>
            </a:solidFill>
            <a:miter lim="800000"/>
            <a:headEnd/>
            <a:tailEnd/>
          </a:ln>
        </p:spPr>
        <p:txBody>
          <a:bodyPr tIns="0" bIns="0" anchor="ctr">
            <a:spAutoFit/>
          </a:bodyPr>
          <a:lstStyle/>
          <a:p>
            <a:pPr algn="ctr" eaLnBrk="0" hangingPunct="0">
              <a:spcBef>
                <a:spcPct val="50000"/>
              </a:spcBef>
            </a:pPr>
            <a:endParaRPr lang="en-US">
              <a:solidFill>
                <a:srgbClr val="000000"/>
              </a:solidFill>
            </a:endParaRPr>
          </a:p>
        </p:txBody>
      </p:sp>
      <p:sp>
        <p:nvSpPr>
          <p:cNvPr id="20541" name="Text Box 71"/>
          <p:cNvSpPr txBox="1">
            <a:spLocks noChangeArrowheads="1"/>
          </p:cNvSpPr>
          <p:nvPr/>
        </p:nvSpPr>
        <p:spPr bwMode="auto">
          <a:xfrm>
            <a:off x="0" y="0"/>
            <a:ext cx="1870075" cy="730250"/>
          </a:xfrm>
          <a:prstGeom prst="rect">
            <a:avLst/>
          </a:prstGeom>
          <a:noFill/>
          <a:ln w="25400" algn="ctr">
            <a:noFill/>
            <a:miter lim="800000"/>
            <a:headEnd/>
            <a:tailEnd type="none" w="lg" len="lg"/>
          </a:ln>
        </p:spPr>
        <p:txBody>
          <a:bodyPr tIns="0" bIns="0">
            <a:spAutoFit/>
          </a:bodyPr>
          <a:lstStyle/>
          <a:p>
            <a:pPr algn="ctr" eaLnBrk="0" hangingPunct="0">
              <a:spcBef>
                <a:spcPct val="50000"/>
              </a:spcBef>
            </a:pPr>
            <a:r>
              <a:rPr lang="en-US" sz="2400" b="1" i="1">
                <a:solidFill>
                  <a:srgbClr val="252571"/>
                </a:solidFill>
              </a:rPr>
              <a:t>Size Selectivity</a:t>
            </a:r>
          </a:p>
        </p:txBody>
      </p:sp>
      <p:sp>
        <p:nvSpPr>
          <p:cNvPr id="1439816" name="Text Box 72"/>
          <p:cNvSpPr txBox="1">
            <a:spLocks noChangeArrowheads="1"/>
          </p:cNvSpPr>
          <p:nvPr/>
        </p:nvSpPr>
        <p:spPr bwMode="auto">
          <a:xfrm>
            <a:off x="3848100" y="628650"/>
            <a:ext cx="1828800" cy="366713"/>
          </a:xfrm>
          <a:prstGeom prst="rect">
            <a:avLst/>
          </a:prstGeom>
          <a:noFill/>
          <a:ln w="9525" algn="ctr">
            <a:noFill/>
            <a:miter lim="800000"/>
            <a:headEnd/>
            <a:tailEnd/>
          </a:ln>
        </p:spPr>
        <p:txBody>
          <a:bodyPr>
            <a:spAutoFit/>
          </a:bodyPr>
          <a:lstStyle/>
          <a:p>
            <a:pPr algn="ctr" eaLnBrk="0" hangingPunct="0">
              <a:spcBef>
                <a:spcPct val="50000"/>
              </a:spcBef>
            </a:pPr>
            <a:r>
              <a:rPr lang="en-US" sz="1800" b="1">
                <a:solidFill>
                  <a:srgbClr val="000000"/>
                </a:solidFill>
              </a:rPr>
              <a:t>NOT selective</a:t>
            </a:r>
          </a:p>
        </p:txBody>
      </p:sp>
      <p:grpSp>
        <p:nvGrpSpPr>
          <p:cNvPr id="4" name="Group 75"/>
          <p:cNvGrpSpPr>
            <a:grpSpLocks/>
          </p:cNvGrpSpPr>
          <p:nvPr/>
        </p:nvGrpSpPr>
        <p:grpSpPr bwMode="auto">
          <a:xfrm>
            <a:off x="1692275" y="4984750"/>
            <a:ext cx="3541713" cy="1873250"/>
            <a:chOff x="1066" y="3140"/>
            <a:chExt cx="2231" cy="1180"/>
          </a:xfrm>
        </p:grpSpPr>
        <p:sp>
          <p:nvSpPr>
            <p:cNvPr id="20550" name="Text Box 57"/>
            <p:cNvSpPr txBox="1">
              <a:spLocks noChangeArrowheads="1"/>
            </p:cNvSpPr>
            <p:nvPr/>
          </p:nvSpPr>
          <p:spPr bwMode="auto">
            <a:xfrm>
              <a:off x="1128" y="4186"/>
              <a:ext cx="2074" cy="134"/>
            </a:xfrm>
            <a:prstGeom prst="rect">
              <a:avLst/>
            </a:prstGeom>
            <a:noFill/>
            <a:ln w="25400" algn="ctr">
              <a:noFill/>
              <a:miter lim="800000"/>
              <a:headEnd/>
              <a:tailEnd type="none" w="lg" len="lg"/>
            </a:ln>
          </p:spPr>
          <p:txBody>
            <a:bodyPr tIns="0" bIns="0">
              <a:spAutoFit/>
            </a:bodyPr>
            <a:lstStyle/>
            <a:p>
              <a:pPr algn="ctr" eaLnBrk="0" hangingPunct="0">
                <a:spcBef>
                  <a:spcPct val="50000"/>
                </a:spcBef>
              </a:pPr>
              <a:r>
                <a:rPr lang="en-US" sz="1400">
                  <a:solidFill>
                    <a:srgbClr val="000000"/>
                  </a:solidFill>
                  <a:latin typeface="Abadi MT Condensed Extra Bold"/>
                </a:rPr>
                <a:t>BLACK</a:t>
              </a:r>
              <a:r>
                <a:rPr lang="en-US" sz="1000">
                  <a:solidFill>
                    <a:srgbClr val="000000"/>
                  </a:solidFill>
                </a:rPr>
                <a:t> </a:t>
              </a:r>
              <a:r>
                <a:rPr lang="en-US" sz="1400">
                  <a:solidFill>
                    <a:srgbClr val="000000"/>
                  </a:solidFill>
                  <a:latin typeface="Abadi MT Condensed Extra Bold"/>
                </a:rPr>
                <a:t>=</a:t>
              </a:r>
              <a:r>
                <a:rPr lang="en-US" sz="1000">
                  <a:solidFill>
                    <a:srgbClr val="000000"/>
                  </a:solidFill>
                </a:rPr>
                <a:t> </a:t>
              </a:r>
              <a:r>
                <a:rPr lang="en-US" sz="1400">
                  <a:solidFill>
                    <a:srgbClr val="000000"/>
                  </a:solidFill>
                  <a:latin typeface="Abadi MT Condensed Extra Bold"/>
                </a:rPr>
                <a:t>Depletion=0</a:t>
              </a:r>
            </a:p>
          </p:txBody>
        </p:sp>
        <p:grpSp>
          <p:nvGrpSpPr>
            <p:cNvPr id="20551" name="Group 74"/>
            <p:cNvGrpSpPr>
              <a:grpSpLocks/>
            </p:cNvGrpSpPr>
            <p:nvPr/>
          </p:nvGrpSpPr>
          <p:grpSpPr bwMode="auto">
            <a:xfrm>
              <a:off x="1066" y="3140"/>
              <a:ext cx="2231" cy="1029"/>
              <a:chOff x="1068" y="3136"/>
              <a:chExt cx="2231" cy="1029"/>
            </a:xfrm>
          </p:grpSpPr>
          <p:sp>
            <p:nvSpPr>
              <p:cNvPr id="20552" name="Text Box 58"/>
              <p:cNvSpPr txBox="1">
                <a:spLocks noChangeArrowheads="1"/>
              </p:cNvSpPr>
              <p:nvPr/>
            </p:nvSpPr>
            <p:spPr bwMode="auto">
              <a:xfrm>
                <a:off x="1068" y="3781"/>
                <a:ext cx="2231" cy="384"/>
              </a:xfrm>
              <a:prstGeom prst="rect">
                <a:avLst/>
              </a:prstGeom>
              <a:noFill/>
              <a:ln w="25400" algn="ctr">
                <a:noFill/>
                <a:miter lim="800000"/>
                <a:headEnd/>
                <a:tailEnd type="none" w="lg" len="lg"/>
              </a:ln>
            </p:spPr>
            <p:txBody>
              <a:bodyPr tIns="0" bIns="0">
                <a:spAutoFit/>
              </a:bodyPr>
              <a:lstStyle/>
              <a:p>
                <a:pPr algn="ctr" eaLnBrk="0" hangingPunct="0">
                  <a:spcBef>
                    <a:spcPct val="50000"/>
                  </a:spcBef>
                </a:pPr>
                <a:r>
                  <a:rPr lang="en-US" sz="2000">
                    <a:solidFill>
                      <a:srgbClr val="000000"/>
                    </a:solidFill>
                    <a:latin typeface="Abadi MT Condensed Extra Bold"/>
                  </a:rPr>
                  <a:t>Na vs K Size Selectivity is in </a:t>
                </a:r>
                <a:r>
                  <a:rPr lang="en-US" sz="2000" b="1">
                    <a:solidFill>
                      <a:srgbClr val="FF0000"/>
                    </a:solidFill>
                    <a:latin typeface="Abadi MT Condensed Extra Bold"/>
                  </a:rPr>
                  <a:t>Depletion Zone</a:t>
                </a:r>
              </a:p>
            </p:txBody>
          </p:sp>
          <p:sp>
            <p:nvSpPr>
              <p:cNvPr id="20553" name="Line 73"/>
              <p:cNvSpPr>
                <a:spLocks noChangeShapeType="1"/>
              </p:cNvSpPr>
              <p:nvPr/>
            </p:nvSpPr>
            <p:spPr bwMode="auto">
              <a:xfrm flipH="1" flipV="1">
                <a:off x="1216" y="3136"/>
                <a:ext cx="490" cy="862"/>
              </a:xfrm>
              <a:prstGeom prst="line">
                <a:avLst/>
              </a:prstGeom>
              <a:noFill/>
              <a:ln w="19050">
                <a:solidFill>
                  <a:srgbClr val="FF0000"/>
                </a:solidFill>
                <a:round/>
                <a:headEnd/>
                <a:tailEnd type="arrow" w="lg" len="lg"/>
              </a:ln>
            </p:spPr>
            <p:txBody>
              <a:bodyPr/>
              <a:lstStyle/>
              <a:p>
                <a:endParaRPr lang="en-US"/>
              </a:p>
            </p:txBody>
          </p:sp>
        </p:grpSp>
      </p:grpSp>
      <p:grpSp>
        <p:nvGrpSpPr>
          <p:cNvPr id="6" name="Group 63"/>
          <p:cNvGrpSpPr>
            <a:grpSpLocks/>
          </p:cNvGrpSpPr>
          <p:nvPr/>
        </p:nvGrpSpPr>
        <p:grpSpPr bwMode="auto">
          <a:xfrm>
            <a:off x="492125" y="609600"/>
            <a:ext cx="3124200" cy="4422775"/>
            <a:chOff x="492125" y="609600"/>
            <a:chExt cx="3124200" cy="4422775"/>
          </a:xfrm>
        </p:grpSpPr>
        <p:sp>
          <p:nvSpPr>
            <p:cNvPr id="20545" name="Freeform 54"/>
            <p:cNvSpPr>
              <a:spLocks/>
            </p:cNvSpPr>
            <p:nvPr/>
          </p:nvSpPr>
          <p:spPr bwMode="auto">
            <a:xfrm>
              <a:off x="2995613" y="1690688"/>
              <a:ext cx="620712" cy="3341687"/>
            </a:xfrm>
            <a:custGeom>
              <a:avLst/>
              <a:gdLst>
                <a:gd name="T0" fmla="*/ 2147483647 w 391"/>
                <a:gd name="T1" fmla="*/ 0 h 2105"/>
                <a:gd name="T2" fmla="*/ 2147483647 w 391"/>
                <a:gd name="T3" fmla="*/ 2147483647 h 2105"/>
                <a:gd name="T4" fmla="*/ 0 w 391"/>
                <a:gd name="T5" fmla="*/ 2147483647 h 2105"/>
                <a:gd name="T6" fmla="*/ 0 60000 65536"/>
                <a:gd name="T7" fmla="*/ 0 60000 65536"/>
                <a:gd name="T8" fmla="*/ 0 60000 65536"/>
                <a:gd name="T9" fmla="*/ 0 w 391"/>
                <a:gd name="T10" fmla="*/ 0 h 2105"/>
                <a:gd name="T11" fmla="*/ 391 w 391"/>
                <a:gd name="T12" fmla="*/ 2105 h 2105"/>
              </a:gdLst>
              <a:ahLst/>
              <a:cxnLst>
                <a:cxn ang="T6">
                  <a:pos x="T0" y="T1"/>
                </a:cxn>
                <a:cxn ang="T7">
                  <a:pos x="T2" y="T3"/>
                </a:cxn>
                <a:cxn ang="T8">
                  <a:pos x="T4" y="T5"/>
                </a:cxn>
              </a:cxnLst>
              <a:rect l="T9" t="T10" r="T11" b="T12"/>
              <a:pathLst>
                <a:path w="391" h="2105">
                  <a:moveTo>
                    <a:pt x="346" y="0"/>
                  </a:moveTo>
                  <a:cubicBezTo>
                    <a:pt x="368" y="726"/>
                    <a:pt x="391" y="1453"/>
                    <a:pt x="333" y="1779"/>
                  </a:cubicBezTo>
                  <a:cubicBezTo>
                    <a:pt x="275" y="2105"/>
                    <a:pt x="52" y="1928"/>
                    <a:pt x="0" y="1958"/>
                  </a:cubicBezTo>
                </a:path>
              </a:pathLst>
            </a:custGeom>
            <a:noFill/>
            <a:ln w="25400">
              <a:solidFill>
                <a:schemeClr val="tx1"/>
              </a:solidFill>
              <a:prstDash val="sysDot"/>
              <a:round/>
              <a:headEnd/>
              <a:tailEnd type="none" w="lg" len="lg"/>
            </a:ln>
          </p:spPr>
          <p:txBody>
            <a:bodyPr tIns="0" bIns="0">
              <a:spAutoFit/>
            </a:bodyPr>
            <a:lstStyle/>
            <a:p>
              <a:endParaRPr lang="en-US"/>
            </a:p>
          </p:txBody>
        </p:sp>
        <p:grpSp>
          <p:nvGrpSpPr>
            <p:cNvPr id="20546" name="Group 52"/>
            <p:cNvGrpSpPr>
              <a:grpSpLocks/>
            </p:cNvGrpSpPr>
            <p:nvPr/>
          </p:nvGrpSpPr>
          <p:grpSpPr bwMode="auto">
            <a:xfrm>
              <a:off x="492125" y="609600"/>
              <a:ext cx="3114675" cy="4321175"/>
              <a:chOff x="492125" y="609600"/>
              <a:chExt cx="3114675" cy="4321175"/>
            </a:xfrm>
          </p:grpSpPr>
          <p:sp>
            <p:nvSpPr>
              <p:cNvPr id="20547" name="Freeform 52"/>
              <p:cNvSpPr>
                <a:spLocks/>
              </p:cNvSpPr>
              <p:nvPr/>
            </p:nvSpPr>
            <p:spPr bwMode="auto">
              <a:xfrm>
                <a:off x="866775" y="609600"/>
                <a:ext cx="2320925" cy="1290638"/>
              </a:xfrm>
              <a:custGeom>
                <a:avLst/>
                <a:gdLst>
                  <a:gd name="T0" fmla="*/ 2147483647 w 1156"/>
                  <a:gd name="T1" fmla="*/ 0 h 819"/>
                  <a:gd name="T2" fmla="*/ 2147483647 w 1156"/>
                  <a:gd name="T3" fmla="*/ 2147483647 h 819"/>
                  <a:gd name="T4" fmla="*/ 2147483647 w 1156"/>
                  <a:gd name="T5" fmla="*/ 2147483647 h 819"/>
                  <a:gd name="T6" fmla="*/ 0 60000 65536"/>
                  <a:gd name="T7" fmla="*/ 0 60000 65536"/>
                  <a:gd name="T8" fmla="*/ 0 60000 65536"/>
                  <a:gd name="T9" fmla="*/ 0 w 1156"/>
                  <a:gd name="T10" fmla="*/ 0 h 819"/>
                  <a:gd name="T11" fmla="*/ 1156 w 1156"/>
                  <a:gd name="T12" fmla="*/ 819 h 819"/>
                </a:gdLst>
                <a:ahLst/>
                <a:cxnLst>
                  <a:cxn ang="T6">
                    <a:pos x="T0" y="T1"/>
                  </a:cxn>
                  <a:cxn ang="T7">
                    <a:pos x="T2" y="T3"/>
                  </a:cxn>
                  <a:cxn ang="T8">
                    <a:pos x="T4" y="T5"/>
                  </a:cxn>
                </a:cxnLst>
                <a:rect l="T9" t="T10" r="T11" b="T12"/>
                <a:pathLst>
                  <a:path w="1156" h="819">
                    <a:moveTo>
                      <a:pt x="1156" y="0"/>
                    </a:moveTo>
                    <a:cubicBezTo>
                      <a:pt x="755" y="21"/>
                      <a:pt x="354" y="43"/>
                      <a:pt x="177" y="179"/>
                    </a:cubicBezTo>
                    <a:cubicBezTo>
                      <a:pt x="0" y="315"/>
                      <a:pt x="109" y="712"/>
                      <a:pt x="94" y="819"/>
                    </a:cubicBezTo>
                  </a:path>
                </a:pathLst>
              </a:custGeom>
              <a:noFill/>
              <a:ln w="25400">
                <a:solidFill>
                  <a:schemeClr val="tx1"/>
                </a:solidFill>
                <a:prstDash val="sysDot"/>
                <a:round/>
                <a:headEnd/>
                <a:tailEnd type="none" w="lg" len="lg"/>
              </a:ln>
            </p:spPr>
            <p:txBody>
              <a:bodyPr tIns="0" bIns="0">
                <a:spAutoFit/>
              </a:bodyPr>
              <a:lstStyle/>
              <a:p>
                <a:endParaRPr lang="en-US"/>
              </a:p>
            </p:txBody>
          </p:sp>
          <p:sp>
            <p:nvSpPr>
              <p:cNvPr id="20548" name="Freeform 53"/>
              <p:cNvSpPr>
                <a:spLocks/>
              </p:cNvSpPr>
              <p:nvPr/>
            </p:nvSpPr>
            <p:spPr bwMode="auto">
              <a:xfrm>
                <a:off x="3000375" y="630238"/>
                <a:ext cx="606425" cy="1433512"/>
              </a:xfrm>
              <a:custGeom>
                <a:avLst/>
                <a:gdLst>
                  <a:gd name="T0" fmla="*/ 2147483647 w 413"/>
                  <a:gd name="T1" fmla="*/ 0 h 825"/>
                  <a:gd name="T2" fmla="*/ 2147483647 w 413"/>
                  <a:gd name="T3" fmla="*/ 2147483647 h 825"/>
                  <a:gd name="T4" fmla="*/ 0 w 413"/>
                  <a:gd name="T5" fmla="*/ 2147483647 h 825"/>
                  <a:gd name="T6" fmla="*/ 0 60000 65536"/>
                  <a:gd name="T7" fmla="*/ 0 60000 65536"/>
                  <a:gd name="T8" fmla="*/ 0 60000 65536"/>
                  <a:gd name="T9" fmla="*/ 0 w 413"/>
                  <a:gd name="T10" fmla="*/ 0 h 825"/>
                  <a:gd name="T11" fmla="*/ 413 w 413"/>
                  <a:gd name="T12" fmla="*/ 825 h 825"/>
                </a:gdLst>
                <a:ahLst/>
                <a:cxnLst>
                  <a:cxn ang="T6">
                    <a:pos x="T0" y="T1"/>
                  </a:cxn>
                  <a:cxn ang="T7">
                    <a:pos x="T2" y="T3"/>
                  </a:cxn>
                  <a:cxn ang="T8">
                    <a:pos x="T4" y="T5"/>
                  </a:cxn>
                </a:cxnLst>
                <a:rect l="T9" t="T10" r="T11" b="T12"/>
                <a:pathLst>
                  <a:path w="413" h="825">
                    <a:moveTo>
                      <a:pt x="365" y="0"/>
                    </a:moveTo>
                    <a:cubicBezTo>
                      <a:pt x="389" y="254"/>
                      <a:pt x="413" y="509"/>
                      <a:pt x="352" y="646"/>
                    </a:cubicBezTo>
                    <a:cubicBezTo>
                      <a:pt x="291" y="783"/>
                      <a:pt x="63" y="795"/>
                      <a:pt x="0" y="825"/>
                    </a:cubicBezTo>
                  </a:path>
                </a:pathLst>
              </a:custGeom>
              <a:noFill/>
              <a:ln w="25400">
                <a:solidFill>
                  <a:schemeClr val="tx1"/>
                </a:solidFill>
                <a:prstDash val="sysDot"/>
                <a:round/>
                <a:headEnd/>
                <a:tailEnd type="none" w="lg" len="lg"/>
              </a:ln>
            </p:spPr>
            <p:txBody>
              <a:bodyPr tIns="0" bIns="0">
                <a:spAutoFit/>
              </a:bodyPr>
              <a:lstStyle/>
              <a:p>
                <a:endParaRPr lang="en-US"/>
              </a:p>
            </p:txBody>
          </p:sp>
          <p:sp>
            <p:nvSpPr>
              <p:cNvPr id="20549" name="Freeform 68"/>
              <p:cNvSpPr>
                <a:spLocks/>
              </p:cNvSpPr>
              <p:nvPr/>
            </p:nvSpPr>
            <p:spPr bwMode="auto">
              <a:xfrm>
                <a:off x="492125" y="1077913"/>
                <a:ext cx="554038" cy="3852862"/>
              </a:xfrm>
              <a:custGeom>
                <a:avLst/>
                <a:gdLst>
                  <a:gd name="T0" fmla="*/ 2147483647 w 421"/>
                  <a:gd name="T1" fmla="*/ 0 h 1819"/>
                  <a:gd name="T2" fmla="*/ 2147483647 w 421"/>
                  <a:gd name="T3" fmla="*/ 2147483647 h 1819"/>
                  <a:gd name="T4" fmla="*/ 2147483647 w 421"/>
                  <a:gd name="T5" fmla="*/ 2147483647 h 1819"/>
                  <a:gd name="T6" fmla="*/ 0 60000 65536"/>
                  <a:gd name="T7" fmla="*/ 0 60000 65536"/>
                  <a:gd name="T8" fmla="*/ 0 60000 65536"/>
                  <a:gd name="T9" fmla="*/ 0 w 421"/>
                  <a:gd name="T10" fmla="*/ 0 h 1819"/>
                  <a:gd name="T11" fmla="*/ 421 w 421"/>
                  <a:gd name="T12" fmla="*/ 1819 h 1819"/>
                </a:gdLst>
                <a:ahLst/>
                <a:cxnLst>
                  <a:cxn ang="T6">
                    <a:pos x="T0" y="T1"/>
                  </a:cxn>
                  <a:cxn ang="T7">
                    <a:pos x="T2" y="T3"/>
                  </a:cxn>
                  <a:cxn ang="T8">
                    <a:pos x="T4" y="T5"/>
                  </a:cxn>
                </a:cxnLst>
                <a:rect l="T9" t="T10" r="T11" b="T12"/>
                <a:pathLst>
                  <a:path w="421" h="1819">
                    <a:moveTo>
                      <a:pt x="421" y="0"/>
                    </a:moveTo>
                    <a:cubicBezTo>
                      <a:pt x="221" y="613"/>
                      <a:pt x="22" y="1227"/>
                      <a:pt x="11" y="1523"/>
                    </a:cubicBezTo>
                    <a:cubicBezTo>
                      <a:pt x="0" y="1819"/>
                      <a:pt x="301" y="1738"/>
                      <a:pt x="357" y="1779"/>
                    </a:cubicBezTo>
                  </a:path>
                </a:pathLst>
              </a:custGeom>
              <a:noFill/>
              <a:ln w="25400">
                <a:solidFill>
                  <a:schemeClr val="tx1"/>
                </a:solidFill>
                <a:prstDash val="sysDot"/>
                <a:round/>
                <a:headEnd/>
                <a:tailEnd type="none" w="lg" len="lg"/>
              </a:ln>
            </p:spPr>
            <p:txBody>
              <a:bodyPr tIns="0" bIns="0">
                <a:spAutoFit/>
              </a:bodyPr>
              <a:lstStyle/>
              <a:p>
                <a:endParaRPr lang="en-US"/>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ppt_x"/>
                                          </p:val>
                                        </p:tav>
                                        <p:tav tm="100000">
                                          <p:val>
                                            <p:strVal val="#ppt_x"/>
                                          </p:val>
                                        </p:tav>
                                      </p:tavLst>
                                    </p:anim>
                                    <p:anim calcmode="lin" valueType="num">
                                      <p:cBhvr additive="base">
                                        <p:cTn id="8" dur="10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039"/>
                                        </p:tgtEl>
                                        <p:attrNameLst>
                                          <p:attrName>style.visibility</p:attrName>
                                        </p:attrNameLst>
                                      </p:cBhvr>
                                      <p:to>
                                        <p:strVal val="visible"/>
                                      </p:to>
                                    </p:set>
                                    <p:anim calcmode="lin" valueType="num">
                                      <p:cBhvr additive="base">
                                        <p:cTn id="13" dur="1000" fill="hold"/>
                                        <p:tgtEl>
                                          <p:spTgt spid="1039"/>
                                        </p:tgtEl>
                                        <p:attrNameLst>
                                          <p:attrName>ppt_x</p:attrName>
                                        </p:attrNameLst>
                                      </p:cBhvr>
                                      <p:tavLst>
                                        <p:tav tm="0">
                                          <p:val>
                                            <p:strVal val="0-#ppt_w/2"/>
                                          </p:val>
                                        </p:tav>
                                        <p:tav tm="100000">
                                          <p:val>
                                            <p:strVal val="#ppt_x"/>
                                          </p:val>
                                        </p:tav>
                                      </p:tavLst>
                                    </p:anim>
                                    <p:anim calcmode="lin" valueType="num">
                                      <p:cBhvr additive="base">
                                        <p:cTn id="14" dur="1000" fill="hold"/>
                                        <p:tgtEl>
                                          <p:spTgt spid="1039"/>
                                        </p:tgtEl>
                                        <p:attrNameLst>
                                          <p:attrName>ppt_y</p:attrName>
                                        </p:attrNameLst>
                                      </p:cBhvr>
                                      <p:tavLst>
                                        <p:tav tm="0">
                                          <p:val>
                                            <p:strVal val="#ppt_y"/>
                                          </p:val>
                                        </p:tav>
                                        <p:tav tm="100000">
                                          <p:val>
                                            <p:strVal val="#ppt_y"/>
                                          </p:val>
                                        </p:tav>
                                      </p:tavLst>
                                    </p:anim>
                                  </p:childTnLst>
                                </p:cTn>
                              </p:par>
                            </p:childTnLst>
                          </p:cTn>
                        </p:par>
                        <p:par>
                          <p:cTn id="15" fill="hold">
                            <p:stCondLst>
                              <p:cond delay="1000"/>
                            </p:stCondLst>
                            <p:childTnLst>
                              <p:par>
                                <p:cTn id="16" presetID="2" presetClass="entr" presetSubtype="3" fill="hold" nodeType="afterEffect">
                                  <p:stCondLst>
                                    <p:cond delay="0"/>
                                  </p:stCondLst>
                                  <p:childTnLst>
                                    <p:set>
                                      <p:cBhvr>
                                        <p:cTn id="17" dur="1" fill="hold">
                                          <p:stCondLst>
                                            <p:cond delay="0"/>
                                          </p:stCondLst>
                                        </p:cTn>
                                        <p:tgtEl>
                                          <p:spTgt spid="1439810"/>
                                        </p:tgtEl>
                                        <p:attrNameLst>
                                          <p:attrName>style.visibility</p:attrName>
                                        </p:attrNameLst>
                                      </p:cBhvr>
                                      <p:to>
                                        <p:strVal val="visible"/>
                                      </p:to>
                                    </p:set>
                                    <p:anim calcmode="lin" valueType="num">
                                      <p:cBhvr additive="base">
                                        <p:cTn id="18" dur="1000" fill="hold"/>
                                        <p:tgtEl>
                                          <p:spTgt spid="1439810"/>
                                        </p:tgtEl>
                                        <p:attrNameLst>
                                          <p:attrName>ppt_x</p:attrName>
                                        </p:attrNameLst>
                                      </p:cBhvr>
                                      <p:tavLst>
                                        <p:tav tm="0">
                                          <p:val>
                                            <p:strVal val="1+#ppt_w/2"/>
                                          </p:val>
                                        </p:tav>
                                        <p:tav tm="100000">
                                          <p:val>
                                            <p:strVal val="#ppt_x"/>
                                          </p:val>
                                        </p:tav>
                                      </p:tavLst>
                                    </p:anim>
                                    <p:anim calcmode="lin" valueType="num">
                                      <p:cBhvr additive="base">
                                        <p:cTn id="19" dur="1000" fill="hold"/>
                                        <p:tgtEl>
                                          <p:spTgt spid="1439810"/>
                                        </p:tgtEl>
                                        <p:attrNameLst>
                                          <p:attrName>ppt_y</p:attrName>
                                        </p:attrNameLst>
                                      </p:cBhvr>
                                      <p:tavLst>
                                        <p:tav tm="0">
                                          <p:val>
                                            <p:strVal val="0-#ppt_h/2"/>
                                          </p:val>
                                        </p:tav>
                                        <p:tav tm="100000">
                                          <p:val>
                                            <p:strVal val="#ppt_y"/>
                                          </p:val>
                                        </p:tav>
                                      </p:tavLst>
                                    </p:anim>
                                  </p:childTnLst>
                                </p:cTn>
                              </p:par>
                              <p:par>
                                <p:cTn id="20" presetID="2" presetClass="entr" presetSubtype="9" fill="hold" nodeType="withEffect">
                                  <p:stCondLst>
                                    <p:cond delay="0"/>
                                  </p:stCondLst>
                                  <p:childTnLst>
                                    <p:set>
                                      <p:cBhvr>
                                        <p:cTn id="21" dur="1" fill="hold">
                                          <p:stCondLst>
                                            <p:cond delay="0"/>
                                          </p:stCondLst>
                                        </p:cTn>
                                        <p:tgtEl>
                                          <p:spTgt spid="1439811"/>
                                        </p:tgtEl>
                                        <p:attrNameLst>
                                          <p:attrName>style.visibility</p:attrName>
                                        </p:attrNameLst>
                                      </p:cBhvr>
                                      <p:to>
                                        <p:strVal val="visible"/>
                                      </p:to>
                                    </p:set>
                                    <p:anim calcmode="lin" valueType="num">
                                      <p:cBhvr additive="base">
                                        <p:cTn id="22" dur="1000" fill="hold"/>
                                        <p:tgtEl>
                                          <p:spTgt spid="1439811"/>
                                        </p:tgtEl>
                                        <p:attrNameLst>
                                          <p:attrName>ppt_x</p:attrName>
                                        </p:attrNameLst>
                                      </p:cBhvr>
                                      <p:tavLst>
                                        <p:tav tm="0">
                                          <p:val>
                                            <p:strVal val="0-#ppt_w/2"/>
                                          </p:val>
                                        </p:tav>
                                        <p:tav tm="100000">
                                          <p:val>
                                            <p:strVal val="#ppt_x"/>
                                          </p:val>
                                        </p:tav>
                                      </p:tavLst>
                                    </p:anim>
                                    <p:anim calcmode="lin" valueType="num">
                                      <p:cBhvr additive="base">
                                        <p:cTn id="23" dur="1000" fill="hold"/>
                                        <p:tgtEl>
                                          <p:spTgt spid="1439811"/>
                                        </p:tgtEl>
                                        <p:attrNameLst>
                                          <p:attrName>ppt_y</p:attrName>
                                        </p:attrNameLst>
                                      </p:cBhvr>
                                      <p:tavLst>
                                        <p:tav tm="0">
                                          <p:val>
                                            <p:strVal val="0-#ppt_h/2"/>
                                          </p:val>
                                        </p:tav>
                                        <p:tav tm="100000">
                                          <p:val>
                                            <p:strVal val="#ppt_y"/>
                                          </p:val>
                                        </p:tav>
                                      </p:tavLst>
                                    </p:anim>
                                  </p:childTnLst>
                                </p:cTn>
                              </p:par>
                              <p:par>
                                <p:cTn id="24" presetID="2" presetClass="entr" presetSubtype="6" fill="hold" nodeType="withEffect">
                                  <p:stCondLst>
                                    <p:cond delay="0"/>
                                  </p:stCondLst>
                                  <p:childTnLst>
                                    <p:set>
                                      <p:cBhvr>
                                        <p:cTn id="25" dur="1" fill="hold">
                                          <p:stCondLst>
                                            <p:cond delay="0"/>
                                          </p:stCondLst>
                                        </p:cTn>
                                        <p:tgtEl>
                                          <p:spTgt spid="1439813"/>
                                        </p:tgtEl>
                                        <p:attrNameLst>
                                          <p:attrName>style.visibility</p:attrName>
                                        </p:attrNameLst>
                                      </p:cBhvr>
                                      <p:to>
                                        <p:strVal val="visible"/>
                                      </p:to>
                                    </p:set>
                                    <p:anim calcmode="lin" valueType="num">
                                      <p:cBhvr additive="base">
                                        <p:cTn id="26" dur="1000" fill="hold"/>
                                        <p:tgtEl>
                                          <p:spTgt spid="1439813"/>
                                        </p:tgtEl>
                                        <p:attrNameLst>
                                          <p:attrName>ppt_x</p:attrName>
                                        </p:attrNameLst>
                                      </p:cBhvr>
                                      <p:tavLst>
                                        <p:tav tm="0">
                                          <p:val>
                                            <p:strVal val="1+#ppt_w/2"/>
                                          </p:val>
                                        </p:tav>
                                        <p:tav tm="100000">
                                          <p:val>
                                            <p:strVal val="#ppt_x"/>
                                          </p:val>
                                        </p:tav>
                                      </p:tavLst>
                                    </p:anim>
                                    <p:anim calcmode="lin" valueType="num">
                                      <p:cBhvr additive="base">
                                        <p:cTn id="27" dur="1000" fill="hold"/>
                                        <p:tgtEl>
                                          <p:spTgt spid="1439813"/>
                                        </p:tgtEl>
                                        <p:attrNameLst>
                                          <p:attrName>ppt_y</p:attrName>
                                        </p:attrNameLst>
                                      </p:cBhvr>
                                      <p:tavLst>
                                        <p:tav tm="0">
                                          <p:val>
                                            <p:strVal val="1+#ppt_h/2"/>
                                          </p:val>
                                        </p:tav>
                                        <p:tav tm="100000">
                                          <p:val>
                                            <p:strVal val="#ppt_y"/>
                                          </p:val>
                                        </p:tav>
                                      </p:tavLst>
                                    </p:anim>
                                  </p:childTnLst>
                                </p:cTn>
                              </p:par>
                              <p:par>
                                <p:cTn id="28" presetID="2" presetClass="entr" presetSubtype="12" fill="hold" nodeType="withEffect">
                                  <p:stCondLst>
                                    <p:cond delay="0"/>
                                  </p:stCondLst>
                                  <p:childTnLst>
                                    <p:set>
                                      <p:cBhvr>
                                        <p:cTn id="29" dur="1" fill="hold">
                                          <p:stCondLst>
                                            <p:cond delay="0"/>
                                          </p:stCondLst>
                                        </p:cTn>
                                        <p:tgtEl>
                                          <p:spTgt spid="1439812"/>
                                        </p:tgtEl>
                                        <p:attrNameLst>
                                          <p:attrName>style.visibility</p:attrName>
                                        </p:attrNameLst>
                                      </p:cBhvr>
                                      <p:to>
                                        <p:strVal val="visible"/>
                                      </p:to>
                                    </p:set>
                                    <p:anim calcmode="lin" valueType="num">
                                      <p:cBhvr additive="base">
                                        <p:cTn id="30" dur="1000" fill="hold"/>
                                        <p:tgtEl>
                                          <p:spTgt spid="1439812"/>
                                        </p:tgtEl>
                                        <p:attrNameLst>
                                          <p:attrName>ppt_x</p:attrName>
                                        </p:attrNameLst>
                                      </p:cBhvr>
                                      <p:tavLst>
                                        <p:tav tm="0">
                                          <p:val>
                                            <p:strVal val="0-#ppt_w/2"/>
                                          </p:val>
                                        </p:tav>
                                        <p:tav tm="100000">
                                          <p:val>
                                            <p:strVal val="#ppt_x"/>
                                          </p:val>
                                        </p:tav>
                                      </p:tavLst>
                                    </p:anim>
                                    <p:anim calcmode="lin" valueType="num">
                                      <p:cBhvr additive="base">
                                        <p:cTn id="31" dur="1000" fill="hold"/>
                                        <p:tgtEl>
                                          <p:spTgt spid="1439812"/>
                                        </p:tgtEl>
                                        <p:attrNameLst>
                                          <p:attrName>ppt_y</p:attrName>
                                        </p:attrNameLst>
                                      </p:cBhvr>
                                      <p:tavLst>
                                        <p:tav tm="0">
                                          <p:val>
                                            <p:strVal val="1+#ppt_h/2"/>
                                          </p:val>
                                        </p:tav>
                                        <p:tav tm="100000">
                                          <p:val>
                                            <p:strVal val="#ppt_y"/>
                                          </p:val>
                                        </p:tav>
                                      </p:tavLst>
                                    </p:anim>
                                  </p:childTnLst>
                                </p:cTn>
                              </p:par>
                              <p:par>
                                <p:cTn id="32" presetID="2" presetClass="entr" presetSubtype="1" fill="hold" nodeType="withEffect">
                                  <p:stCondLst>
                                    <p:cond delay="0"/>
                                  </p:stCondLst>
                                  <p:childTnLst>
                                    <p:set>
                                      <p:cBhvr>
                                        <p:cTn id="33" dur="1" fill="hold">
                                          <p:stCondLst>
                                            <p:cond delay="0"/>
                                          </p:stCondLst>
                                        </p:cTn>
                                        <p:tgtEl>
                                          <p:spTgt spid="6"/>
                                        </p:tgtEl>
                                        <p:attrNameLst>
                                          <p:attrName>style.visibility</p:attrName>
                                        </p:attrNameLst>
                                      </p:cBhvr>
                                      <p:to>
                                        <p:strVal val="visible"/>
                                      </p:to>
                                    </p:set>
                                    <p:anim calcmode="lin" valueType="num">
                                      <p:cBhvr additive="base">
                                        <p:cTn id="34" dur="1000" fill="hold"/>
                                        <p:tgtEl>
                                          <p:spTgt spid="6"/>
                                        </p:tgtEl>
                                        <p:attrNameLst>
                                          <p:attrName>ppt_x</p:attrName>
                                        </p:attrNameLst>
                                      </p:cBhvr>
                                      <p:tavLst>
                                        <p:tav tm="0">
                                          <p:val>
                                            <p:strVal val="#ppt_x"/>
                                          </p:val>
                                        </p:tav>
                                        <p:tav tm="100000">
                                          <p:val>
                                            <p:strVal val="#ppt_x"/>
                                          </p:val>
                                        </p:tav>
                                      </p:tavLst>
                                    </p:anim>
                                    <p:anim calcmode="lin" valueType="num">
                                      <p:cBhvr additive="base">
                                        <p:cTn id="35" dur="1000" fill="hold"/>
                                        <p:tgtEl>
                                          <p:spTgt spid="6"/>
                                        </p:tgtEl>
                                        <p:attrNameLst>
                                          <p:attrName>ppt_y</p:attrName>
                                        </p:attrNameLst>
                                      </p:cBhvr>
                                      <p:tavLst>
                                        <p:tav tm="0">
                                          <p:val>
                                            <p:strVal val="0-#ppt_h/2"/>
                                          </p:val>
                                        </p:tav>
                                        <p:tav tm="100000">
                                          <p:val>
                                            <p:strVal val="#ppt_y"/>
                                          </p:val>
                                        </p:tav>
                                      </p:tavLst>
                                    </p:anim>
                                  </p:childTnLst>
                                </p:cTn>
                              </p:par>
                              <p:par>
                                <p:cTn id="36" presetID="8" presetClass="emph" presetSubtype="0" fill="hold" nodeType="withEffect">
                                  <p:stCondLst>
                                    <p:cond delay="0"/>
                                  </p:stCondLst>
                                  <p:childTnLst>
                                    <p:animRot by="21600000">
                                      <p:cBhvr>
                                        <p:cTn id="37" dur="1000" fill="hold"/>
                                        <p:tgtEl>
                                          <p:spTgt spid="1439811"/>
                                        </p:tgtEl>
                                        <p:attrNameLst>
                                          <p:attrName>r</p:attrName>
                                        </p:attrNameLst>
                                      </p:cBhvr>
                                    </p:animRot>
                                  </p:childTnLst>
                                </p:cTn>
                              </p:par>
                              <p:par>
                                <p:cTn id="38" presetID="8" presetClass="emph" presetSubtype="0" fill="hold" nodeType="withEffect">
                                  <p:stCondLst>
                                    <p:cond delay="0"/>
                                  </p:stCondLst>
                                  <p:childTnLst>
                                    <p:animRot by="21600000">
                                      <p:cBhvr>
                                        <p:cTn id="39" dur="1000" fill="hold"/>
                                        <p:tgtEl>
                                          <p:spTgt spid="1439812"/>
                                        </p:tgtEl>
                                        <p:attrNameLst>
                                          <p:attrName>r</p:attrName>
                                        </p:attrNameLst>
                                      </p:cBhvr>
                                    </p:animRot>
                                  </p:childTnLst>
                                </p:cTn>
                              </p:par>
                              <p:par>
                                <p:cTn id="40" presetID="8" presetClass="emph" presetSubtype="0" fill="hold" nodeType="withEffect">
                                  <p:stCondLst>
                                    <p:cond delay="0"/>
                                  </p:stCondLst>
                                  <p:childTnLst>
                                    <p:animRot by="21600000">
                                      <p:cBhvr>
                                        <p:cTn id="41" dur="1000" fill="hold"/>
                                        <p:tgtEl>
                                          <p:spTgt spid="1439813"/>
                                        </p:tgtEl>
                                        <p:attrNameLst>
                                          <p:attrName>r</p:attrName>
                                        </p:attrNameLst>
                                      </p:cBhvr>
                                    </p:animRot>
                                  </p:childTnLst>
                                </p:cTn>
                              </p:par>
                              <p:par>
                                <p:cTn id="42" presetID="8" presetClass="emph" presetSubtype="0" fill="hold" nodeType="withEffect">
                                  <p:stCondLst>
                                    <p:cond delay="0"/>
                                  </p:stCondLst>
                                  <p:childTnLst>
                                    <p:animRot by="21600000">
                                      <p:cBhvr>
                                        <p:cTn id="43" dur="1000" fill="hold"/>
                                        <p:tgtEl>
                                          <p:spTgt spid="1439810"/>
                                        </p:tgtEl>
                                        <p:attrNameLst>
                                          <p:attrName>r</p:attrName>
                                        </p:attrNameLst>
                                      </p:cBhvr>
                                    </p:animRot>
                                  </p:childTnLst>
                                </p:cTn>
                              </p:par>
                            </p:childTnLst>
                          </p:cTn>
                        </p:par>
                        <p:par>
                          <p:cTn id="44" fill="hold">
                            <p:stCondLst>
                              <p:cond delay="2000"/>
                            </p:stCondLst>
                            <p:childTnLst>
                              <p:par>
                                <p:cTn id="45" presetID="6" presetClass="emph" presetSubtype="0" fill="hold" nodeType="afterEffect">
                                  <p:stCondLst>
                                    <p:cond delay="0"/>
                                  </p:stCondLst>
                                  <p:childTnLst>
                                    <p:animScale>
                                      <p:cBhvr>
                                        <p:cTn id="46" dur="1000" fill="hold"/>
                                        <p:tgtEl>
                                          <p:spTgt spid="1439811"/>
                                        </p:tgtEl>
                                      </p:cBhvr>
                                      <p:by x="150000" y="150000"/>
                                    </p:animScale>
                                  </p:childTnLst>
                                </p:cTn>
                              </p:par>
                              <p:par>
                                <p:cTn id="47" presetID="6" presetClass="emph" presetSubtype="0" fill="hold" nodeType="withEffect">
                                  <p:stCondLst>
                                    <p:cond delay="0"/>
                                  </p:stCondLst>
                                  <p:childTnLst>
                                    <p:animScale>
                                      <p:cBhvr>
                                        <p:cTn id="48" dur="1000" fill="hold"/>
                                        <p:tgtEl>
                                          <p:spTgt spid="1439812"/>
                                        </p:tgtEl>
                                      </p:cBhvr>
                                      <p:by x="150000" y="150000"/>
                                    </p:animScale>
                                  </p:childTnLst>
                                </p:cTn>
                              </p:par>
                              <p:par>
                                <p:cTn id="49" presetID="6" presetClass="emph" presetSubtype="0" fill="hold" nodeType="withEffect">
                                  <p:stCondLst>
                                    <p:cond delay="0"/>
                                  </p:stCondLst>
                                  <p:childTnLst>
                                    <p:animScale>
                                      <p:cBhvr>
                                        <p:cTn id="50" dur="1000" fill="hold"/>
                                        <p:tgtEl>
                                          <p:spTgt spid="1439813"/>
                                        </p:tgtEl>
                                      </p:cBhvr>
                                      <p:by x="150000" y="150000"/>
                                    </p:animScale>
                                  </p:childTnLst>
                                </p:cTn>
                              </p:par>
                              <p:par>
                                <p:cTn id="51" presetID="6" presetClass="emph" presetSubtype="0" fill="hold" nodeType="withEffect">
                                  <p:stCondLst>
                                    <p:cond delay="0"/>
                                  </p:stCondLst>
                                  <p:childTnLst>
                                    <p:animScale>
                                      <p:cBhvr>
                                        <p:cTn id="52" dur="1000" fill="hold"/>
                                        <p:tgtEl>
                                          <p:spTgt spid="1439810"/>
                                        </p:tgtEl>
                                      </p:cBhvr>
                                      <p:by x="150000" y="150000"/>
                                    </p:animScale>
                                  </p:childTnLst>
                                </p:cTn>
                              </p:par>
                            </p:childTnLst>
                          </p:cTn>
                        </p:par>
                        <p:par>
                          <p:cTn id="53" fill="hold">
                            <p:stCondLst>
                              <p:cond delay="3000"/>
                            </p:stCondLst>
                            <p:childTnLst>
                              <p:par>
                                <p:cTn id="54" presetID="2" presetClass="entr" presetSubtype="3" fill="hold" nodeType="afterEffect">
                                  <p:stCondLst>
                                    <p:cond delay="0"/>
                                  </p:stCondLst>
                                  <p:childTnLst>
                                    <p:set>
                                      <p:cBhvr>
                                        <p:cTn id="55" dur="1" fill="hold">
                                          <p:stCondLst>
                                            <p:cond delay="0"/>
                                          </p:stCondLst>
                                        </p:cTn>
                                        <p:tgtEl>
                                          <p:spTgt spid="1439816"/>
                                        </p:tgtEl>
                                        <p:attrNameLst>
                                          <p:attrName>style.visibility</p:attrName>
                                        </p:attrNameLst>
                                      </p:cBhvr>
                                      <p:to>
                                        <p:strVal val="visible"/>
                                      </p:to>
                                    </p:set>
                                    <p:anim calcmode="lin" valueType="num">
                                      <p:cBhvr additive="base">
                                        <p:cTn id="56" dur="1000" fill="hold"/>
                                        <p:tgtEl>
                                          <p:spTgt spid="1439816"/>
                                        </p:tgtEl>
                                        <p:attrNameLst>
                                          <p:attrName>ppt_x</p:attrName>
                                        </p:attrNameLst>
                                      </p:cBhvr>
                                      <p:tavLst>
                                        <p:tav tm="0">
                                          <p:val>
                                            <p:strVal val="1+#ppt_w/2"/>
                                          </p:val>
                                        </p:tav>
                                        <p:tav tm="100000">
                                          <p:val>
                                            <p:strVal val="#ppt_x"/>
                                          </p:val>
                                        </p:tav>
                                      </p:tavLst>
                                    </p:anim>
                                    <p:anim calcmode="lin" valueType="num">
                                      <p:cBhvr additive="base">
                                        <p:cTn id="57" dur="1000" fill="hold"/>
                                        <p:tgtEl>
                                          <p:spTgt spid="143981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9" grpId="0"/>
    </p:bldLst>
  </p:timing>
</p:sld>
</file>

<file path=ppt/slides/slide78.xml><?xml version="1.0" encoding="utf-8"?>
<p:sld xmlns:a="http://schemas.openxmlformats.org/drawingml/2006/main" xmlns:r="http://schemas.openxmlformats.org/officeDocument/2006/relationships" xmlns:p="http://schemas.openxmlformats.org/presentationml/2006/main">
  <p:cSld>
    <p:bg>
      <p:bgPr>
        <a:solidFill>
          <a:srgbClr val="BCCEE2"/>
        </a:solidFill>
        <a:effectLst/>
      </p:bgPr>
    </p:bg>
    <p:spTree>
      <p:nvGrpSpPr>
        <p:cNvPr id="1" name=""/>
        <p:cNvGrpSpPr/>
        <p:nvPr/>
      </p:nvGrpSpPr>
      <p:grpSpPr>
        <a:xfrm>
          <a:off x="0" y="0"/>
          <a:ext cx="0" cy="0"/>
          <a:chOff x="0" y="0"/>
          <a:chExt cx="0" cy="0"/>
        </a:xfrm>
      </p:grpSpPr>
      <p:sp>
        <p:nvSpPr>
          <p:cNvPr id="210946" name="TextBox 9"/>
          <p:cNvSpPr txBox="1">
            <a:spLocks noChangeArrowheads="1"/>
          </p:cNvSpPr>
          <p:nvPr/>
        </p:nvSpPr>
        <p:spPr bwMode="auto">
          <a:xfrm>
            <a:off x="1543050" y="285750"/>
            <a:ext cx="6696075" cy="584200"/>
          </a:xfrm>
          <a:prstGeom prst="rect">
            <a:avLst/>
          </a:prstGeom>
          <a:noFill/>
          <a:ln w="9525">
            <a:noFill/>
            <a:miter lim="800000"/>
            <a:headEnd/>
            <a:tailEnd/>
          </a:ln>
        </p:spPr>
        <p:txBody>
          <a:bodyPr>
            <a:spAutoFit/>
          </a:bodyPr>
          <a:lstStyle/>
          <a:p>
            <a:pPr algn="ctr" eaLnBrk="0" hangingPunct="0">
              <a:spcBef>
                <a:spcPct val="50000"/>
              </a:spcBef>
            </a:pPr>
            <a:r>
              <a:rPr lang="en-US" sz="3200" b="1">
                <a:solidFill>
                  <a:srgbClr val="000000"/>
                </a:solidFill>
                <a:latin typeface="Calibri" pitchFamily="34" charset="0"/>
              </a:rPr>
              <a:t>Na, K, Li, Cs Binding in Sodium channel </a:t>
            </a:r>
          </a:p>
        </p:txBody>
      </p:sp>
      <p:grpSp>
        <p:nvGrpSpPr>
          <p:cNvPr id="210947" name="Group 14"/>
          <p:cNvGrpSpPr>
            <a:grpSpLocks/>
          </p:cNvGrpSpPr>
          <p:nvPr/>
        </p:nvGrpSpPr>
        <p:grpSpPr bwMode="auto">
          <a:xfrm>
            <a:off x="914400" y="1243013"/>
            <a:ext cx="7470775" cy="5453062"/>
            <a:chOff x="914400" y="1243011"/>
            <a:chExt cx="7471125" cy="5453063"/>
          </a:xfrm>
        </p:grpSpPr>
        <p:pic>
          <p:nvPicPr>
            <p:cNvPr id="9" name="Picture 8" descr="Cropped fig6 PCCP Na Li-K-Cs etc.jpg"/>
            <p:cNvPicPr>
              <a:picLocks noChangeAspect="1"/>
            </p:cNvPicPr>
            <p:nvPr/>
          </p:nvPicPr>
          <p:blipFill>
            <a:blip r:embed="rId4" cstate="print">
              <a:clrChange>
                <a:clrFrom>
                  <a:srgbClr val="FFFFFF"/>
                </a:clrFrom>
                <a:clrTo>
                  <a:srgbClr val="FFFFFF">
                    <a:alpha val="0"/>
                  </a:srgbClr>
                </a:clrTo>
              </a:clrChange>
              <a:duotone>
                <a:prstClr val="black"/>
                <a:srgbClr val="EFFFFF">
                  <a:tint val="45000"/>
                  <a:satMod val="400000"/>
                </a:srgbClr>
              </a:duotone>
            </a:blip>
            <a:stretch>
              <a:fillRect/>
            </a:stretch>
          </p:blipFill>
          <p:spPr>
            <a:xfrm>
              <a:off x="914400" y="1243011"/>
              <a:ext cx="7471125" cy="5453063"/>
            </a:xfrm>
            <a:prstGeom prst="rect">
              <a:avLst/>
            </a:prstGeom>
            <a:gradFill>
              <a:gsLst>
                <a:gs pos="0">
                  <a:srgbClr val="D7FDFC"/>
                </a:gs>
                <a:gs pos="50000">
                  <a:schemeClr val="accent1">
                    <a:tint val="44500"/>
                    <a:satMod val="160000"/>
                  </a:schemeClr>
                </a:gs>
                <a:gs pos="100000">
                  <a:schemeClr val="accent1">
                    <a:tint val="23500"/>
                    <a:satMod val="160000"/>
                  </a:schemeClr>
                </a:gs>
              </a:gsLst>
              <a:lin ang="5400000" scaled="0"/>
            </a:gradFill>
            <a:ln>
              <a:noFill/>
            </a:ln>
            <a:effectLst/>
          </p:spPr>
        </p:pic>
        <p:sp>
          <p:nvSpPr>
            <p:cNvPr id="11" name="Oval 10"/>
            <p:cNvSpPr/>
            <p:nvPr/>
          </p:nvSpPr>
          <p:spPr>
            <a:xfrm>
              <a:off x="2371725" y="2076449"/>
              <a:ext cx="571500" cy="495301"/>
            </a:xfrm>
            <a:prstGeom prst="ellipse">
              <a:avLst/>
            </a:prstGeom>
            <a:solidFill>
              <a:schemeClr val="accent1">
                <a:lumMod val="20000"/>
                <a:lumOff val="80000"/>
                <a:alpha val="0"/>
              </a:schemeClr>
            </a:solidFill>
            <a:ln>
              <a:gradFill>
                <a:gsLst>
                  <a:gs pos="0">
                    <a:srgbClr val="000000"/>
                  </a:gs>
                  <a:gs pos="39999">
                    <a:srgbClr val="0A128C"/>
                  </a:gs>
                  <a:gs pos="70000">
                    <a:srgbClr val="181CC7"/>
                  </a:gs>
                  <a:gs pos="88000">
                    <a:srgbClr val="7005D4"/>
                  </a:gs>
                  <a:gs pos="100000">
                    <a:srgbClr val="8C3D91"/>
                  </a:gs>
                </a:gsLst>
                <a:lin ang="5400000" scaled="0"/>
              </a:grad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spcBef>
                  <a:spcPct val="50000"/>
                </a:spcBef>
                <a:defRPr/>
              </a:pPr>
              <a:endParaRPr lang="en-US">
                <a:solidFill>
                  <a:prstClr val="white"/>
                </a:solidFill>
              </a:endParaRPr>
            </a:p>
          </p:txBody>
        </p:sp>
        <p:sp>
          <p:nvSpPr>
            <p:cNvPr id="12" name="Oval 11"/>
            <p:cNvSpPr/>
            <p:nvPr/>
          </p:nvSpPr>
          <p:spPr>
            <a:xfrm>
              <a:off x="2247900" y="4429124"/>
              <a:ext cx="571500" cy="523875"/>
            </a:xfrm>
            <a:prstGeom prst="ellipse">
              <a:avLst/>
            </a:prstGeom>
            <a:solidFill>
              <a:schemeClr val="accent1">
                <a:lumMod val="20000"/>
                <a:lumOff val="80000"/>
                <a:alpha val="0"/>
              </a:schemeClr>
            </a:solidFill>
            <a:ln>
              <a:gradFill>
                <a:gsLst>
                  <a:gs pos="0">
                    <a:srgbClr val="000000"/>
                  </a:gs>
                  <a:gs pos="39999">
                    <a:srgbClr val="0A128C"/>
                  </a:gs>
                  <a:gs pos="70000">
                    <a:srgbClr val="181CC7"/>
                  </a:gs>
                  <a:gs pos="88000">
                    <a:srgbClr val="7005D4"/>
                  </a:gs>
                  <a:gs pos="100000">
                    <a:srgbClr val="8C3D91"/>
                  </a:gs>
                </a:gsLst>
                <a:lin ang="5400000" scaled="0"/>
              </a:grad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spcBef>
                  <a:spcPct val="50000"/>
                </a:spcBef>
                <a:defRPr/>
              </a:pPr>
              <a:endParaRPr lang="en-US">
                <a:solidFill>
                  <a:prstClr val="white"/>
                </a:solidFill>
              </a:endParaRPr>
            </a:p>
          </p:txBody>
        </p:sp>
        <p:sp>
          <p:nvSpPr>
            <p:cNvPr id="13" name="Oval 12"/>
            <p:cNvSpPr/>
            <p:nvPr/>
          </p:nvSpPr>
          <p:spPr>
            <a:xfrm>
              <a:off x="3381375" y="5333999"/>
              <a:ext cx="571500" cy="523875"/>
            </a:xfrm>
            <a:prstGeom prst="ellipse">
              <a:avLst/>
            </a:prstGeom>
            <a:solidFill>
              <a:schemeClr val="accent1">
                <a:lumMod val="20000"/>
                <a:lumOff val="80000"/>
                <a:alpha val="0"/>
              </a:schemeClr>
            </a:solidFill>
            <a:ln>
              <a:gradFill>
                <a:gsLst>
                  <a:gs pos="0">
                    <a:srgbClr val="000000"/>
                  </a:gs>
                  <a:gs pos="39999">
                    <a:srgbClr val="0A128C"/>
                  </a:gs>
                  <a:gs pos="70000">
                    <a:srgbClr val="181CC7"/>
                  </a:gs>
                  <a:gs pos="88000">
                    <a:srgbClr val="7005D4"/>
                  </a:gs>
                  <a:gs pos="100000">
                    <a:srgbClr val="8C3D91"/>
                  </a:gs>
                </a:gsLst>
                <a:lin ang="5400000" scaled="0"/>
              </a:grad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spcBef>
                  <a:spcPct val="50000"/>
                </a:spcBef>
                <a:defRPr/>
              </a:pPr>
              <a:endParaRPr lang="en-US">
                <a:solidFill>
                  <a:prstClr val="white"/>
                </a:solidFill>
              </a:endParaRPr>
            </a:p>
          </p:txBody>
        </p:sp>
        <p:sp>
          <p:nvSpPr>
            <p:cNvPr id="14" name="Oval 13"/>
            <p:cNvSpPr/>
            <p:nvPr/>
          </p:nvSpPr>
          <p:spPr>
            <a:xfrm>
              <a:off x="6724650" y="3114674"/>
              <a:ext cx="571500" cy="523875"/>
            </a:xfrm>
            <a:prstGeom prst="ellipse">
              <a:avLst/>
            </a:prstGeom>
            <a:solidFill>
              <a:schemeClr val="accent1">
                <a:lumMod val="20000"/>
                <a:lumOff val="80000"/>
                <a:alpha val="0"/>
              </a:schemeClr>
            </a:solidFill>
            <a:ln>
              <a:gradFill>
                <a:gsLst>
                  <a:gs pos="0">
                    <a:srgbClr val="000000"/>
                  </a:gs>
                  <a:gs pos="39999">
                    <a:srgbClr val="0A128C"/>
                  </a:gs>
                  <a:gs pos="70000">
                    <a:srgbClr val="181CC7"/>
                  </a:gs>
                  <a:gs pos="88000">
                    <a:srgbClr val="7005D4"/>
                  </a:gs>
                  <a:gs pos="100000">
                    <a:srgbClr val="8C3D91"/>
                  </a:gs>
                </a:gsLst>
                <a:lin ang="5400000" scaled="0"/>
              </a:grad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spcBef>
                  <a:spcPct val="50000"/>
                </a:spcBef>
                <a:defRPr/>
              </a:pPr>
              <a:endParaRPr lang="en-US">
                <a:solidFill>
                  <a:prstClr val="white"/>
                </a:solidFill>
              </a:endParaRPr>
            </a:p>
          </p:txBody>
        </p:sp>
      </p:gr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effectLst/>
      </p:bgPr>
    </p:bg>
    <p:spTree>
      <p:nvGrpSpPr>
        <p:cNvPr id="1" name=""/>
        <p:cNvGrpSpPr/>
        <p:nvPr/>
      </p:nvGrpSpPr>
      <p:grpSpPr>
        <a:xfrm>
          <a:off x="0" y="0"/>
          <a:ext cx="0" cy="0"/>
          <a:chOff x="0" y="0"/>
          <a:chExt cx="0" cy="0"/>
        </a:xfrm>
      </p:grpSpPr>
      <p:sp>
        <p:nvSpPr>
          <p:cNvPr id="211970" name="Rectangle 2"/>
          <p:cNvSpPr>
            <a:spLocks noGrp="1" noChangeArrowheads="1"/>
          </p:cNvSpPr>
          <p:nvPr>
            <p:ph type="title"/>
          </p:nvPr>
        </p:nvSpPr>
        <p:spPr>
          <a:xfrm>
            <a:off x="471488" y="303213"/>
            <a:ext cx="8229600" cy="5572125"/>
          </a:xfrm>
        </p:spPr>
        <p:txBody>
          <a:bodyPr/>
          <a:lstStyle/>
          <a:p>
            <a:pPr eaLnBrk="1" hangingPunct="1">
              <a:lnSpc>
                <a:spcPts val="2900"/>
              </a:lnSpc>
            </a:pPr>
            <a:r>
              <a:rPr lang="en-US" sz="4000" b="1" u="sng" smtClean="0">
                <a:solidFill>
                  <a:srgbClr val="700000"/>
                </a:solidFill>
              </a:rPr>
              <a:t>What do the Variables do</a:t>
            </a:r>
            <a:r>
              <a:rPr lang="en-US" sz="4000" b="1" smtClean="0">
                <a:solidFill>
                  <a:srgbClr val="700000"/>
                </a:solidFill>
              </a:rPr>
              <a:t>?</a:t>
            </a:r>
            <a:br>
              <a:rPr lang="en-US" sz="4000" b="1" smtClean="0">
                <a:solidFill>
                  <a:srgbClr val="700000"/>
                </a:solidFill>
              </a:rPr>
            </a:br>
            <a:r>
              <a:rPr lang="en-US" sz="4000" b="1" smtClean="0">
                <a:solidFill>
                  <a:srgbClr val="700000"/>
                </a:solidFill>
              </a:rPr>
              <a:t/>
            </a:r>
            <a:br>
              <a:rPr lang="en-US" sz="4000" b="1" smtClean="0">
                <a:solidFill>
                  <a:srgbClr val="700000"/>
                </a:solidFill>
              </a:rPr>
            </a:br>
            <a:r>
              <a:rPr lang="en-US" sz="4000" b="1" smtClean="0">
                <a:solidFill>
                  <a:srgbClr val="700000"/>
                </a:solidFill>
              </a:rPr>
              <a:t/>
            </a:r>
            <a:br>
              <a:rPr lang="en-US" sz="4000" b="1" smtClean="0">
                <a:solidFill>
                  <a:srgbClr val="700000"/>
                </a:solidFill>
              </a:rPr>
            </a:br>
            <a:r>
              <a:rPr lang="en-US" sz="3200" b="1" smtClean="0">
                <a:solidFill>
                  <a:srgbClr val="700000"/>
                </a:solidFill>
              </a:rPr>
              <a:t>What happens </a:t>
            </a:r>
            <a:r>
              <a:rPr lang="en-US" sz="3200" smtClean="0">
                <a:solidFill>
                  <a:srgbClr val="700000"/>
                </a:solidFill>
              </a:rPr>
              <a:t/>
            </a:r>
            <a:br>
              <a:rPr lang="en-US" sz="3200" smtClean="0">
                <a:solidFill>
                  <a:srgbClr val="700000"/>
                </a:solidFill>
              </a:rPr>
            </a:br>
            <a:r>
              <a:rPr lang="en-US" sz="2000" smtClean="0">
                <a:solidFill>
                  <a:srgbClr val="700000"/>
                </a:solidFill>
              </a:rPr>
              <a:t>if we </a:t>
            </a:r>
            <a:r>
              <a:rPr lang="en-US" sz="3200" smtClean="0">
                <a:solidFill>
                  <a:srgbClr val="700000"/>
                </a:solidFill>
              </a:rPr>
              <a:t/>
            </a:r>
            <a:br>
              <a:rPr lang="en-US" sz="3200" smtClean="0">
                <a:solidFill>
                  <a:srgbClr val="700000"/>
                </a:solidFill>
              </a:rPr>
            </a:br>
            <a:r>
              <a:rPr lang="en-US" sz="3200" b="1" smtClean="0">
                <a:solidFill>
                  <a:srgbClr val="700000"/>
                </a:solidFill>
              </a:rPr>
              <a:t>Vary</a:t>
            </a:r>
            <a:r>
              <a:rPr lang="en-US" sz="3200" smtClean="0">
                <a:solidFill>
                  <a:srgbClr val="700000"/>
                </a:solidFill>
              </a:rPr>
              <a:t> </a:t>
            </a:r>
            <a:r>
              <a:rPr lang="en-US" sz="3200" b="1" smtClean="0">
                <a:solidFill>
                  <a:srgbClr val="700000"/>
                </a:solidFill>
              </a:rPr>
              <a:t>Diameter</a:t>
            </a:r>
            <a:r>
              <a:rPr lang="en-US" sz="3200" smtClean="0">
                <a:solidFill>
                  <a:srgbClr val="700000"/>
                </a:solidFill>
              </a:rPr>
              <a:t/>
            </a:r>
            <a:br>
              <a:rPr lang="en-US" sz="3200" smtClean="0">
                <a:solidFill>
                  <a:srgbClr val="700000"/>
                </a:solidFill>
              </a:rPr>
            </a:br>
            <a:r>
              <a:rPr lang="en-US" sz="2000" smtClean="0">
                <a:solidFill>
                  <a:srgbClr val="700000"/>
                </a:solidFill>
              </a:rPr>
              <a:t>and</a:t>
            </a:r>
            <a:r>
              <a:rPr lang="en-US" sz="3200" smtClean="0">
                <a:solidFill>
                  <a:srgbClr val="700000"/>
                </a:solidFill>
              </a:rPr>
              <a:t> </a:t>
            </a:r>
            <a:br>
              <a:rPr lang="en-US" sz="3200" smtClean="0">
                <a:solidFill>
                  <a:srgbClr val="700000"/>
                </a:solidFill>
              </a:rPr>
            </a:br>
            <a:r>
              <a:rPr lang="en-US" sz="3200" b="1" smtClean="0">
                <a:solidFill>
                  <a:srgbClr val="700000"/>
                </a:solidFill>
              </a:rPr>
              <a:t>Vary Dielectric Coefficient</a:t>
            </a:r>
            <a:r>
              <a:rPr lang="en-US" sz="3200" smtClean="0">
                <a:solidFill>
                  <a:srgbClr val="700000"/>
                </a:solidFill>
              </a:rPr>
              <a:t>?</a:t>
            </a:r>
            <a:r>
              <a:rPr lang="en-US" sz="4000" b="1" u="sng" smtClean="0">
                <a:solidFill>
                  <a:srgbClr val="700000"/>
                </a:solidFill>
              </a:rPr>
              <a:t/>
            </a:r>
            <a:br>
              <a:rPr lang="en-US" sz="4000" b="1" u="sng" smtClean="0">
                <a:solidFill>
                  <a:srgbClr val="700000"/>
                </a:solidFill>
              </a:rPr>
            </a:br>
            <a:endParaRPr lang="en-US" sz="2400" i="1" smtClean="0">
              <a:solidFill>
                <a:srgbClr val="700000"/>
              </a:solidFill>
            </a:endParaRPr>
          </a:p>
        </p:txBody>
      </p:sp>
      <p:sp>
        <p:nvSpPr>
          <p:cNvPr id="211971" name="Slide Number Placeholder 5"/>
          <p:cNvSpPr>
            <a:spLocks noGrp="1"/>
          </p:cNvSpPr>
          <p:nvPr>
            <p:ph type="sldNum" sz="quarter" idx="12"/>
          </p:nvPr>
        </p:nvSpPr>
        <p:spPr>
          <a:noFill/>
        </p:spPr>
        <p:txBody>
          <a:bodyPr/>
          <a:lstStyle/>
          <a:p>
            <a:fld id="{7BC92BCE-F11A-4502-8995-25053B768B6A}" type="slidenum">
              <a:rPr lang="en-US" smtClean="0">
                <a:cs typeface="Arial" pitchFamily="34" charset="0"/>
              </a:rPr>
              <a:pPr/>
              <a:t>79</a:t>
            </a:fld>
            <a:endParaRPr lang="en-US" smtClean="0">
              <a:cs typeface="Arial" pitchFamily="34" charset="0"/>
            </a:endParaRPr>
          </a:p>
        </p:txBody>
      </p:sp>
      <p:sp>
        <p:nvSpPr>
          <p:cNvPr id="211972" name="TextBox 3"/>
          <p:cNvSpPr txBox="1">
            <a:spLocks noChangeArrowheads="1"/>
          </p:cNvSpPr>
          <p:nvPr/>
        </p:nvSpPr>
        <p:spPr bwMode="auto">
          <a:xfrm>
            <a:off x="2425700" y="384175"/>
            <a:ext cx="3687763" cy="400050"/>
          </a:xfrm>
          <a:prstGeom prst="rect">
            <a:avLst/>
          </a:prstGeom>
          <a:noFill/>
          <a:ln w="9525">
            <a:noFill/>
            <a:miter lim="800000"/>
            <a:headEnd/>
            <a:tailEnd/>
          </a:ln>
        </p:spPr>
        <p:txBody>
          <a:bodyPr>
            <a:spAutoFit/>
          </a:bodyPr>
          <a:lstStyle/>
          <a:p>
            <a:pPr algn="ctr"/>
            <a:r>
              <a:rPr lang="en-US" sz="2000">
                <a:solidFill>
                  <a:srgbClr val="700000"/>
                </a:solidFill>
              </a:rPr>
              <a:t>Sensitivity Analysis</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Slide Number Placeholder 5"/>
          <p:cNvSpPr>
            <a:spLocks noGrp="1"/>
          </p:cNvSpPr>
          <p:nvPr>
            <p:ph type="sldNum" sz="quarter" idx="12"/>
          </p:nvPr>
        </p:nvSpPr>
        <p:spPr>
          <a:noFill/>
        </p:spPr>
        <p:txBody>
          <a:bodyPr/>
          <a:lstStyle/>
          <a:p>
            <a:fld id="{6A3EF498-5091-453F-AC0F-46736F2647B2}" type="slidenum">
              <a:rPr lang="en-US" smtClean="0">
                <a:latin typeface="Arial" pitchFamily="34" charset="0"/>
                <a:cs typeface="Arial" pitchFamily="34" charset="0"/>
              </a:rPr>
              <a:pPr/>
              <a:t>8</a:t>
            </a:fld>
            <a:endParaRPr lang="en-US" smtClean="0">
              <a:latin typeface="Arial" pitchFamily="34" charset="0"/>
              <a:cs typeface="Arial" pitchFamily="34" charset="0"/>
            </a:endParaRPr>
          </a:p>
        </p:txBody>
      </p:sp>
      <p:sp>
        <p:nvSpPr>
          <p:cNvPr id="157699" name="Text Box 2"/>
          <p:cNvSpPr txBox="1">
            <a:spLocks noChangeArrowheads="1"/>
          </p:cNvSpPr>
          <p:nvPr/>
        </p:nvSpPr>
        <p:spPr bwMode="auto">
          <a:xfrm>
            <a:off x="265113" y="4338638"/>
            <a:ext cx="8556625" cy="762000"/>
          </a:xfrm>
          <a:prstGeom prst="rect">
            <a:avLst/>
          </a:prstGeom>
          <a:noFill/>
          <a:ln w="9525">
            <a:noFill/>
            <a:miter lim="800000"/>
            <a:headEnd/>
            <a:tailEnd/>
          </a:ln>
        </p:spPr>
        <p:txBody>
          <a:bodyPr>
            <a:spAutoFit/>
          </a:bodyPr>
          <a:lstStyle/>
          <a:p>
            <a:pPr algn="ctr">
              <a:spcBef>
                <a:spcPct val="50000"/>
              </a:spcBef>
            </a:pPr>
            <a:endParaRPr lang="en-US" sz="4400" b="1" u="sng">
              <a:solidFill>
                <a:srgbClr val="000099"/>
              </a:solidFill>
              <a:ea typeface="Gulim" pitchFamily="34" charset="-127"/>
            </a:endParaRPr>
          </a:p>
        </p:txBody>
      </p:sp>
      <p:sp>
        <p:nvSpPr>
          <p:cNvPr id="157700" name="Rectangle 4"/>
          <p:cNvSpPr>
            <a:spLocks noChangeArrowheads="1"/>
          </p:cNvSpPr>
          <p:nvPr/>
        </p:nvSpPr>
        <p:spPr bwMode="auto">
          <a:xfrm>
            <a:off x="1847850" y="130175"/>
            <a:ext cx="5745163" cy="1077913"/>
          </a:xfrm>
          <a:prstGeom prst="rect">
            <a:avLst/>
          </a:prstGeom>
          <a:noFill/>
          <a:ln w="25400" algn="ctr">
            <a:solidFill>
              <a:srgbClr val="C00000"/>
            </a:solidFill>
            <a:miter lim="800000"/>
            <a:headEnd/>
            <a:tailEnd/>
          </a:ln>
        </p:spPr>
        <p:txBody>
          <a:bodyPr>
            <a:spAutoFit/>
          </a:bodyPr>
          <a:lstStyle/>
          <a:p>
            <a:pPr algn="ctr" eaLnBrk="0" hangingPunct="0">
              <a:spcBef>
                <a:spcPct val="50000"/>
              </a:spcBef>
            </a:pPr>
            <a:r>
              <a:rPr lang="en-US" altLang="ko-KR" sz="4000" b="1">
                <a:solidFill>
                  <a:srgbClr val="C00000"/>
                </a:solidFill>
                <a:ea typeface="Gulim" pitchFamily="34" charset="-127"/>
              </a:rPr>
              <a:t>Multiscale Issues</a:t>
            </a:r>
          </a:p>
          <a:p>
            <a:pPr algn="ctr" eaLnBrk="0" hangingPunct="0">
              <a:spcBef>
                <a:spcPct val="50000"/>
              </a:spcBef>
            </a:pPr>
            <a:r>
              <a:rPr lang="en-US" altLang="ko-KR" b="1" i="1">
                <a:solidFill>
                  <a:srgbClr val="C00000"/>
                </a:solidFill>
                <a:ea typeface="Gulim" pitchFamily="34" charset="-127"/>
              </a:rPr>
              <a:t>more later</a:t>
            </a:r>
          </a:p>
        </p:txBody>
      </p:sp>
      <p:sp>
        <p:nvSpPr>
          <p:cNvPr id="8" name="Text Box 3"/>
          <p:cNvSpPr txBox="1">
            <a:spLocks noChangeArrowheads="1"/>
          </p:cNvSpPr>
          <p:nvPr/>
        </p:nvSpPr>
        <p:spPr bwMode="auto">
          <a:xfrm>
            <a:off x="1223963" y="4522788"/>
            <a:ext cx="7008812" cy="2032000"/>
          </a:xfrm>
          <a:prstGeom prst="rect">
            <a:avLst/>
          </a:prstGeom>
          <a:noFill/>
          <a:ln w="25400">
            <a:solidFill>
              <a:schemeClr val="accent2">
                <a:lumMod val="75000"/>
              </a:schemeClr>
            </a:solidFill>
            <a:miter lim="800000"/>
            <a:headEnd/>
            <a:tailEnd/>
          </a:ln>
        </p:spPr>
        <p:txBody>
          <a:bodyPr>
            <a:spAutoFit/>
          </a:bodyPr>
          <a:lstStyle/>
          <a:p>
            <a:pPr algn="ctr">
              <a:defRPr/>
            </a:pPr>
            <a:r>
              <a:rPr lang="en-US" altLang="ko-KR" sz="1800" b="1" dirty="0">
                <a:solidFill>
                  <a:srgbClr val="000066"/>
                </a:solidFill>
                <a:ea typeface="Gulim" pitchFamily="34" charset="-127"/>
              </a:rPr>
              <a:t>Biological Scales Occur Together</a:t>
            </a:r>
          </a:p>
          <a:p>
            <a:pPr algn="ctr">
              <a:defRPr/>
            </a:pPr>
            <a:r>
              <a:rPr lang="en-US" altLang="ko-KR" sz="1800" b="1" dirty="0">
                <a:solidFill>
                  <a:srgbClr val="000066"/>
                </a:solidFill>
                <a:ea typeface="Gulim" pitchFamily="34" charset="-127"/>
              </a:rPr>
              <a:t>so must be</a:t>
            </a:r>
          </a:p>
          <a:p>
            <a:pPr algn="ctr">
              <a:defRPr/>
            </a:pPr>
            <a:r>
              <a:rPr lang="en-US" altLang="ko-KR" sz="2400" b="1" u="sng" dirty="0">
                <a:solidFill>
                  <a:srgbClr val="000066"/>
                </a:solidFill>
                <a:ea typeface="Gulim" pitchFamily="34" charset="-127"/>
              </a:rPr>
              <a:t>Computed Together</a:t>
            </a:r>
          </a:p>
          <a:p>
            <a:pPr algn="ctr">
              <a:defRPr/>
            </a:pPr>
            <a:r>
              <a:rPr lang="en-US" altLang="ko-KR" sz="1800" b="1" dirty="0">
                <a:solidFill>
                  <a:srgbClr val="000066"/>
                </a:solidFill>
                <a:ea typeface="Gulim" pitchFamily="34" charset="-127"/>
              </a:rPr>
              <a:t>This may be impossible in simulations</a:t>
            </a:r>
            <a:endParaRPr lang="en-US" altLang="ko-KR" sz="2400" b="1" dirty="0">
              <a:solidFill>
                <a:srgbClr val="000066"/>
              </a:solidFill>
              <a:ea typeface="Gulim" pitchFamily="34" charset="-127"/>
            </a:endParaRPr>
          </a:p>
          <a:p>
            <a:pPr algn="ctr">
              <a:defRPr/>
            </a:pPr>
            <a:r>
              <a:rPr lang="en-US" altLang="ko-KR" sz="2400" b="1" dirty="0">
                <a:solidFill>
                  <a:srgbClr val="000066"/>
                </a:solidFill>
                <a:ea typeface="Gulim" pitchFamily="34" charset="-127"/>
              </a:rPr>
              <a:t>Physicists and Engineers rarely try</a:t>
            </a:r>
          </a:p>
          <a:p>
            <a:pPr algn="ctr">
              <a:defRPr/>
            </a:pPr>
            <a:endParaRPr lang="en-US" altLang="ko-KR" sz="2400" b="1" dirty="0">
              <a:solidFill>
                <a:srgbClr val="000066"/>
              </a:solidFill>
              <a:ea typeface="Gulim" pitchFamily="34" charset="-127"/>
            </a:endParaRPr>
          </a:p>
        </p:txBody>
      </p:sp>
      <p:graphicFrame>
        <p:nvGraphicFramePr>
          <p:cNvPr id="10" name="Table 9"/>
          <p:cNvGraphicFramePr>
            <a:graphicFrameLocks noGrp="1"/>
          </p:cNvGraphicFramePr>
          <p:nvPr/>
        </p:nvGraphicFramePr>
        <p:xfrm>
          <a:off x="1476375" y="1468438"/>
          <a:ext cx="6513096" cy="2637589"/>
        </p:xfrm>
        <a:graphic>
          <a:graphicData uri="http://schemas.openxmlformats.org/drawingml/2006/table">
            <a:tbl>
              <a:tblPr firstRow="1" bandRow="1">
                <a:tableStyleId>{5C22544A-7EE6-4342-B048-85BDC9FD1C3A}</a:tableStyleId>
              </a:tblPr>
              <a:tblGrid>
                <a:gridCol w="2342149"/>
                <a:gridCol w="1999915"/>
                <a:gridCol w="2171032"/>
              </a:tblGrid>
              <a:tr h="813054">
                <a:tc>
                  <a:txBody>
                    <a:bodyPr/>
                    <a:lstStyle/>
                    <a:p>
                      <a:pPr algn="ctr"/>
                      <a:r>
                        <a:rPr lang="en-US" dirty="0" smtClean="0">
                          <a:solidFill>
                            <a:schemeClr val="tx1"/>
                          </a:solidFill>
                        </a:rPr>
                        <a:t>Computational Scale</a:t>
                      </a:r>
                      <a:endParaRPr lang="en-US" dirty="0">
                        <a:solidFill>
                          <a:schemeClr val="tx1"/>
                        </a:solidFill>
                      </a:endParaRPr>
                    </a:p>
                  </a:txBody>
                  <a:tcPr>
                    <a:solidFill>
                      <a:schemeClr val="accent1">
                        <a:lumMod val="75000"/>
                      </a:schemeClr>
                    </a:solidFill>
                  </a:tcPr>
                </a:tc>
                <a:tc>
                  <a:txBody>
                    <a:bodyPr/>
                    <a:lstStyle/>
                    <a:p>
                      <a:pPr algn="ctr"/>
                      <a:r>
                        <a:rPr lang="en-US" sz="1800" b="1" kern="1200" dirty="0" smtClean="0">
                          <a:solidFill>
                            <a:schemeClr val="tx1"/>
                          </a:solidFill>
                          <a:latin typeface="+mn-lt"/>
                          <a:ea typeface="+mn-ea"/>
                          <a:cs typeface="+mn-cs"/>
                        </a:rPr>
                        <a:t>Biological </a:t>
                      </a:r>
                    </a:p>
                    <a:p>
                      <a:pPr algn="ctr"/>
                      <a:r>
                        <a:rPr lang="en-US" sz="1800" b="1" kern="1200" dirty="0" smtClean="0">
                          <a:solidFill>
                            <a:schemeClr val="tx1"/>
                          </a:solidFill>
                          <a:latin typeface="+mn-lt"/>
                          <a:ea typeface="+mn-ea"/>
                          <a:cs typeface="+mn-cs"/>
                        </a:rPr>
                        <a:t>Scale</a:t>
                      </a:r>
                    </a:p>
                  </a:txBody>
                  <a:tcPr>
                    <a:solidFill>
                      <a:schemeClr val="accent1">
                        <a:lumMod val="75000"/>
                      </a:schemeClr>
                    </a:solidFill>
                  </a:tcPr>
                </a:tc>
                <a:tc>
                  <a:txBody>
                    <a:bodyPr/>
                    <a:lstStyle/>
                    <a:p>
                      <a:pPr algn="ctr"/>
                      <a:r>
                        <a:rPr lang="en-US" sz="1800" b="1" kern="1200" dirty="0" smtClean="0">
                          <a:solidFill>
                            <a:schemeClr val="tx1"/>
                          </a:solidFill>
                          <a:latin typeface="+mn-lt"/>
                          <a:ea typeface="+mn-ea"/>
                          <a:cs typeface="+mn-cs"/>
                        </a:rPr>
                        <a:t>Ratio</a:t>
                      </a:r>
                    </a:p>
                  </a:txBody>
                  <a:tcPr>
                    <a:solidFill>
                      <a:schemeClr val="accent1">
                        <a:lumMod val="75000"/>
                      </a:schemeClr>
                    </a:solidFill>
                  </a:tcPr>
                </a:tc>
              </a:tr>
              <a:tr h="471055">
                <a:tc>
                  <a:txBody>
                    <a:bodyPr/>
                    <a:lstStyle/>
                    <a:p>
                      <a:pPr algn="ctr"/>
                      <a:r>
                        <a:rPr lang="en-US" u="sng" dirty="0" smtClean="0"/>
                        <a:t>Time</a:t>
                      </a:r>
                      <a:r>
                        <a:rPr lang="en-US" dirty="0" smtClean="0"/>
                        <a:t> 10</a:t>
                      </a:r>
                      <a:r>
                        <a:rPr lang="en-US" baseline="30000" dirty="0" smtClean="0"/>
                        <a:t>-15</a:t>
                      </a:r>
                      <a:r>
                        <a:rPr lang="en-US" baseline="0" dirty="0" smtClean="0"/>
                        <a:t> sec</a:t>
                      </a:r>
                      <a:endParaRPr lang="en-US" dirty="0"/>
                    </a:p>
                  </a:txBody>
                  <a:tcPr>
                    <a:solidFill>
                      <a:schemeClr val="accent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10</a:t>
                      </a:r>
                      <a:r>
                        <a:rPr lang="en-US" baseline="30000" dirty="0" smtClean="0"/>
                        <a:t>-4</a:t>
                      </a:r>
                      <a:r>
                        <a:rPr lang="en-US" baseline="0" dirty="0" smtClean="0"/>
                        <a:t> sec</a:t>
                      </a:r>
                      <a:endParaRPr lang="en-US" dirty="0"/>
                    </a:p>
                  </a:txBody>
                  <a:tcPr>
                    <a:solidFill>
                      <a:schemeClr val="accent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10</a:t>
                      </a:r>
                      <a:r>
                        <a:rPr lang="en-US" baseline="30000" dirty="0" smtClean="0"/>
                        <a:t>11</a:t>
                      </a:r>
                      <a:endParaRPr lang="en-US" dirty="0"/>
                    </a:p>
                  </a:txBody>
                  <a:tcPr>
                    <a:solidFill>
                      <a:schemeClr val="accent1">
                        <a:lumMod val="75000"/>
                      </a:schemeClr>
                    </a:solidFill>
                  </a:tcPr>
                </a:tc>
              </a:tr>
              <a:tr h="471055">
                <a:tc>
                  <a:txBody>
                    <a:bodyPr/>
                    <a:lstStyle/>
                    <a:p>
                      <a:pPr algn="ctr"/>
                      <a:r>
                        <a:rPr lang="en-US" u="sng" dirty="0" smtClean="0"/>
                        <a:t>Space</a:t>
                      </a:r>
                      <a:r>
                        <a:rPr lang="en-US" baseline="0" dirty="0" smtClean="0"/>
                        <a:t> </a:t>
                      </a:r>
                      <a:r>
                        <a:rPr lang="en-US" dirty="0" smtClean="0"/>
                        <a:t>10</a:t>
                      </a:r>
                      <a:r>
                        <a:rPr lang="en-US" baseline="30000" dirty="0" smtClean="0"/>
                        <a:t>-11</a:t>
                      </a:r>
                      <a:r>
                        <a:rPr lang="en-US" baseline="0" dirty="0" smtClean="0"/>
                        <a:t> m</a:t>
                      </a:r>
                      <a:endParaRPr lang="en-US" dirty="0"/>
                    </a:p>
                  </a:txBody>
                  <a:tcPr>
                    <a:solidFill>
                      <a:schemeClr val="accent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10</a:t>
                      </a:r>
                      <a:r>
                        <a:rPr lang="en-US" baseline="30000" dirty="0" smtClean="0"/>
                        <a:t>-5</a:t>
                      </a:r>
                      <a:r>
                        <a:rPr lang="en-US" baseline="0" dirty="0" smtClean="0"/>
                        <a:t> m</a:t>
                      </a:r>
                      <a:endParaRPr lang="en-US" dirty="0"/>
                    </a:p>
                  </a:txBody>
                  <a:tcPr>
                    <a:solidFill>
                      <a:schemeClr val="accent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10</a:t>
                      </a:r>
                      <a:r>
                        <a:rPr lang="en-US" baseline="30000" dirty="0" smtClean="0"/>
                        <a:t>6</a:t>
                      </a:r>
                      <a:endParaRPr lang="en-US" dirty="0"/>
                    </a:p>
                  </a:txBody>
                  <a:tcPr>
                    <a:solidFill>
                      <a:schemeClr val="accent1">
                        <a:lumMod val="75000"/>
                      </a:schemeClr>
                    </a:solidFill>
                  </a:tcPr>
                </a:tc>
              </a:tr>
              <a:tr h="465330">
                <a:tc>
                  <a:txBody>
                    <a:bodyPr/>
                    <a:lstStyle/>
                    <a:p>
                      <a:pPr algn="ctr"/>
                      <a:r>
                        <a:rPr lang="en-US" u="sng" dirty="0" smtClean="0"/>
                        <a:t>Spatial</a:t>
                      </a:r>
                      <a:r>
                        <a:rPr lang="en-US" u="sng" baseline="0" dirty="0" smtClean="0"/>
                        <a:t> </a:t>
                      </a:r>
                      <a:r>
                        <a:rPr lang="en-US" u="sng" dirty="0" smtClean="0"/>
                        <a:t>Resolution</a:t>
                      </a:r>
                      <a:endParaRPr lang="en-US" u="sng" dirty="0"/>
                    </a:p>
                  </a:txBody>
                  <a:tcPr>
                    <a:solidFill>
                      <a:schemeClr val="accent1">
                        <a:lumMod val="75000"/>
                      </a:schemeClr>
                    </a:solidFill>
                  </a:tcPr>
                </a:tc>
                <a:tc>
                  <a:txBody>
                    <a:bodyPr/>
                    <a:lstStyle/>
                    <a:p>
                      <a:pPr>
                        <a:spcBef>
                          <a:spcPts val="600"/>
                        </a:spcBef>
                      </a:pPr>
                      <a:endParaRPr lang="en-US" sz="1400" i="1" dirty="0"/>
                    </a:p>
                  </a:txBody>
                  <a:tcPr>
                    <a:solidFill>
                      <a:schemeClr val="accent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10</a:t>
                      </a:r>
                      <a:r>
                        <a:rPr lang="en-US" baseline="30000" dirty="0" smtClean="0"/>
                        <a:t>18</a:t>
                      </a:r>
                      <a:endParaRPr lang="en-US" dirty="0" smtClean="0"/>
                    </a:p>
                  </a:txBody>
                  <a:tcPr>
                    <a:solidFill>
                      <a:schemeClr val="accent1">
                        <a:lumMod val="75000"/>
                      </a:schemeClr>
                    </a:solidFill>
                  </a:tcPr>
                </a:tc>
              </a:tr>
              <a:tr h="41709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u="sng" dirty="0" smtClean="0"/>
                        <a:t>Solute Concentration</a:t>
                      </a:r>
                      <a:endParaRPr lang="en-US" u="sng" dirty="0"/>
                    </a:p>
                  </a:txBody>
                  <a:tcPr>
                    <a:solidFill>
                      <a:schemeClr val="accent1">
                        <a:lumMod val="75000"/>
                      </a:schemeClr>
                    </a:solidFill>
                  </a:tcPr>
                </a:tc>
                <a:tc>
                  <a:txBody>
                    <a:bodyPr/>
                    <a:lstStyle/>
                    <a:p>
                      <a:endParaRPr lang="en-US" dirty="0"/>
                    </a:p>
                  </a:txBody>
                  <a:tcPr>
                    <a:solidFill>
                      <a:schemeClr val="accent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10</a:t>
                      </a:r>
                      <a:r>
                        <a:rPr lang="en-US" baseline="30000" dirty="0" smtClean="0"/>
                        <a:t>11</a:t>
                      </a:r>
                      <a:endParaRPr lang="en-US" dirty="0" smtClean="0"/>
                    </a:p>
                  </a:txBody>
                  <a:tcPr>
                    <a:solidFill>
                      <a:schemeClr val="accent1">
                        <a:lumMod val="75000"/>
                      </a:schemeClr>
                    </a:solidFill>
                  </a:tcPr>
                </a:tc>
              </a:tr>
            </a:tbl>
          </a:graphicData>
        </a:graphic>
      </p:graphicFrame>
      <p:sp>
        <p:nvSpPr>
          <p:cNvPr id="157728" name="TextBox 10"/>
          <p:cNvSpPr txBox="1">
            <a:spLocks noChangeArrowheads="1"/>
          </p:cNvSpPr>
          <p:nvPr/>
        </p:nvSpPr>
        <p:spPr bwMode="auto">
          <a:xfrm>
            <a:off x="3281363" y="6103938"/>
            <a:ext cx="1555750" cy="338137"/>
          </a:xfrm>
          <a:prstGeom prst="rect">
            <a:avLst/>
          </a:prstGeom>
          <a:noFill/>
          <a:ln w="9525">
            <a:noFill/>
            <a:miter lim="800000"/>
            <a:headEnd/>
            <a:tailEnd/>
          </a:ln>
        </p:spPr>
        <p:txBody>
          <a:bodyPr>
            <a:spAutoFit/>
          </a:bodyPr>
          <a:lstStyle/>
          <a:p>
            <a:endParaRPr lang="en-US">
              <a:solidFill>
                <a:srgbClr val="000000"/>
              </a:solidFill>
            </a:endParaRPr>
          </a:p>
        </p:txBody>
      </p:sp>
      <p:sp>
        <p:nvSpPr>
          <p:cNvPr id="157729" name="TextBox 11"/>
          <p:cNvSpPr txBox="1">
            <a:spLocks noChangeArrowheads="1"/>
          </p:cNvSpPr>
          <p:nvPr/>
        </p:nvSpPr>
        <p:spPr bwMode="auto">
          <a:xfrm>
            <a:off x="3786188" y="3305175"/>
            <a:ext cx="2093912" cy="276225"/>
          </a:xfrm>
          <a:prstGeom prst="rect">
            <a:avLst/>
          </a:prstGeom>
          <a:noFill/>
          <a:ln w="9525">
            <a:noFill/>
            <a:miter lim="800000"/>
            <a:headEnd/>
            <a:tailEnd/>
          </a:ln>
        </p:spPr>
        <p:txBody>
          <a:bodyPr>
            <a:spAutoFit/>
          </a:bodyPr>
          <a:lstStyle/>
          <a:p>
            <a:r>
              <a:rPr lang="en-US" sz="1200" i="1">
                <a:solidFill>
                  <a:srgbClr val="000000"/>
                </a:solidFill>
              </a:rPr>
              <a:t>Three Dimensional </a:t>
            </a:r>
            <a:r>
              <a:rPr lang="en-US" sz="1200">
                <a:solidFill>
                  <a:srgbClr val="000000"/>
                </a:solidFill>
              </a:rPr>
              <a:t> (10</a:t>
            </a:r>
            <a:r>
              <a:rPr lang="en-US" sz="1200" baseline="30000">
                <a:solidFill>
                  <a:srgbClr val="000000"/>
                </a:solidFill>
              </a:rPr>
              <a:t>6</a:t>
            </a:r>
            <a:r>
              <a:rPr lang="en-US" sz="1200">
                <a:solidFill>
                  <a:srgbClr val="000000"/>
                </a:solidFill>
              </a:rPr>
              <a:t>)</a:t>
            </a:r>
            <a:r>
              <a:rPr lang="en-US" sz="1200" baseline="30000">
                <a:solidFill>
                  <a:srgbClr val="000000"/>
                </a:solidFill>
              </a:rPr>
              <a:t>3</a:t>
            </a:r>
            <a:endParaRPr lang="en-US" sz="1200">
              <a:solidFill>
                <a:srgbClr val="000000"/>
              </a:solidFill>
            </a:endParaRP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effectLst/>
      </p:bgPr>
    </p:bg>
    <p:spTree>
      <p:nvGrpSpPr>
        <p:cNvPr id="1" name=""/>
        <p:cNvGrpSpPr/>
        <p:nvPr/>
      </p:nvGrpSpPr>
      <p:grpSpPr>
        <a:xfrm>
          <a:off x="0" y="0"/>
          <a:ext cx="0" cy="0"/>
          <a:chOff x="0" y="0"/>
          <a:chExt cx="0" cy="0"/>
        </a:xfrm>
      </p:grpSpPr>
      <p:sp>
        <p:nvSpPr>
          <p:cNvPr id="212994" name="Rectangle 2"/>
          <p:cNvSpPr>
            <a:spLocks noGrp="1" noChangeArrowheads="1"/>
          </p:cNvSpPr>
          <p:nvPr>
            <p:ph type="title"/>
          </p:nvPr>
        </p:nvSpPr>
        <p:spPr>
          <a:xfrm>
            <a:off x="471488" y="303213"/>
            <a:ext cx="8229600" cy="5572125"/>
          </a:xfrm>
        </p:spPr>
        <p:txBody>
          <a:bodyPr/>
          <a:lstStyle/>
          <a:p>
            <a:pPr eaLnBrk="1" hangingPunct="1"/>
            <a:r>
              <a:rPr lang="en-US" sz="3200" smtClean="0">
                <a:solidFill>
                  <a:srgbClr val="700000"/>
                </a:solidFill>
              </a:rPr>
              <a:t>Inverse</a:t>
            </a:r>
            <a:r>
              <a:rPr lang="en-US" sz="4000" smtClean="0">
                <a:solidFill>
                  <a:srgbClr val="700000"/>
                </a:solidFill>
              </a:rPr>
              <a:t> </a:t>
            </a:r>
            <a:r>
              <a:rPr lang="en-US" sz="3200" smtClean="0">
                <a:solidFill>
                  <a:srgbClr val="700000"/>
                </a:solidFill>
              </a:rPr>
              <a:t>Problem</a:t>
            </a:r>
            <a:r>
              <a:rPr lang="en-US" sz="4000" b="1" u="sng" smtClean="0">
                <a:solidFill>
                  <a:srgbClr val="700000"/>
                </a:solidFill>
              </a:rPr>
              <a:t/>
            </a:r>
            <a:br>
              <a:rPr lang="en-US" sz="4000" b="1" u="sng" smtClean="0">
                <a:solidFill>
                  <a:srgbClr val="700000"/>
                </a:solidFill>
              </a:rPr>
            </a:br>
            <a:r>
              <a:rPr lang="en-US" sz="3200" b="1" smtClean="0">
                <a:solidFill>
                  <a:srgbClr val="700000"/>
                </a:solidFill>
              </a:rPr>
              <a:t>We </a:t>
            </a:r>
            <a:r>
              <a:rPr lang="en-US" sz="3200" b="1" u="sng" smtClean="0">
                <a:solidFill>
                  <a:srgbClr val="700000"/>
                </a:solidFill>
              </a:rPr>
              <a:t>discover</a:t>
            </a:r>
            <a:r>
              <a:rPr lang="en-US" sz="3200" b="1" smtClean="0">
                <a:solidFill>
                  <a:srgbClr val="700000"/>
                </a:solidFill>
              </a:rPr>
              <a:t> </a:t>
            </a:r>
            <a:r>
              <a:rPr lang="en-US" sz="4000" b="1" smtClean="0">
                <a:solidFill>
                  <a:srgbClr val="700000"/>
                </a:solidFill>
              </a:rPr>
              <a:t/>
            </a:r>
            <a:br>
              <a:rPr lang="en-US" sz="4000" b="1" smtClean="0">
                <a:solidFill>
                  <a:srgbClr val="700000"/>
                </a:solidFill>
              </a:rPr>
            </a:br>
            <a:r>
              <a:rPr lang="en-US" sz="4000" b="1" smtClean="0">
                <a:solidFill>
                  <a:srgbClr val="700000"/>
                </a:solidFill>
              </a:rPr>
              <a:t>Orthogonal Control Variables*</a:t>
            </a:r>
            <a:r>
              <a:rPr lang="en-US" sz="4000" b="1" u="sng" smtClean="0">
                <a:solidFill>
                  <a:srgbClr val="700000"/>
                </a:solidFill>
              </a:rPr>
              <a:t/>
            </a:r>
            <a:br>
              <a:rPr lang="en-US" sz="4000" b="1" u="sng" smtClean="0">
                <a:solidFill>
                  <a:srgbClr val="700000"/>
                </a:solidFill>
              </a:rPr>
            </a:br>
            <a:r>
              <a:rPr lang="en-US" sz="2400" smtClean="0">
                <a:solidFill>
                  <a:srgbClr val="700000"/>
                </a:solidFill>
              </a:rPr>
              <a:t> in simulations of the Na channel,</a:t>
            </a:r>
            <a:br>
              <a:rPr lang="en-US" sz="2400" smtClean="0">
                <a:solidFill>
                  <a:srgbClr val="700000"/>
                </a:solidFill>
              </a:rPr>
            </a:br>
            <a:r>
              <a:rPr lang="en-US" sz="2400" smtClean="0">
                <a:solidFill>
                  <a:srgbClr val="700000"/>
                </a:solidFill>
              </a:rPr>
              <a:t>but not the Ca channel.</a:t>
            </a:r>
            <a:br>
              <a:rPr lang="en-US" sz="2400" smtClean="0">
                <a:solidFill>
                  <a:srgbClr val="700000"/>
                </a:solidFill>
              </a:rPr>
            </a:br>
            <a:r>
              <a:rPr lang="en-US" sz="2400" smtClean="0">
                <a:solidFill>
                  <a:srgbClr val="700000"/>
                </a:solidFill>
              </a:rPr>
              <a:t/>
            </a:r>
            <a:br>
              <a:rPr lang="en-US" sz="2400" smtClean="0">
                <a:solidFill>
                  <a:srgbClr val="700000"/>
                </a:solidFill>
              </a:rPr>
            </a:br>
            <a:r>
              <a:rPr lang="en-US" sz="2400" smtClean="0">
                <a:solidFill>
                  <a:srgbClr val="700000"/>
                </a:solidFill>
              </a:rPr>
              <a:t/>
            </a:r>
            <a:br>
              <a:rPr lang="en-US" sz="2400" smtClean="0">
                <a:solidFill>
                  <a:srgbClr val="700000"/>
                </a:solidFill>
              </a:rPr>
            </a:br>
            <a:r>
              <a:rPr lang="en-US" sz="2400" smtClean="0">
                <a:solidFill>
                  <a:srgbClr val="700000"/>
                </a:solidFill>
              </a:rPr>
              <a:t>*</a:t>
            </a:r>
            <a:r>
              <a:rPr lang="en-US" sz="2400" i="1" smtClean="0">
                <a:solidFill>
                  <a:srgbClr val="700000"/>
                </a:solidFill>
              </a:rPr>
              <a:t>These emerge as </a:t>
            </a:r>
            <a:r>
              <a:rPr lang="en-US" sz="2400" i="1" u="sng" smtClean="0">
                <a:solidFill>
                  <a:srgbClr val="700000"/>
                </a:solidFill>
              </a:rPr>
              <a:t>outputs</a:t>
            </a:r>
            <a:r>
              <a:rPr lang="en-US" sz="2400" i="1" smtClean="0">
                <a:solidFill>
                  <a:srgbClr val="700000"/>
                </a:solidFill>
              </a:rPr>
              <a:t>. They are </a:t>
            </a:r>
            <a:r>
              <a:rPr lang="en-US" sz="2400" i="1" u="sng" smtClean="0">
                <a:solidFill>
                  <a:srgbClr val="700000"/>
                </a:solidFill>
              </a:rPr>
              <a:t>not inputs</a:t>
            </a:r>
            <a:r>
              <a:rPr lang="en-US" sz="2400" i="1" smtClean="0">
                <a:solidFill>
                  <a:srgbClr val="700000"/>
                </a:solidFill>
              </a:rPr>
              <a:t>.</a:t>
            </a:r>
          </a:p>
        </p:txBody>
      </p:sp>
      <p:sp>
        <p:nvSpPr>
          <p:cNvPr id="212995" name="Slide Number Placeholder 5"/>
          <p:cNvSpPr>
            <a:spLocks noGrp="1"/>
          </p:cNvSpPr>
          <p:nvPr>
            <p:ph type="sldNum" sz="quarter" idx="12"/>
          </p:nvPr>
        </p:nvSpPr>
        <p:spPr>
          <a:noFill/>
        </p:spPr>
        <p:txBody>
          <a:bodyPr/>
          <a:lstStyle/>
          <a:p>
            <a:fld id="{B916367F-1039-4BCE-B92C-6CC1F1A97D5B}" type="slidenum">
              <a:rPr lang="en-US" smtClean="0">
                <a:cs typeface="Arial" pitchFamily="34" charset="0"/>
              </a:rPr>
              <a:pPr/>
              <a:t>80</a:t>
            </a:fld>
            <a:endParaRPr lang="en-US" smtClean="0">
              <a:cs typeface="Arial" pitchFamily="34" charset="0"/>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effectLst/>
      </p:bgPr>
    </p:bg>
    <p:spTree>
      <p:nvGrpSpPr>
        <p:cNvPr id="1" name=""/>
        <p:cNvGrpSpPr/>
        <p:nvPr/>
      </p:nvGrpSpPr>
      <p:grpSpPr>
        <a:xfrm>
          <a:off x="0" y="0"/>
          <a:ext cx="0" cy="0"/>
          <a:chOff x="0" y="0"/>
          <a:chExt cx="0" cy="0"/>
        </a:xfrm>
      </p:grpSpPr>
      <p:sp>
        <p:nvSpPr>
          <p:cNvPr id="214018" name="Rectangle 2"/>
          <p:cNvSpPr>
            <a:spLocks noGrp="1" noChangeArrowheads="1"/>
          </p:cNvSpPr>
          <p:nvPr>
            <p:ph type="title"/>
          </p:nvPr>
        </p:nvSpPr>
        <p:spPr>
          <a:xfrm>
            <a:off x="431800" y="238125"/>
            <a:ext cx="8229600" cy="1143000"/>
          </a:xfrm>
        </p:spPr>
        <p:txBody>
          <a:bodyPr/>
          <a:lstStyle/>
          <a:p>
            <a:pPr eaLnBrk="1" hangingPunct="1"/>
            <a:r>
              <a:rPr lang="en-US" sz="4000" smtClean="0">
                <a:solidFill>
                  <a:schemeClr val="tx1"/>
                </a:solidFill>
              </a:rPr>
              <a:t>Control Variables</a:t>
            </a:r>
            <a:br>
              <a:rPr lang="en-US" sz="4000" smtClean="0">
                <a:solidFill>
                  <a:schemeClr val="tx1"/>
                </a:solidFill>
              </a:rPr>
            </a:br>
            <a:r>
              <a:rPr lang="en-US" sz="2000" b="1" smtClean="0"/>
              <a:t>Selectivity</a:t>
            </a:r>
            <a:r>
              <a:rPr lang="en-US" sz="2000" smtClean="0"/>
              <a:t> </a:t>
            </a:r>
            <a:r>
              <a:rPr lang="en-US" sz="2000" b="1" i="1" smtClean="0"/>
              <a:t>Na</a:t>
            </a:r>
            <a:r>
              <a:rPr lang="en-US" sz="2000" b="1" i="1" baseline="30000" smtClean="0"/>
              <a:t>+</a:t>
            </a:r>
            <a:r>
              <a:rPr lang="en-US" sz="2000" b="1" i="1" smtClean="0"/>
              <a:t> vs K</a:t>
            </a:r>
            <a:r>
              <a:rPr lang="en-US" sz="2000" b="1" i="1" baseline="30000" smtClean="0"/>
              <a:t>+</a:t>
            </a:r>
            <a:r>
              <a:rPr lang="en-US" sz="2000" b="1" smtClean="0"/>
              <a:t> </a:t>
            </a:r>
            <a:br>
              <a:rPr lang="en-US" sz="2000" b="1" smtClean="0"/>
            </a:br>
            <a:endParaRPr lang="en-US" sz="2000" smtClean="0">
              <a:solidFill>
                <a:schemeClr val="tx1"/>
              </a:solidFill>
            </a:endParaRPr>
          </a:p>
        </p:txBody>
      </p:sp>
      <p:sp>
        <p:nvSpPr>
          <p:cNvPr id="214019" name="Rectangle 3"/>
          <p:cNvSpPr>
            <a:spLocks noGrp="1" noChangeArrowheads="1"/>
          </p:cNvSpPr>
          <p:nvPr>
            <p:ph idx="1"/>
          </p:nvPr>
        </p:nvSpPr>
        <p:spPr>
          <a:xfrm>
            <a:off x="227013" y="2482850"/>
            <a:ext cx="8807450" cy="2693988"/>
          </a:xfrm>
        </p:spPr>
        <p:txBody>
          <a:bodyPr/>
          <a:lstStyle/>
          <a:p>
            <a:pPr algn="ctr" eaLnBrk="1" hangingPunct="1">
              <a:buFontTx/>
              <a:buNone/>
            </a:pPr>
            <a:r>
              <a:rPr lang="en-US" sz="4000" b="1" u="sng" smtClean="0">
                <a:solidFill>
                  <a:srgbClr val="A40000"/>
                </a:solidFill>
              </a:rPr>
              <a:t>Selectivity Depends on Structure</a:t>
            </a:r>
            <a:br>
              <a:rPr lang="en-US" sz="4000" b="1" u="sng" smtClean="0">
                <a:solidFill>
                  <a:srgbClr val="A40000"/>
                </a:solidFill>
              </a:rPr>
            </a:br>
            <a:endParaRPr lang="en-US" sz="4000" b="1" u="sng" smtClean="0">
              <a:solidFill>
                <a:srgbClr val="A40000"/>
              </a:solidFill>
            </a:endParaRPr>
          </a:p>
          <a:p>
            <a:pPr algn="ctr" eaLnBrk="1" hangingPunct="1">
              <a:buFontTx/>
              <a:buNone/>
            </a:pPr>
            <a:r>
              <a:rPr lang="en-US" sz="2800" b="1" smtClean="0"/>
              <a:t>Depends STEEPLY on </a:t>
            </a:r>
            <a:r>
              <a:rPr lang="en-US" sz="2800" b="1" u="sng" smtClean="0"/>
              <a:t>channel diameter</a:t>
            </a:r>
          </a:p>
          <a:p>
            <a:pPr algn="ctr" eaLnBrk="1" hangingPunct="1">
              <a:buFontTx/>
              <a:buNone/>
            </a:pPr>
            <a:r>
              <a:rPr lang="en-US" sz="2400" smtClean="0"/>
              <a:t>Depends </a:t>
            </a:r>
            <a:r>
              <a:rPr lang="en-US" sz="2400" u="sng" smtClean="0"/>
              <a:t>only</a:t>
            </a:r>
            <a:r>
              <a:rPr lang="en-US" sz="2400" smtClean="0"/>
              <a:t> on channel diameter</a:t>
            </a:r>
          </a:p>
          <a:p>
            <a:pPr eaLnBrk="1" hangingPunct="1">
              <a:buFontTx/>
              <a:buNone/>
            </a:pPr>
            <a:endParaRPr lang="en-US" sz="2800" b="1" u="sng" smtClean="0"/>
          </a:p>
          <a:p>
            <a:pPr algn="ctr" eaLnBrk="1" hangingPunct="1">
              <a:buFontTx/>
              <a:buNone/>
            </a:pPr>
            <a:r>
              <a:rPr lang="en-US" sz="4000" b="1" smtClean="0">
                <a:solidFill>
                  <a:srgbClr val="A40000"/>
                </a:solidFill>
              </a:rPr>
              <a:t>    </a:t>
            </a:r>
            <a:endParaRPr lang="en-US" sz="4000" b="1" smtClean="0"/>
          </a:p>
        </p:txBody>
      </p:sp>
      <p:sp>
        <p:nvSpPr>
          <p:cNvPr id="214020" name="Slide Number Placeholder 5"/>
          <p:cNvSpPr>
            <a:spLocks noGrp="1"/>
          </p:cNvSpPr>
          <p:nvPr>
            <p:ph type="sldNum" sz="quarter" idx="12"/>
          </p:nvPr>
        </p:nvSpPr>
        <p:spPr>
          <a:noFill/>
        </p:spPr>
        <p:txBody>
          <a:bodyPr/>
          <a:lstStyle/>
          <a:p>
            <a:fld id="{48A7B362-6557-4E60-BCA4-F60DB0C71BA2}" type="slidenum">
              <a:rPr lang="en-US" smtClean="0">
                <a:cs typeface="Arial" pitchFamily="34" charset="0"/>
              </a:rPr>
              <a:pPr/>
              <a:t>81</a:t>
            </a:fld>
            <a:endParaRPr lang="en-US" smtClean="0">
              <a:cs typeface="Arial" pitchFamily="34" charset="0"/>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bg>
      <p:bgPr>
        <a:solidFill>
          <a:srgbClr val="D0EAEC"/>
        </a:solidFill>
        <a:effectLst/>
      </p:bgPr>
    </p:bg>
    <p:spTree>
      <p:nvGrpSpPr>
        <p:cNvPr id="1" name=""/>
        <p:cNvGrpSpPr/>
        <p:nvPr/>
      </p:nvGrpSpPr>
      <p:grpSpPr>
        <a:xfrm>
          <a:off x="0" y="0"/>
          <a:ext cx="0" cy="0"/>
          <a:chOff x="0" y="0"/>
          <a:chExt cx="0" cy="0"/>
        </a:xfrm>
      </p:grpSpPr>
      <p:sp>
        <p:nvSpPr>
          <p:cNvPr id="215042" name="Slide Number Placeholder 5"/>
          <p:cNvSpPr>
            <a:spLocks noGrp="1"/>
          </p:cNvSpPr>
          <p:nvPr>
            <p:ph type="sldNum" sz="quarter" idx="12"/>
          </p:nvPr>
        </p:nvSpPr>
        <p:spPr>
          <a:noFill/>
        </p:spPr>
        <p:txBody>
          <a:bodyPr/>
          <a:lstStyle/>
          <a:p>
            <a:fld id="{2916D11A-D386-4C2A-9095-43BAAFE3E78B}" type="slidenum">
              <a:rPr lang="en-US" smtClean="0">
                <a:latin typeface="Arial" pitchFamily="34" charset="0"/>
                <a:cs typeface="Arial" pitchFamily="34" charset="0"/>
              </a:rPr>
              <a:pPr/>
              <a:t>82</a:t>
            </a:fld>
            <a:endParaRPr lang="en-US" smtClean="0">
              <a:latin typeface="Arial" pitchFamily="34" charset="0"/>
              <a:cs typeface="Arial" pitchFamily="34" charset="0"/>
            </a:endParaRPr>
          </a:p>
        </p:txBody>
      </p:sp>
      <p:sp>
        <p:nvSpPr>
          <p:cNvPr id="215043" name="Rectangle 2"/>
          <p:cNvSpPr>
            <a:spLocks noGrp="1" noChangeArrowheads="1"/>
          </p:cNvSpPr>
          <p:nvPr>
            <p:ph type="title"/>
          </p:nvPr>
        </p:nvSpPr>
        <p:spPr>
          <a:xfrm>
            <a:off x="577850" y="0"/>
            <a:ext cx="8402638" cy="1814513"/>
          </a:xfrm>
        </p:spPr>
        <p:txBody>
          <a:bodyPr/>
          <a:lstStyle/>
          <a:p>
            <a:pPr eaLnBrk="1" hangingPunct="1"/>
            <a:r>
              <a:rPr lang="en-US" sz="4000" b="1" smtClean="0"/>
              <a:t>Na</a:t>
            </a:r>
            <a:r>
              <a:rPr lang="en-US" sz="4000" b="1" baseline="30000" smtClean="0"/>
              <a:t>+</a:t>
            </a:r>
            <a:r>
              <a:rPr lang="en-US" sz="4000" b="1" smtClean="0"/>
              <a:t> vs K</a:t>
            </a:r>
            <a:r>
              <a:rPr lang="en-US" sz="4000" b="1" baseline="30000" smtClean="0"/>
              <a:t>+</a:t>
            </a:r>
            <a:r>
              <a:rPr lang="en-US" sz="4000" b="1" smtClean="0"/>
              <a:t> </a:t>
            </a:r>
            <a:r>
              <a:rPr lang="en-US" sz="3200" smtClean="0"/>
              <a:t>(size)</a:t>
            </a:r>
            <a:r>
              <a:rPr lang="en-US" sz="4000" b="1" smtClean="0"/>
              <a:t> Selectivity </a:t>
            </a:r>
            <a:r>
              <a:rPr lang="en-US" sz="3200" i="1" smtClean="0"/>
              <a:t>(ratio)</a:t>
            </a:r>
            <a:br>
              <a:rPr lang="en-US" sz="3200" i="1" smtClean="0"/>
            </a:br>
            <a:r>
              <a:rPr lang="en-US" sz="4000" b="1" smtClean="0"/>
              <a:t>Depends on Channel Size,</a:t>
            </a:r>
            <a:br>
              <a:rPr lang="en-US" sz="4000" b="1" smtClean="0"/>
            </a:br>
            <a:r>
              <a:rPr lang="en-US" sz="3600" i="1" smtClean="0"/>
              <a:t>not </a:t>
            </a:r>
            <a:r>
              <a:rPr lang="en-US" sz="3600" smtClean="0"/>
              <a:t>Protein</a:t>
            </a:r>
            <a:r>
              <a:rPr lang="en-US" sz="3600" i="1" smtClean="0"/>
              <a:t> </a:t>
            </a:r>
            <a:r>
              <a:rPr lang="en-US" sz="3600" smtClean="0"/>
              <a:t>Dielectric Coefficient*</a:t>
            </a:r>
          </a:p>
        </p:txBody>
      </p:sp>
      <p:sp>
        <p:nvSpPr>
          <p:cNvPr id="215044" name="Text Box 3"/>
          <p:cNvSpPr txBox="1">
            <a:spLocks noChangeArrowheads="1"/>
          </p:cNvSpPr>
          <p:nvPr/>
        </p:nvSpPr>
        <p:spPr bwMode="auto">
          <a:xfrm>
            <a:off x="439738" y="3276600"/>
            <a:ext cx="1874837" cy="792163"/>
          </a:xfrm>
          <a:prstGeom prst="rect">
            <a:avLst/>
          </a:prstGeom>
          <a:solidFill>
            <a:srgbClr val="B8B8B8">
              <a:alpha val="61176"/>
            </a:srgbClr>
          </a:solidFill>
          <a:ln w="25400" algn="ctr">
            <a:solidFill>
              <a:schemeClr val="tx1"/>
            </a:solidFill>
            <a:miter lim="800000"/>
            <a:headEnd/>
            <a:tailEnd/>
          </a:ln>
        </p:spPr>
        <p:txBody>
          <a:bodyPr wrap="none" anchor="ctr"/>
          <a:lstStyle/>
          <a:p>
            <a:pPr algn="ctr" eaLnBrk="0" hangingPunct="0">
              <a:spcBef>
                <a:spcPct val="15000"/>
              </a:spcBef>
            </a:pPr>
            <a:r>
              <a:rPr lang="en-US" sz="2400" b="1">
                <a:solidFill>
                  <a:srgbClr val="000000"/>
                </a:solidFill>
              </a:rPr>
              <a:t>Selectivity </a:t>
            </a:r>
          </a:p>
          <a:p>
            <a:pPr algn="ctr" eaLnBrk="0" hangingPunct="0">
              <a:spcBef>
                <a:spcPct val="15000"/>
              </a:spcBef>
            </a:pPr>
            <a:r>
              <a:rPr lang="en-US" sz="1800">
                <a:solidFill>
                  <a:srgbClr val="000000"/>
                </a:solidFill>
              </a:rPr>
              <a:t>for small ion</a:t>
            </a:r>
          </a:p>
        </p:txBody>
      </p:sp>
      <p:sp>
        <p:nvSpPr>
          <p:cNvPr id="215045" name="AutoShape 4"/>
          <p:cNvSpPr>
            <a:spLocks noChangeArrowheads="1"/>
          </p:cNvSpPr>
          <p:nvPr/>
        </p:nvSpPr>
        <p:spPr bwMode="auto">
          <a:xfrm>
            <a:off x="2314575" y="2671763"/>
            <a:ext cx="487363" cy="2051050"/>
          </a:xfrm>
          <a:prstGeom prst="upArrow">
            <a:avLst>
              <a:gd name="adj1" fmla="val 50000"/>
              <a:gd name="adj2" fmla="val 105212"/>
            </a:avLst>
          </a:prstGeom>
          <a:gradFill rotWithShape="1">
            <a:gsLst>
              <a:gs pos="0">
                <a:srgbClr val="898989"/>
              </a:gs>
              <a:gs pos="100000">
                <a:srgbClr val="DBDBDB">
                  <a:alpha val="75000"/>
                </a:srgbClr>
              </a:gs>
            </a:gsLst>
            <a:lin ang="5400000" scaled="1"/>
          </a:gradFill>
          <a:ln w="25400" algn="ctr">
            <a:solidFill>
              <a:schemeClr val="tx1"/>
            </a:solidFill>
            <a:miter lim="800000"/>
            <a:headEnd/>
            <a:tailEnd/>
          </a:ln>
        </p:spPr>
        <p:txBody>
          <a:bodyPr wrap="none" anchor="ctr"/>
          <a:lstStyle/>
          <a:p>
            <a:pPr algn="ctr" eaLnBrk="0" hangingPunct="0">
              <a:spcBef>
                <a:spcPct val="50000"/>
              </a:spcBef>
            </a:pPr>
            <a:endParaRPr lang="en-US">
              <a:solidFill>
                <a:srgbClr val="000000"/>
              </a:solidFill>
            </a:endParaRPr>
          </a:p>
        </p:txBody>
      </p:sp>
      <p:grpSp>
        <p:nvGrpSpPr>
          <p:cNvPr id="215046" name="Group 5"/>
          <p:cNvGrpSpPr>
            <a:grpSpLocks/>
          </p:cNvGrpSpPr>
          <p:nvPr/>
        </p:nvGrpSpPr>
        <p:grpSpPr bwMode="auto">
          <a:xfrm>
            <a:off x="5964238" y="1716088"/>
            <a:ext cx="1463675" cy="1558925"/>
            <a:chOff x="3757" y="1081"/>
            <a:chExt cx="929" cy="1077"/>
          </a:xfrm>
        </p:grpSpPr>
        <p:sp>
          <p:nvSpPr>
            <p:cNvPr id="215072" name="Line 6"/>
            <p:cNvSpPr>
              <a:spLocks noChangeShapeType="1"/>
            </p:cNvSpPr>
            <p:nvPr/>
          </p:nvSpPr>
          <p:spPr bwMode="auto">
            <a:xfrm>
              <a:off x="4683" y="1081"/>
              <a:ext cx="3" cy="1071"/>
            </a:xfrm>
            <a:prstGeom prst="line">
              <a:avLst/>
            </a:prstGeom>
            <a:noFill/>
            <a:ln w="25400">
              <a:solidFill>
                <a:schemeClr val="tx1"/>
              </a:solidFill>
              <a:prstDash val="sysDot"/>
              <a:round/>
              <a:headEnd/>
              <a:tailEnd type="none" w="lg" len="med"/>
            </a:ln>
          </p:spPr>
          <p:txBody>
            <a:bodyPr/>
            <a:lstStyle/>
            <a:p>
              <a:endParaRPr lang="en-US"/>
            </a:p>
          </p:txBody>
        </p:sp>
        <p:sp>
          <p:nvSpPr>
            <p:cNvPr id="215073" name="Line 7"/>
            <p:cNvSpPr>
              <a:spLocks noChangeShapeType="1"/>
            </p:cNvSpPr>
            <p:nvPr/>
          </p:nvSpPr>
          <p:spPr bwMode="auto">
            <a:xfrm flipH="1">
              <a:off x="3757" y="2151"/>
              <a:ext cx="896" cy="7"/>
            </a:xfrm>
            <a:prstGeom prst="line">
              <a:avLst/>
            </a:prstGeom>
            <a:noFill/>
            <a:ln w="25400">
              <a:solidFill>
                <a:schemeClr val="tx1"/>
              </a:solidFill>
              <a:prstDash val="sysDot"/>
              <a:round/>
              <a:headEnd/>
              <a:tailEnd type="arrow" w="lg" len="med"/>
            </a:ln>
          </p:spPr>
          <p:txBody>
            <a:bodyPr/>
            <a:lstStyle/>
            <a:p>
              <a:endParaRPr lang="en-US"/>
            </a:p>
          </p:txBody>
        </p:sp>
      </p:grpSp>
      <p:grpSp>
        <p:nvGrpSpPr>
          <p:cNvPr id="215047" name="Group 8"/>
          <p:cNvGrpSpPr>
            <a:grpSpLocks/>
          </p:cNvGrpSpPr>
          <p:nvPr/>
        </p:nvGrpSpPr>
        <p:grpSpPr bwMode="auto">
          <a:xfrm>
            <a:off x="6762750" y="3611563"/>
            <a:ext cx="2381250" cy="1131887"/>
            <a:chOff x="4260" y="2275"/>
            <a:chExt cx="1500" cy="713"/>
          </a:xfrm>
        </p:grpSpPr>
        <p:sp>
          <p:nvSpPr>
            <p:cNvPr id="215069" name="Oval 9"/>
            <p:cNvSpPr>
              <a:spLocks noChangeArrowheads="1"/>
            </p:cNvSpPr>
            <p:nvPr/>
          </p:nvSpPr>
          <p:spPr bwMode="auto">
            <a:xfrm>
              <a:off x="4350" y="2275"/>
              <a:ext cx="714" cy="713"/>
            </a:xfrm>
            <a:prstGeom prst="ellipse">
              <a:avLst/>
            </a:prstGeom>
            <a:gradFill rotWithShape="1">
              <a:gsLst>
                <a:gs pos="0">
                  <a:srgbClr val="00A200">
                    <a:alpha val="12999"/>
                  </a:srgbClr>
                </a:gs>
                <a:gs pos="100000">
                  <a:srgbClr val="006B00"/>
                </a:gs>
              </a:gsLst>
              <a:path path="shape">
                <a:fillToRect l="50000" t="50000" r="50000" b="50000"/>
              </a:path>
            </a:gradFill>
            <a:ln w="25400" algn="ctr">
              <a:solidFill>
                <a:schemeClr val="tx1"/>
              </a:solidFill>
              <a:round/>
              <a:headEnd/>
              <a:tailEnd/>
            </a:ln>
          </p:spPr>
          <p:txBody>
            <a:bodyPr wrap="none" anchor="ctr"/>
            <a:lstStyle/>
            <a:p>
              <a:pPr algn="ctr" eaLnBrk="0" hangingPunct="0">
                <a:spcBef>
                  <a:spcPct val="50000"/>
                </a:spcBef>
              </a:pPr>
              <a:endParaRPr lang="en-US">
                <a:solidFill>
                  <a:srgbClr val="000000"/>
                </a:solidFill>
              </a:endParaRPr>
            </a:p>
          </p:txBody>
        </p:sp>
        <p:sp>
          <p:nvSpPr>
            <p:cNvPr id="215070" name="Text Box 10"/>
            <p:cNvSpPr txBox="1">
              <a:spLocks noChangeArrowheads="1"/>
            </p:cNvSpPr>
            <p:nvPr/>
          </p:nvSpPr>
          <p:spPr bwMode="auto">
            <a:xfrm>
              <a:off x="4260" y="2308"/>
              <a:ext cx="943" cy="519"/>
            </a:xfrm>
            <a:prstGeom prst="rect">
              <a:avLst/>
            </a:prstGeom>
            <a:noFill/>
            <a:ln w="25400" algn="ctr">
              <a:noFill/>
              <a:miter lim="800000"/>
              <a:headEnd/>
              <a:tailEnd/>
            </a:ln>
          </p:spPr>
          <p:txBody>
            <a:bodyPr>
              <a:spAutoFit/>
            </a:bodyPr>
            <a:lstStyle/>
            <a:p>
              <a:pPr algn="ctr" eaLnBrk="0" hangingPunct="0">
                <a:spcBef>
                  <a:spcPct val="50000"/>
                </a:spcBef>
              </a:pPr>
              <a:r>
                <a:rPr lang="en-US" sz="4000" b="1">
                  <a:solidFill>
                    <a:srgbClr val="002E00"/>
                  </a:solidFill>
                </a:rPr>
                <a:t>Na</a:t>
              </a:r>
              <a:r>
                <a:rPr lang="en-US" sz="4000" b="1" baseline="30000">
                  <a:solidFill>
                    <a:srgbClr val="002E00"/>
                  </a:solidFill>
                </a:rPr>
                <a:t>+</a:t>
              </a:r>
              <a:r>
                <a:rPr lang="en-US" sz="4800" b="1">
                  <a:solidFill>
                    <a:srgbClr val="000000"/>
                  </a:solidFill>
                </a:rPr>
                <a:t> </a:t>
              </a:r>
              <a:endParaRPr lang="en-US" sz="4400" b="1">
                <a:solidFill>
                  <a:srgbClr val="000000"/>
                </a:solidFill>
              </a:endParaRPr>
            </a:p>
          </p:txBody>
        </p:sp>
        <p:sp>
          <p:nvSpPr>
            <p:cNvPr id="215071" name="Text Box 11"/>
            <p:cNvSpPr txBox="1">
              <a:spLocks noChangeArrowheads="1"/>
            </p:cNvSpPr>
            <p:nvPr/>
          </p:nvSpPr>
          <p:spPr bwMode="auto">
            <a:xfrm>
              <a:off x="5113" y="2470"/>
              <a:ext cx="647" cy="231"/>
            </a:xfrm>
            <a:prstGeom prst="rect">
              <a:avLst/>
            </a:prstGeom>
            <a:noFill/>
            <a:ln w="25400" algn="ctr">
              <a:noFill/>
              <a:miter lim="800000"/>
              <a:headEnd/>
              <a:tailEnd/>
            </a:ln>
          </p:spPr>
          <p:txBody>
            <a:bodyPr>
              <a:spAutoFit/>
            </a:bodyPr>
            <a:lstStyle/>
            <a:p>
              <a:pPr eaLnBrk="0" hangingPunct="0">
                <a:spcBef>
                  <a:spcPct val="50000"/>
                </a:spcBef>
              </a:pPr>
              <a:r>
                <a:rPr lang="en-US" sz="1800">
                  <a:solidFill>
                    <a:srgbClr val="004200"/>
                  </a:solidFill>
                </a:rPr>
                <a:t>2.00 Å</a:t>
              </a:r>
            </a:p>
          </p:txBody>
        </p:sp>
      </p:grpSp>
      <p:grpSp>
        <p:nvGrpSpPr>
          <p:cNvPr id="215048" name="Group 12"/>
          <p:cNvGrpSpPr>
            <a:grpSpLocks/>
          </p:cNvGrpSpPr>
          <p:nvPr/>
        </p:nvGrpSpPr>
        <p:grpSpPr bwMode="auto">
          <a:xfrm>
            <a:off x="6735763" y="4972050"/>
            <a:ext cx="2530475" cy="1439863"/>
            <a:chOff x="4243" y="3132"/>
            <a:chExt cx="1594" cy="907"/>
          </a:xfrm>
        </p:grpSpPr>
        <p:grpSp>
          <p:nvGrpSpPr>
            <p:cNvPr id="215065" name="Group 13"/>
            <p:cNvGrpSpPr>
              <a:grpSpLocks/>
            </p:cNvGrpSpPr>
            <p:nvPr/>
          </p:nvGrpSpPr>
          <p:grpSpPr bwMode="auto">
            <a:xfrm>
              <a:off x="4243" y="3132"/>
              <a:ext cx="1004" cy="907"/>
              <a:chOff x="4243" y="3132"/>
              <a:chExt cx="1004" cy="907"/>
            </a:xfrm>
          </p:grpSpPr>
          <p:sp>
            <p:nvSpPr>
              <p:cNvPr id="215067" name="Oval 14"/>
              <p:cNvSpPr>
                <a:spLocks noChangeAspect="1" noChangeArrowheads="1"/>
              </p:cNvSpPr>
              <p:nvPr/>
            </p:nvSpPr>
            <p:spPr bwMode="auto">
              <a:xfrm>
                <a:off x="4243" y="3132"/>
                <a:ext cx="898" cy="907"/>
              </a:xfrm>
              <a:prstGeom prst="ellipse">
                <a:avLst/>
              </a:prstGeom>
              <a:gradFill rotWithShape="1">
                <a:gsLst>
                  <a:gs pos="0">
                    <a:srgbClr val="ECB3D9"/>
                  </a:gs>
                  <a:gs pos="100000">
                    <a:srgbClr val="CC3399">
                      <a:alpha val="75000"/>
                    </a:srgbClr>
                  </a:gs>
                </a:gsLst>
                <a:path path="shape">
                  <a:fillToRect l="50000" t="50000" r="50000" b="50000"/>
                </a:path>
              </a:gradFill>
              <a:ln w="25400" algn="ctr">
                <a:solidFill>
                  <a:schemeClr val="tx1"/>
                </a:solidFill>
                <a:round/>
                <a:headEnd/>
                <a:tailEnd/>
              </a:ln>
            </p:spPr>
            <p:txBody>
              <a:bodyPr wrap="none" anchor="ctr"/>
              <a:lstStyle/>
              <a:p>
                <a:pPr algn="ctr" eaLnBrk="0" hangingPunct="0">
                  <a:spcBef>
                    <a:spcPct val="50000"/>
                  </a:spcBef>
                </a:pPr>
                <a:endParaRPr lang="en-US">
                  <a:solidFill>
                    <a:srgbClr val="000000"/>
                  </a:solidFill>
                </a:endParaRPr>
              </a:p>
            </p:txBody>
          </p:sp>
          <p:sp>
            <p:nvSpPr>
              <p:cNvPr id="215068" name="Rectangle 15"/>
              <p:cNvSpPr>
                <a:spLocks noChangeArrowheads="1"/>
              </p:cNvSpPr>
              <p:nvPr/>
            </p:nvSpPr>
            <p:spPr bwMode="auto">
              <a:xfrm>
                <a:off x="4329" y="3327"/>
                <a:ext cx="918" cy="519"/>
              </a:xfrm>
              <a:prstGeom prst="rect">
                <a:avLst/>
              </a:prstGeom>
              <a:noFill/>
              <a:ln w="25400" algn="ctr">
                <a:noFill/>
                <a:miter lim="800000"/>
                <a:headEnd/>
                <a:tailEnd/>
              </a:ln>
            </p:spPr>
            <p:txBody>
              <a:bodyPr>
                <a:spAutoFit/>
              </a:bodyPr>
              <a:lstStyle/>
              <a:p>
                <a:pPr algn="ctr" eaLnBrk="0" hangingPunct="0">
                  <a:spcBef>
                    <a:spcPct val="50000"/>
                  </a:spcBef>
                </a:pPr>
                <a:r>
                  <a:rPr lang="en-US" sz="4800" b="1">
                    <a:solidFill>
                      <a:srgbClr val="24246E"/>
                    </a:solidFill>
                  </a:rPr>
                  <a:t>K</a:t>
                </a:r>
                <a:r>
                  <a:rPr lang="en-US" sz="4800" b="1" baseline="30000">
                    <a:solidFill>
                      <a:srgbClr val="24246E"/>
                    </a:solidFill>
                  </a:rPr>
                  <a:t>+</a:t>
                </a:r>
                <a:r>
                  <a:rPr lang="en-US" sz="4400" b="1">
                    <a:solidFill>
                      <a:srgbClr val="000000"/>
                    </a:solidFill>
                  </a:rPr>
                  <a:t> </a:t>
                </a:r>
              </a:p>
            </p:txBody>
          </p:sp>
        </p:grpSp>
        <p:sp>
          <p:nvSpPr>
            <p:cNvPr id="215066" name="Text Box 16"/>
            <p:cNvSpPr txBox="1">
              <a:spLocks noChangeArrowheads="1"/>
            </p:cNvSpPr>
            <p:nvPr/>
          </p:nvSpPr>
          <p:spPr bwMode="auto">
            <a:xfrm>
              <a:off x="5133" y="3391"/>
              <a:ext cx="704" cy="231"/>
            </a:xfrm>
            <a:prstGeom prst="rect">
              <a:avLst/>
            </a:prstGeom>
            <a:noFill/>
            <a:ln w="25400" algn="ctr">
              <a:noFill/>
              <a:miter lim="800000"/>
              <a:headEnd/>
              <a:tailEnd/>
            </a:ln>
          </p:spPr>
          <p:txBody>
            <a:bodyPr>
              <a:spAutoFit/>
            </a:bodyPr>
            <a:lstStyle/>
            <a:p>
              <a:pPr eaLnBrk="0" hangingPunct="0">
                <a:spcBef>
                  <a:spcPct val="50000"/>
                </a:spcBef>
              </a:pPr>
              <a:r>
                <a:rPr lang="en-US" sz="1800">
                  <a:solidFill>
                    <a:srgbClr val="333399"/>
                  </a:solidFill>
                </a:rPr>
                <a:t>2.66 Å</a:t>
              </a:r>
              <a:endParaRPr lang="en-US" sz="1800">
                <a:solidFill>
                  <a:srgbClr val="000000"/>
                </a:solidFill>
              </a:endParaRPr>
            </a:p>
          </p:txBody>
        </p:sp>
      </p:grpSp>
      <p:sp>
        <p:nvSpPr>
          <p:cNvPr id="215049" name="Text Box 17"/>
          <p:cNvSpPr txBox="1">
            <a:spLocks noChangeArrowheads="1"/>
          </p:cNvSpPr>
          <p:nvPr/>
        </p:nvSpPr>
        <p:spPr bwMode="auto">
          <a:xfrm>
            <a:off x="6308725" y="6400800"/>
            <a:ext cx="2835275" cy="457200"/>
          </a:xfrm>
          <a:prstGeom prst="rect">
            <a:avLst/>
          </a:prstGeom>
          <a:noFill/>
          <a:ln w="25400" algn="ctr">
            <a:noFill/>
            <a:miter lim="800000"/>
            <a:headEnd/>
            <a:tailEnd/>
          </a:ln>
        </p:spPr>
        <p:txBody>
          <a:bodyPr>
            <a:spAutoFit/>
          </a:bodyPr>
          <a:lstStyle/>
          <a:p>
            <a:pPr algn="ctr" eaLnBrk="0" hangingPunct="0">
              <a:spcBef>
                <a:spcPct val="50000"/>
              </a:spcBef>
            </a:pPr>
            <a:r>
              <a:rPr lang="en-US" b="1">
                <a:solidFill>
                  <a:srgbClr val="000000"/>
                </a:solidFill>
              </a:rPr>
              <a:t>*</a:t>
            </a:r>
            <a:r>
              <a:rPr lang="en-US" sz="1200" i="1">
                <a:solidFill>
                  <a:srgbClr val="000000"/>
                </a:solidFill>
              </a:rPr>
              <a:t>in</a:t>
            </a:r>
            <a:r>
              <a:rPr lang="en-US" sz="2400">
                <a:solidFill>
                  <a:srgbClr val="000000"/>
                </a:solidFill>
              </a:rPr>
              <a:t> </a:t>
            </a:r>
            <a:r>
              <a:rPr lang="en-US" sz="1400" b="1">
                <a:solidFill>
                  <a:srgbClr val="000000"/>
                </a:solidFill>
              </a:rPr>
              <a:t>DEKA</a:t>
            </a:r>
            <a:r>
              <a:rPr lang="en-US" sz="1800">
                <a:solidFill>
                  <a:srgbClr val="000000"/>
                </a:solidFill>
              </a:rPr>
              <a:t> Na Channel</a:t>
            </a:r>
          </a:p>
        </p:txBody>
      </p:sp>
      <p:sp>
        <p:nvSpPr>
          <p:cNvPr id="215050" name="AutoShape 18"/>
          <p:cNvSpPr>
            <a:spLocks/>
          </p:cNvSpPr>
          <p:nvPr/>
        </p:nvSpPr>
        <p:spPr bwMode="auto">
          <a:xfrm>
            <a:off x="5842000" y="3027363"/>
            <a:ext cx="119063" cy="884237"/>
          </a:xfrm>
          <a:prstGeom prst="rightBracket">
            <a:avLst>
              <a:gd name="adj" fmla="val 61889"/>
            </a:avLst>
          </a:prstGeom>
          <a:noFill/>
          <a:ln w="22225">
            <a:solidFill>
              <a:schemeClr val="tx1"/>
            </a:solidFill>
            <a:round/>
            <a:headEnd/>
            <a:tailEnd type="none" w="lg" len="lg"/>
          </a:ln>
        </p:spPr>
        <p:txBody>
          <a:bodyPr wrap="none" anchor="ctr"/>
          <a:lstStyle/>
          <a:p>
            <a:pPr algn="ctr" eaLnBrk="0" hangingPunct="0">
              <a:spcBef>
                <a:spcPct val="50000"/>
              </a:spcBef>
            </a:pPr>
            <a:endParaRPr lang="en-US">
              <a:solidFill>
                <a:srgbClr val="000000"/>
              </a:solidFill>
            </a:endParaRPr>
          </a:p>
        </p:txBody>
      </p:sp>
      <p:grpSp>
        <p:nvGrpSpPr>
          <p:cNvPr id="215051" name="Group 19"/>
          <p:cNvGrpSpPr>
            <a:grpSpLocks/>
          </p:cNvGrpSpPr>
          <p:nvPr/>
        </p:nvGrpSpPr>
        <p:grpSpPr bwMode="auto">
          <a:xfrm>
            <a:off x="444500" y="4951413"/>
            <a:ext cx="2085975" cy="882650"/>
            <a:chOff x="280" y="3119"/>
            <a:chExt cx="1314" cy="556"/>
          </a:xfrm>
        </p:grpSpPr>
        <p:grpSp>
          <p:nvGrpSpPr>
            <p:cNvPr id="215058" name="Group 20"/>
            <p:cNvGrpSpPr>
              <a:grpSpLocks/>
            </p:cNvGrpSpPr>
            <p:nvPr/>
          </p:nvGrpSpPr>
          <p:grpSpPr bwMode="auto">
            <a:xfrm>
              <a:off x="1107" y="3144"/>
              <a:ext cx="270" cy="480"/>
              <a:chOff x="1107" y="3144"/>
              <a:chExt cx="270" cy="480"/>
            </a:xfrm>
          </p:grpSpPr>
          <p:sp>
            <p:nvSpPr>
              <p:cNvPr id="215063" name="Oval 21"/>
              <p:cNvSpPr>
                <a:spLocks noChangeAspect="1" noChangeArrowheads="1"/>
              </p:cNvSpPr>
              <p:nvPr/>
            </p:nvSpPr>
            <p:spPr bwMode="auto">
              <a:xfrm>
                <a:off x="1107" y="3360"/>
                <a:ext cx="270" cy="257"/>
              </a:xfrm>
              <a:prstGeom prst="ellipse">
                <a:avLst/>
              </a:prstGeom>
              <a:gradFill rotWithShape="1">
                <a:gsLst>
                  <a:gs pos="0">
                    <a:srgbClr val="EFBFDF"/>
                  </a:gs>
                  <a:gs pos="100000">
                    <a:srgbClr val="CC3399">
                      <a:alpha val="75000"/>
                    </a:srgbClr>
                  </a:gs>
                </a:gsLst>
                <a:path path="shape">
                  <a:fillToRect l="50000" t="50000" r="50000" b="50000"/>
                </a:path>
              </a:gradFill>
              <a:ln w="25400" algn="ctr">
                <a:solidFill>
                  <a:schemeClr val="tx1"/>
                </a:solidFill>
                <a:round/>
                <a:headEnd/>
                <a:tailEnd/>
              </a:ln>
            </p:spPr>
            <p:txBody>
              <a:bodyPr wrap="none" anchor="ctr"/>
              <a:lstStyle/>
              <a:p>
                <a:pPr algn="ctr" eaLnBrk="0" hangingPunct="0">
                  <a:spcBef>
                    <a:spcPct val="50000"/>
                  </a:spcBef>
                </a:pPr>
                <a:endParaRPr lang="en-US">
                  <a:solidFill>
                    <a:srgbClr val="000000"/>
                  </a:solidFill>
                </a:endParaRPr>
              </a:p>
            </p:txBody>
          </p:sp>
          <p:sp>
            <p:nvSpPr>
              <p:cNvPr id="215064" name="Rectangle 22"/>
              <p:cNvSpPr>
                <a:spLocks noChangeArrowheads="1"/>
              </p:cNvSpPr>
              <p:nvPr/>
            </p:nvSpPr>
            <p:spPr bwMode="auto">
              <a:xfrm>
                <a:off x="1128" y="3144"/>
                <a:ext cx="236" cy="480"/>
              </a:xfrm>
              <a:prstGeom prst="rect">
                <a:avLst/>
              </a:prstGeom>
              <a:noFill/>
              <a:ln w="25400" algn="ctr">
                <a:noFill/>
                <a:miter lim="800000"/>
                <a:headEnd/>
                <a:tailEnd/>
              </a:ln>
            </p:spPr>
            <p:txBody>
              <a:bodyPr>
                <a:spAutoFit/>
              </a:bodyPr>
              <a:lstStyle/>
              <a:p>
                <a:pPr algn="ctr" eaLnBrk="0" hangingPunct="0">
                  <a:spcBef>
                    <a:spcPct val="50000"/>
                  </a:spcBef>
                </a:pPr>
                <a:r>
                  <a:rPr lang="en-US" sz="1200" b="1">
                    <a:solidFill>
                      <a:srgbClr val="24246E"/>
                    </a:solidFill>
                  </a:rPr>
                  <a:t>K</a:t>
                </a:r>
                <a:r>
                  <a:rPr lang="en-US" b="1" baseline="30000">
                    <a:solidFill>
                      <a:srgbClr val="24246E"/>
                    </a:solidFill>
                  </a:rPr>
                  <a:t>+</a:t>
                </a:r>
                <a:r>
                  <a:rPr lang="en-US" sz="4400" b="1">
                    <a:solidFill>
                      <a:srgbClr val="000000"/>
                    </a:solidFill>
                  </a:rPr>
                  <a:t> </a:t>
                </a:r>
              </a:p>
            </p:txBody>
          </p:sp>
        </p:grpSp>
        <p:sp>
          <p:nvSpPr>
            <p:cNvPr id="215059" name="AutoShape 23"/>
            <p:cNvSpPr>
              <a:spLocks noChangeArrowheads="1"/>
            </p:cNvSpPr>
            <p:nvPr/>
          </p:nvSpPr>
          <p:spPr bwMode="auto">
            <a:xfrm rot="-5400000">
              <a:off x="659" y="2740"/>
              <a:ext cx="556" cy="1314"/>
            </a:xfrm>
            <a:prstGeom prst="can">
              <a:avLst>
                <a:gd name="adj" fmla="val 59083"/>
              </a:avLst>
            </a:prstGeom>
            <a:noFill/>
            <a:ln w="50800">
              <a:solidFill>
                <a:schemeClr val="accent2"/>
              </a:solidFill>
              <a:round/>
              <a:headEnd type="none" w="lg" len="lg"/>
              <a:tailEnd type="none" w="lg" len="lg"/>
            </a:ln>
          </p:spPr>
          <p:txBody>
            <a:bodyPr wrap="none" anchor="ctr"/>
            <a:lstStyle/>
            <a:p>
              <a:pPr algn="ctr" eaLnBrk="0" hangingPunct="0">
                <a:spcBef>
                  <a:spcPct val="50000"/>
                </a:spcBef>
              </a:pPr>
              <a:endParaRPr lang="en-US">
                <a:solidFill>
                  <a:srgbClr val="000000"/>
                </a:solidFill>
              </a:endParaRPr>
            </a:p>
          </p:txBody>
        </p:sp>
        <p:grpSp>
          <p:nvGrpSpPr>
            <p:cNvPr id="215060" name="Group 24"/>
            <p:cNvGrpSpPr>
              <a:grpSpLocks/>
            </p:cNvGrpSpPr>
            <p:nvPr/>
          </p:nvGrpSpPr>
          <p:grpSpPr bwMode="auto">
            <a:xfrm>
              <a:off x="616" y="3272"/>
              <a:ext cx="342" cy="187"/>
              <a:chOff x="616" y="3272"/>
              <a:chExt cx="342" cy="187"/>
            </a:xfrm>
          </p:grpSpPr>
          <p:sp>
            <p:nvSpPr>
              <p:cNvPr id="215061" name="Oval 25"/>
              <p:cNvSpPr>
                <a:spLocks noChangeAspect="1" noChangeArrowheads="1"/>
              </p:cNvSpPr>
              <p:nvPr/>
            </p:nvSpPr>
            <p:spPr bwMode="auto">
              <a:xfrm>
                <a:off x="673" y="3272"/>
                <a:ext cx="196" cy="187"/>
              </a:xfrm>
              <a:prstGeom prst="ellipse">
                <a:avLst/>
              </a:prstGeom>
              <a:gradFill rotWithShape="1">
                <a:gsLst>
                  <a:gs pos="0">
                    <a:srgbClr val="00BC00">
                      <a:alpha val="3998"/>
                    </a:srgbClr>
                  </a:gs>
                  <a:gs pos="100000">
                    <a:srgbClr val="006C00"/>
                  </a:gs>
                </a:gsLst>
                <a:path path="shape">
                  <a:fillToRect l="50000" t="50000" r="50000" b="50000"/>
                </a:path>
              </a:gradFill>
              <a:ln w="25400" algn="ctr">
                <a:solidFill>
                  <a:schemeClr val="tx1"/>
                </a:solidFill>
                <a:round/>
                <a:headEnd/>
                <a:tailEnd/>
              </a:ln>
            </p:spPr>
            <p:txBody>
              <a:bodyPr wrap="none" anchor="ctr"/>
              <a:lstStyle/>
              <a:p>
                <a:pPr algn="ctr" eaLnBrk="0" hangingPunct="0">
                  <a:spcBef>
                    <a:spcPct val="50000"/>
                  </a:spcBef>
                </a:pPr>
                <a:endParaRPr lang="en-US">
                  <a:solidFill>
                    <a:srgbClr val="000000"/>
                  </a:solidFill>
                </a:endParaRPr>
              </a:p>
            </p:txBody>
          </p:sp>
          <p:sp>
            <p:nvSpPr>
              <p:cNvPr id="215062" name="Text Box 26"/>
              <p:cNvSpPr txBox="1">
                <a:spLocks noChangeArrowheads="1"/>
              </p:cNvSpPr>
              <p:nvPr/>
            </p:nvSpPr>
            <p:spPr bwMode="auto">
              <a:xfrm>
                <a:off x="616" y="3283"/>
                <a:ext cx="342" cy="154"/>
              </a:xfrm>
              <a:prstGeom prst="rect">
                <a:avLst/>
              </a:prstGeom>
              <a:noFill/>
              <a:ln w="25400" algn="ctr">
                <a:noFill/>
                <a:miter lim="800000"/>
                <a:headEnd type="none" w="lg" len="lg"/>
                <a:tailEnd type="none" w="lg" len="lg"/>
              </a:ln>
            </p:spPr>
            <p:txBody>
              <a:bodyPr>
                <a:spAutoFit/>
              </a:bodyPr>
              <a:lstStyle/>
              <a:p>
                <a:pPr algn="ctr" eaLnBrk="0" hangingPunct="0">
                  <a:spcBef>
                    <a:spcPct val="50000"/>
                  </a:spcBef>
                </a:pPr>
                <a:r>
                  <a:rPr lang="en-US" sz="1000" b="1">
                    <a:solidFill>
                      <a:srgbClr val="002E00"/>
                    </a:solidFill>
                  </a:rPr>
                  <a:t>Na</a:t>
                </a:r>
                <a:r>
                  <a:rPr lang="en-US" sz="1000" b="1" baseline="30000">
                    <a:solidFill>
                      <a:srgbClr val="002E00"/>
                    </a:solidFill>
                  </a:rPr>
                  <a:t>+</a:t>
                </a:r>
                <a:endParaRPr lang="en-US" sz="1000" b="1">
                  <a:solidFill>
                    <a:srgbClr val="002E00"/>
                  </a:solidFill>
                </a:endParaRPr>
              </a:p>
            </p:txBody>
          </p:sp>
        </p:grpSp>
      </p:grpSp>
      <p:grpSp>
        <p:nvGrpSpPr>
          <p:cNvPr id="215052" name="Group 27"/>
          <p:cNvGrpSpPr>
            <a:grpSpLocks/>
          </p:cNvGrpSpPr>
          <p:nvPr/>
        </p:nvGrpSpPr>
        <p:grpSpPr bwMode="auto">
          <a:xfrm>
            <a:off x="131763" y="1952625"/>
            <a:ext cx="6519862" cy="4722813"/>
            <a:chOff x="83" y="1230"/>
            <a:chExt cx="4107" cy="2975"/>
          </a:xfrm>
        </p:grpSpPr>
        <p:sp>
          <p:nvSpPr>
            <p:cNvPr id="215053" name="Text Box 28"/>
            <p:cNvSpPr txBox="1">
              <a:spLocks noChangeArrowheads="1"/>
            </p:cNvSpPr>
            <p:nvPr/>
          </p:nvSpPr>
          <p:spPr bwMode="auto">
            <a:xfrm>
              <a:off x="83" y="3974"/>
              <a:ext cx="1543" cy="231"/>
            </a:xfrm>
            <a:prstGeom prst="rect">
              <a:avLst/>
            </a:prstGeom>
            <a:noFill/>
            <a:ln w="25400" algn="ctr">
              <a:noFill/>
              <a:miter lim="800000"/>
              <a:headEnd/>
              <a:tailEnd/>
            </a:ln>
          </p:spPr>
          <p:txBody>
            <a:bodyPr>
              <a:spAutoFit/>
            </a:bodyPr>
            <a:lstStyle/>
            <a:p>
              <a:pPr algn="ctr" eaLnBrk="0" hangingPunct="0">
                <a:spcBef>
                  <a:spcPct val="50000"/>
                </a:spcBef>
              </a:pPr>
              <a:r>
                <a:rPr lang="en-US" sz="1800" i="1">
                  <a:solidFill>
                    <a:srgbClr val="000000"/>
                  </a:solidFill>
                </a:rPr>
                <a:t>Boda, et al</a:t>
              </a:r>
            </a:p>
          </p:txBody>
        </p:sp>
        <p:grpSp>
          <p:nvGrpSpPr>
            <p:cNvPr id="215054" name="Group 29"/>
            <p:cNvGrpSpPr>
              <a:grpSpLocks/>
            </p:cNvGrpSpPr>
            <p:nvPr/>
          </p:nvGrpSpPr>
          <p:grpSpPr bwMode="auto">
            <a:xfrm>
              <a:off x="1674" y="1230"/>
              <a:ext cx="2516" cy="2867"/>
              <a:chOff x="1674" y="1230"/>
              <a:chExt cx="2516" cy="2867"/>
            </a:xfrm>
          </p:grpSpPr>
          <p:pic>
            <p:nvPicPr>
              <p:cNvPr id="215056" name="Picture 30" descr="Fig8A cropped"/>
              <p:cNvPicPr>
                <a:picLocks noChangeAspect="1" noChangeArrowheads="1"/>
              </p:cNvPicPr>
              <p:nvPr/>
            </p:nvPicPr>
            <p:blipFill>
              <a:blip r:embed="rId3" cstate="print"/>
              <a:srcRect/>
              <a:stretch>
                <a:fillRect/>
              </a:stretch>
            </p:blipFill>
            <p:spPr bwMode="auto">
              <a:xfrm>
                <a:off x="1674" y="1230"/>
                <a:ext cx="2281" cy="2665"/>
              </a:xfrm>
              <a:prstGeom prst="rect">
                <a:avLst/>
              </a:prstGeom>
              <a:noFill/>
              <a:ln w="9525">
                <a:noFill/>
                <a:miter lim="800000"/>
                <a:headEnd/>
                <a:tailEnd/>
              </a:ln>
            </p:spPr>
          </p:pic>
          <p:sp>
            <p:nvSpPr>
              <p:cNvPr id="215057" name="Text Box 31"/>
              <p:cNvSpPr txBox="1">
                <a:spLocks noChangeArrowheads="1"/>
              </p:cNvSpPr>
              <p:nvPr/>
            </p:nvSpPr>
            <p:spPr bwMode="auto">
              <a:xfrm>
                <a:off x="1958" y="3693"/>
                <a:ext cx="2232" cy="404"/>
              </a:xfrm>
              <a:prstGeom prst="rect">
                <a:avLst/>
              </a:prstGeom>
              <a:solidFill>
                <a:srgbClr val="D0EAEC"/>
              </a:solidFill>
              <a:ln w="25400" algn="ctr">
                <a:noFill/>
                <a:miter lim="800000"/>
                <a:headEnd/>
                <a:tailEnd/>
              </a:ln>
            </p:spPr>
            <p:txBody>
              <a:bodyPr>
                <a:spAutoFit/>
              </a:bodyPr>
              <a:lstStyle/>
              <a:p>
                <a:pPr eaLnBrk="0" hangingPunct="0">
                  <a:spcBef>
                    <a:spcPct val="50000"/>
                  </a:spcBef>
                </a:pPr>
                <a:r>
                  <a:rPr lang="en-US" b="1">
                    <a:solidFill>
                      <a:srgbClr val="000000"/>
                    </a:solidFill>
                  </a:rPr>
                  <a:t>Small </a:t>
                </a:r>
                <a:r>
                  <a:rPr lang="en-US" sz="1800">
                    <a:solidFill>
                      <a:srgbClr val="000000"/>
                    </a:solidFill>
                  </a:rPr>
                  <a:t>  Channel Diameter  </a:t>
                </a:r>
                <a:r>
                  <a:rPr lang="en-US" b="1">
                    <a:solidFill>
                      <a:srgbClr val="000000"/>
                    </a:solidFill>
                  </a:rPr>
                  <a:t>Large</a:t>
                </a:r>
                <a:br>
                  <a:rPr lang="en-US" b="1">
                    <a:solidFill>
                      <a:srgbClr val="000000"/>
                    </a:solidFill>
                  </a:rPr>
                </a:br>
                <a:r>
                  <a:rPr lang="en-US" sz="1800" b="1">
                    <a:solidFill>
                      <a:srgbClr val="000000"/>
                    </a:solidFill>
                  </a:rPr>
                  <a:t>	    </a:t>
                </a:r>
                <a:r>
                  <a:rPr lang="en-US" sz="1800">
                    <a:solidFill>
                      <a:srgbClr val="000000"/>
                    </a:solidFill>
                  </a:rPr>
                  <a:t>        </a:t>
                </a:r>
                <a:r>
                  <a:rPr lang="en-US">
                    <a:solidFill>
                      <a:srgbClr val="000000"/>
                    </a:solidFill>
                  </a:rPr>
                  <a:t>in Å </a:t>
                </a:r>
              </a:p>
            </p:txBody>
          </p:sp>
        </p:grpSp>
        <p:sp>
          <p:nvSpPr>
            <p:cNvPr id="215055" name="Text Box 32"/>
            <p:cNvSpPr txBox="1">
              <a:spLocks noChangeArrowheads="1"/>
            </p:cNvSpPr>
            <p:nvPr/>
          </p:nvSpPr>
          <p:spPr bwMode="auto">
            <a:xfrm>
              <a:off x="2117" y="3533"/>
              <a:ext cx="1958" cy="154"/>
            </a:xfrm>
            <a:prstGeom prst="rect">
              <a:avLst/>
            </a:prstGeom>
            <a:solidFill>
              <a:srgbClr val="D3EBED"/>
            </a:solidFill>
            <a:ln w="25400" algn="ctr">
              <a:noFill/>
              <a:miter lim="800000"/>
              <a:headEnd/>
              <a:tailEnd type="none" w="lg" len="lg"/>
            </a:ln>
          </p:spPr>
          <p:txBody>
            <a:bodyPr tIns="0" bIns="0">
              <a:spAutoFit/>
            </a:bodyPr>
            <a:lstStyle/>
            <a:p>
              <a:pPr eaLnBrk="0" hangingPunct="0">
                <a:spcBef>
                  <a:spcPct val="50000"/>
                </a:spcBef>
              </a:pPr>
              <a:r>
                <a:rPr lang="en-US">
                  <a:solidFill>
                    <a:srgbClr val="000000"/>
                  </a:solidFill>
                </a:rPr>
                <a:t>6                     8                    10</a:t>
              </a:r>
            </a:p>
          </p:txBody>
        </p:sp>
      </p:gr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effectLst/>
      </p:bgPr>
    </p:bg>
    <p:spTree>
      <p:nvGrpSpPr>
        <p:cNvPr id="1" name=""/>
        <p:cNvGrpSpPr/>
        <p:nvPr/>
      </p:nvGrpSpPr>
      <p:grpSpPr>
        <a:xfrm>
          <a:off x="0" y="0"/>
          <a:ext cx="0" cy="0"/>
          <a:chOff x="0" y="0"/>
          <a:chExt cx="0" cy="0"/>
        </a:xfrm>
      </p:grpSpPr>
      <p:sp>
        <p:nvSpPr>
          <p:cNvPr id="216066" name="Rectangle 2"/>
          <p:cNvSpPr>
            <a:spLocks noGrp="1" noChangeArrowheads="1"/>
          </p:cNvSpPr>
          <p:nvPr>
            <p:ph type="title"/>
          </p:nvPr>
        </p:nvSpPr>
        <p:spPr>
          <a:xfrm>
            <a:off x="431800" y="238125"/>
            <a:ext cx="8229600" cy="1143000"/>
          </a:xfrm>
        </p:spPr>
        <p:txBody>
          <a:bodyPr/>
          <a:lstStyle/>
          <a:p>
            <a:pPr eaLnBrk="1" hangingPunct="1"/>
            <a:r>
              <a:rPr lang="en-US" sz="4000" smtClean="0">
                <a:solidFill>
                  <a:schemeClr val="tx1"/>
                </a:solidFill>
              </a:rPr>
              <a:t>Control Variables</a:t>
            </a:r>
            <a:br>
              <a:rPr lang="en-US" sz="4000" smtClean="0">
                <a:solidFill>
                  <a:schemeClr val="tx1"/>
                </a:solidFill>
              </a:rPr>
            </a:br>
            <a:r>
              <a:rPr lang="en-US" sz="2000" b="1" smtClean="0"/>
              <a:t>Conductance of DEKA Na</a:t>
            </a:r>
            <a:r>
              <a:rPr lang="en-US" sz="2000" b="1" baseline="30000" smtClean="0"/>
              <a:t>+</a:t>
            </a:r>
            <a:r>
              <a:rPr lang="en-US" sz="2000" b="1" smtClean="0"/>
              <a:t> channel</a:t>
            </a:r>
            <a:br>
              <a:rPr lang="en-US" sz="2000" b="1" smtClean="0"/>
            </a:br>
            <a:endParaRPr lang="en-US" sz="2000" smtClean="0">
              <a:solidFill>
                <a:schemeClr val="tx1"/>
              </a:solidFill>
            </a:endParaRPr>
          </a:p>
        </p:txBody>
      </p:sp>
      <p:sp>
        <p:nvSpPr>
          <p:cNvPr id="216067" name="Rectangle 3"/>
          <p:cNvSpPr>
            <a:spLocks noGrp="1" noChangeArrowheads="1"/>
          </p:cNvSpPr>
          <p:nvPr>
            <p:ph idx="1"/>
          </p:nvPr>
        </p:nvSpPr>
        <p:spPr>
          <a:xfrm>
            <a:off x="139700" y="1933575"/>
            <a:ext cx="8807450" cy="2693988"/>
          </a:xfrm>
        </p:spPr>
        <p:txBody>
          <a:bodyPr/>
          <a:lstStyle/>
          <a:p>
            <a:pPr algn="ctr" eaLnBrk="1" hangingPunct="1">
              <a:buFontTx/>
              <a:buNone/>
            </a:pPr>
            <a:r>
              <a:rPr lang="en-US" b="1" u="sng" smtClean="0">
                <a:solidFill>
                  <a:srgbClr val="A40000"/>
                </a:solidFill>
              </a:rPr>
              <a:t>Conductance Depends Steeply on Dielectric</a:t>
            </a:r>
            <a:endParaRPr lang="en-US" sz="2400" b="1" u="sng" smtClean="0"/>
          </a:p>
          <a:p>
            <a:pPr algn="ctr" eaLnBrk="1" hangingPunct="1">
              <a:buFontTx/>
              <a:buNone/>
            </a:pPr>
            <a:r>
              <a:rPr lang="en-US" sz="2400" smtClean="0"/>
              <a:t>Contents of Channel depend </a:t>
            </a:r>
            <a:r>
              <a:rPr lang="en-US" sz="2400" u="sng" smtClean="0"/>
              <a:t>only</a:t>
            </a:r>
            <a:r>
              <a:rPr lang="en-US" sz="2400" smtClean="0"/>
              <a:t> on dielectric</a:t>
            </a:r>
          </a:p>
          <a:p>
            <a:pPr algn="ctr" eaLnBrk="1" hangingPunct="1">
              <a:buFontTx/>
              <a:buNone/>
            </a:pPr>
            <a:endParaRPr lang="en-US" sz="2400" smtClean="0"/>
          </a:p>
          <a:p>
            <a:pPr eaLnBrk="1" hangingPunct="1">
              <a:buFontTx/>
              <a:buNone/>
            </a:pPr>
            <a:endParaRPr lang="en-US" sz="2800" b="1" u="sng" smtClean="0"/>
          </a:p>
          <a:p>
            <a:pPr algn="ctr" eaLnBrk="1" hangingPunct="1">
              <a:buFontTx/>
              <a:buNone/>
            </a:pPr>
            <a:endParaRPr lang="en-US" sz="2800" b="1" u="sng" smtClean="0"/>
          </a:p>
          <a:p>
            <a:pPr algn="ctr" eaLnBrk="1" hangingPunct="1">
              <a:buFontTx/>
              <a:buNone/>
            </a:pPr>
            <a:r>
              <a:rPr lang="en-US" sz="2400" i="1" smtClean="0"/>
              <a:t>but</a:t>
            </a:r>
          </a:p>
          <a:p>
            <a:pPr algn="ctr" eaLnBrk="1" hangingPunct="1">
              <a:buFontTx/>
              <a:buNone/>
            </a:pPr>
            <a:r>
              <a:rPr lang="en-US" sz="2400" smtClean="0"/>
              <a:t>Selectivity does not depend on Dielectric</a:t>
            </a:r>
          </a:p>
          <a:p>
            <a:pPr algn="ctr" eaLnBrk="1" hangingPunct="1">
              <a:buFontTx/>
              <a:buNone/>
            </a:pPr>
            <a:r>
              <a:rPr lang="en-US" sz="2400" smtClean="0"/>
              <a:t>Selectivity depends </a:t>
            </a:r>
            <a:r>
              <a:rPr lang="en-US" sz="2400" b="1" i="1" smtClean="0"/>
              <a:t>only</a:t>
            </a:r>
            <a:r>
              <a:rPr lang="en-US" sz="2400" smtClean="0"/>
              <a:t> on Structure</a:t>
            </a:r>
          </a:p>
        </p:txBody>
      </p:sp>
      <p:sp>
        <p:nvSpPr>
          <p:cNvPr id="216068" name="Slide Number Placeholder 5"/>
          <p:cNvSpPr>
            <a:spLocks noGrp="1"/>
          </p:cNvSpPr>
          <p:nvPr>
            <p:ph type="sldNum" sz="quarter" idx="12"/>
          </p:nvPr>
        </p:nvSpPr>
        <p:spPr>
          <a:noFill/>
        </p:spPr>
        <p:txBody>
          <a:bodyPr/>
          <a:lstStyle/>
          <a:p>
            <a:fld id="{7A489A85-B292-44DA-9A3A-C7DB6AD34A29}" type="slidenum">
              <a:rPr lang="en-US" smtClean="0">
                <a:cs typeface="Arial" pitchFamily="34" charset="0"/>
              </a:rPr>
              <a:pPr/>
              <a:t>83</a:t>
            </a:fld>
            <a:endParaRPr lang="en-US" smtClean="0">
              <a:cs typeface="Arial" pitchFamily="34" charset="0"/>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9" name="Slide Number Placeholder 5"/>
          <p:cNvSpPr>
            <a:spLocks noGrp="1"/>
          </p:cNvSpPr>
          <p:nvPr>
            <p:ph type="sldNum" sz="quarter" idx="12"/>
          </p:nvPr>
        </p:nvSpPr>
        <p:spPr>
          <a:noFill/>
        </p:spPr>
        <p:txBody>
          <a:bodyPr/>
          <a:lstStyle/>
          <a:p>
            <a:fld id="{801EA08E-0035-4523-868E-291540E8DC82}" type="slidenum">
              <a:rPr lang="en-US" smtClean="0">
                <a:cs typeface="Arial" pitchFamily="34" charset="0"/>
              </a:rPr>
              <a:pPr/>
              <a:t>84</a:t>
            </a:fld>
            <a:endParaRPr lang="en-US" smtClean="0">
              <a:cs typeface="Arial" pitchFamily="34" charset="0"/>
            </a:endParaRPr>
          </a:p>
        </p:txBody>
      </p:sp>
      <p:grpSp>
        <p:nvGrpSpPr>
          <p:cNvPr id="21510" name="Group 27"/>
          <p:cNvGrpSpPr>
            <a:grpSpLocks/>
          </p:cNvGrpSpPr>
          <p:nvPr/>
        </p:nvGrpSpPr>
        <p:grpSpPr bwMode="auto">
          <a:xfrm>
            <a:off x="0" y="1320800"/>
            <a:ext cx="9283700" cy="5537200"/>
            <a:chOff x="0" y="832"/>
            <a:chExt cx="5848" cy="3488"/>
          </a:xfrm>
        </p:grpSpPr>
        <p:graphicFrame>
          <p:nvGraphicFramePr>
            <p:cNvPr id="21506" name="Object 2"/>
            <p:cNvGraphicFramePr>
              <a:graphicFrameLocks noChangeAspect="1"/>
            </p:cNvGraphicFramePr>
            <p:nvPr/>
          </p:nvGraphicFramePr>
          <p:xfrm>
            <a:off x="2630" y="4136"/>
            <a:ext cx="648" cy="184"/>
          </p:xfrm>
          <a:graphic>
            <a:graphicData uri="http://schemas.openxmlformats.org/presentationml/2006/ole">
              <p:oleObj spid="_x0000_s21506" name="Equation" r:id="rId4" imgW="1028520" imgH="291960" progId="Equation.DSMT4">
                <p:embed/>
              </p:oleObj>
            </a:graphicData>
          </a:graphic>
        </p:graphicFrame>
        <p:pic>
          <p:nvPicPr>
            <p:cNvPr id="21512" name="Picture 5" descr="Fig9"/>
            <p:cNvPicPr>
              <a:picLocks noChangeAspect="1" noChangeArrowheads="1"/>
            </p:cNvPicPr>
            <p:nvPr/>
          </p:nvPicPr>
          <p:blipFill>
            <a:blip r:embed="rId5" cstate="print"/>
            <a:srcRect/>
            <a:stretch>
              <a:fillRect/>
            </a:stretch>
          </p:blipFill>
          <p:spPr bwMode="auto">
            <a:xfrm>
              <a:off x="579" y="983"/>
              <a:ext cx="4182" cy="2938"/>
            </a:xfrm>
            <a:prstGeom prst="rect">
              <a:avLst/>
            </a:prstGeom>
            <a:noFill/>
            <a:ln w="9525">
              <a:noFill/>
              <a:miter lim="800000"/>
              <a:headEnd/>
              <a:tailEnd/>
            </a:ln>
          </p:spPr>
        </p:pic>
        <p:graphicFrame>
          <p:nvGraphicFramePr>
            <p:cNvPr id="21507" name="Object 3"/>
            <p:cNvGraphicFramePr>
              <a:graphicFrameLocks noChangeAspect="1"/>
            </p:cNvGraphicFramePr>
            <p:nvPr/>
          </p:nvGraphicFramePr>
          <p:xfrm>
            <a:off x="1587" y="3741"/>
            <a:ext cx="523" cy="286"/>
          </p:xfrm>
          <a:graphic>
            <a:graphicData uri="http://schemas.openxmlformats.org/presentationml/2006/ole">
              <p:oleObj spid="_x0000_s21507" name="Equation" r:id="rId6" imgW="812520" imgH="444240" progId="Equation.DSMT4">
                <p:embed/>
              </p:oleObj>
            </a:graphicData>
          </a:graphic>
        </p:graphicFrame>
        <p:graphicFrame>
          <p:nvGraphicFramePr>
            <p:cNvPr id="21508" name="Object 4"/>
            <p:cNvGraphicFramePr>
              <a:graphicFrameLocks noChangeAspect="1"/>
            </p:cNvGraphicFramePr>
            <p:nvPr/>
          </p:nvGraphicFramePr>
          <p:xfrm>
            <a:off x="3897" y="3708"/>
            <a:ext cx="512" cy="280"/>
          </p:xfrm>
          <a:graphic>
            <a:graphicData uri="http://schemas.openxmlformats.org/presentationml/2006/ole">
              <p:oleObj spid="_x0000_s21508" name="Equation" r:id="rId7" imgW="812520" imgH="444240" progId="Equation.DSMT4">
                <p:embed/>
              </p:oleObj>
            </a:graphicData>
          </a:graphic>
        </p:graphicFrame>
        <p:sp>
          <p:nvSpPr>
            <p:cNvPr id="21513" name="Text Box 9"/>
            <p:cNvSpPr txBox="1">
              <a:spLocks noChangeArrowheads="1"/>
            </p:cNvSpPr>
            <p:nvPr/>
          </p:nvSpPr>
          <p:spPr bwMode="auto">
            <a:xfrm rot="-5400000">
              <a:off x="-31" y="1447"/>
              <a:ext cx="992" cy="231"/>
            </a:xfrm>
            <a:prstGeom prst="rect">
              <a:avLst/>
            </a:prstGeom>
            <a:noFill/>
            <a:ln w="25400" algn="ctr">
              <a:noFill/>
              <a:miter lim="800000"/>
              <a:headEnd/>
              <a:tailEnd/>
            </a:ln>
          </p:spPr>
          <p:txBody>
            <a:bodyPr>
              <a:spAutoFit/>
            </a:bodyPr>
            <a:lstStyle/>
            <a:p>
              <a:r>
                <a:rPr lang="en-US" sz="1800">
                  <a:solidFill>
                    <a:srgbClr val="000000"/>
                  </a:solidFill>
                  <a:latin typeface="Times New Roman" pitchFamily="18" charset="0"/>
                </a:rPr>
                <a:t>Occupancy</a:t>
              </a:r>
            </a:p>
          </p:txBody>
        </p:sp>
        <p:sp>
          <p:nvSpPr>
            <p:cNvPr id="21514" name="Text Box 10"/>
            <p:cNvSpPr txBox="1">
              <a:spLocks noChangeArrowheads="1"/>
            </p:cNvSpPr>
            <p:nvPr/>
          </p:nvSpPr>
          <p:spPr bwMode="auto">
            <a:xfrm>
              <a:off x="0" y="4147"/>
              <a:ext cx="1062" cy="173"/>
            </a:xfrm>
            <a:prstGeom prst="rect">
              <a:avLst/>
            </a:prstGeom>
            <a:noFill/>
            <a:ln w="25400" algn="ctr">
              <a:noFill/>
              <a:miter lim="800000"/>
              <a:headEnd/>
              <a:tailEnd/>
            </a:ln>
          </p:spPr>
          <p:txBody>
            <a:bodyPr>
              <a:spAutoFit/>
            </a:bodyPr>
            <a:lstStyle/>
            <a:p>
              <a:r>
                <a:rPr lang="en-US" sz="1200" i="1">
                  <a:solidFill>
                    <a:srgbClr val="000000"/>
                  </a:solidFill>
                </a:rPr>
                <a:t>Boda, et al</a:t>
              </a:r>
            </a:p>
          </p:txBody>
        </p:sp>
        <p:sp>
          <p:nvSpPr>
            <p:cNvPr id="21515" name="Text Box 13"/>
            <p:cNvSpPr txBox="1">
              <a:spLocks noChangeArrowheads="1"/>
            </p:cNvSpPr>
            <p:nvPr/>
          </p:nvSpPr>
          <p:spPr bwMode="auto">
            <a:xfrm>
              <a:off x="4425" y="832"/>
              <a:ext cx="1423" cy="231"/>
            </a:xfrm>
            <a:prstGeom prst="rect">
              <a:avLst/>
            </a:prstGeom>
            <a:noFill/>
            <a:ln w="25400" algn="ctr">
              <a:noFill/>
              <a:miter lim="800000"/>
              <a:headEnd/>
              <a:tailEnd/>
            </a:ln>
          </p:spPr>
          <p:txBody>
            <a:bodyPr>
              <a:spAutoFit/>
            </a:bodyPr>
            <a:lstStyle/>
            <a:p>
              <a:r>
                <a:rPr lang="en-US" sz="1200">
                  <a:solidFill>
                    <a:srgbClr val="000000"/>
                  </a:solidFill>
                </a:rPr>
                <a:t>DEKA</a:t>
              </a:r>
              <a:r>
                <a:rPr lang="en-US" sz="1400">
                  <a:solidFill>
                    <a:srgbClr val="000000"/>
                  </a:solidFill>
                </a:rPr>
                <a:t> Na Channel,</a:t>
              </a:r>
              <a:r>
                <a:rPr lang="en-US" sz="1800">
                  <a:solidFill>
                    <a:srgbClr val="000000"/>
                  </a:solidFill>
                </a:rPr>
                <a:t> </a:t>
              </a:r>
              <a:r>
                <a:rPr lang="en-US" sz="1000">
                  <a:solidFill>
                    <a:srgbClr val="000000"/>
                  </a:solidFill>
                </a:rPr>
                <a:t>6 Å</a:t>
              </a:r>
            </a:p>
          </p:txBody>
        </p:sp>
        <p:sp>
          <p:nvSpPr>
            <p:cNvPr id="21516" name="Rectangle 15"/>
            <p:cNvSpPr>
              <a:spLocks noChangeArrowheads="1"/>
            </p:cNvSpPr>
            <p:nvPr/>
          </p:nvSpPr>
          <p:spPr bwMode="auto">
            <a:xfrm>
              <a:off x="389" y="1142"/>
              <a:ext cx="192" cy="1263"/>
            </a:xfrm>
            <a:prstGeom prst="rect">
              <a:avLst/>
            </a:prstGeom>
            <a:solidFill>
              <a:schemeClr val="bg1"/>
            </a:solidFill>
            <a:ln w="25400" algn="ctr">
              <a:noFill/>
              <a:miter lim="800000"/>
              <a:headEnd type="none" w="lg" len="lg"/>
              <a:tailEnd type="none" w="lg" len="lg"/>
            </a:ln>
          </p:spPr>
          <p:txBody>
            <a:bodyPr wrap="none" anchor="ctr"/>
            <a:lstStyle/>
            <a:p>
              <a:endParaRPr lang="en-US">
                <a:solidFill>
                  <a:srgbClr val="000000"/>
                </a:solidFill>
              </a:endParaRPr>
            </a:p>
          </p:txBody>
        </p:sp>
        <p:sp>
          <p:nvSpPr>
            <p:cNvPr id="21517" name="Text Box 16"/>
            <p:cNvSpPr txBox="1">
              <a:spLocks noChangeArrowheads="1"/>
            </p:cNvSpPr>
            <p:nvPr/>
          </p:nvSpPr>
          <p:spPr bwMode="auto">
            <a:xfrm>
              <a:off x="0" y="2738"/>
              <a:ext cx="898" cy="679"/>
            </a:xfrm>
            <a:prstGeom prst="rect">
              <a:avLst/>
            </a:prstGeom>
            <a:noFill/>
            <a:ln w="25400" algn="ctr">
              <a:noFill/>
              <a:miter lim="800000"/>
              <a:headEnd type="none" w="lg" len="lg"/>
              <a:tailEnd type="none" w="lg" len="lg"/>
            </a:ln>
          </p:spPr>
          <p:txBody>
            <a:bodyPr>
              <a:spAutoFit/>
            </a:bodyPr>
            <a:lstStyle/>
            <a:p>
              <a:r>
                <a:rPr lang="en-US">
                  <a:solidFill>
                    <a:srgbClr val="000000"/>
                  </a:solidFill>
                </a:rPr>
                <a:t> Channel Contents</a:t>
              </a:r>
              <a:br>
                <a:rPr lang="en-US">
                  <a:solidFill>
                    <a:srgbClr val="000000"/>
                  </a:solidFill>
                </a:rPr>
              </a:br>
              <a:r>
                <a:rPr lang="en-US" sz="1400" i="1">
                  <a:solidFill>
                    <a:srgbClr val="000000"/>
                  </a:solidFill>
                </a:rPr>
                <a:t>occupancy</a:t>
              </a:r>
              <a:r>
                <a:rPr lang="en-US">
                  <a:solidFill>
                    <a:srgbClr val="000000"/>
                  </a:solidFill>
                </a:rPr>
                <a:t/>
              </a:r>
              <a:br>
                <a:rPr lang="en-US">
                  <a:solidFill>
                    <a:srgbClr val="000000"/>
                  </a:solidFill>
                </a:rPr>
              </a:br>
              <a:r>
                <a:rPr lang="en-US">
                  <a:solidFill>
                    <a:srgbClr val="000000"/>
                  </a:solidFill>
                </a:rPr>
                <a:t>        </a:t>
              </a:r>
            </a:p>
          </p:txBody>
        </p:sp>
        <p:sp>
          <p:nvSpPr>
            <p:cNvPr id="21518" name="AutoShape 17"/>
            <p:cNvSpPr>
              <a:spLocks noChangeArrowheads="1"/>
            </p:cNvSpPr>
            <p:nvPr/>
          </p:nvSpPr>
          <p:spPr bwMode="auto">
            <a:xfrm flipH="1">
              <a:off x="268" y="1751"/>
              <a:ext cx="95" cy="976"/>
            </a:xfrm>
            <a:prstGeom prst="upArrow">
              <a:avLst>
                <a:gd name="adj1" fmla="val 49602"/>
                <a:gd name="adj2" fmla="val 179171"/>
              </a:avLst>
            </a:prstGeom>
            <a:solidFill>
              <a:schemeClr val="bg2">
                <a:alpha val="23921"/>
              </a:schemeClr>
            </a:solidFill>
            <a:ln w="25400" algn="ctr">
              <a:solidFill>
                <a:schemeClr val="tx1"/>
              </a:solidFill>
              <a:miter lim="800000"/>
              <a:headEnd type="none" w="lg" len="lg"/>
              <a:tailEnd type="none" w="lg" len="lg"/>
            </a:ln>
          </p:spPr>
          <p:txBody>
            <a:bodyPr wrap="none" anchor="ctr"/>
            <a:lstStyle/>
            <a:p>
              <a:endParaRPr lang="en-US">
                <a:solidFill>
                  <a:srgbClr val="000000"/>
                </a:solidFill>
              </a:endParaRPr>
            </a:p>
          </p:txBody>
        </p:sp>
        <p:sp>
          <p:nvSpPr>
            <p:cNvPr id="21519" name="Oval 19"/>
            <p:cNvSpPr>
              <a:spLocks noChangeAspect="1" noChangeArrowheads="1"/>
            </p:cNvSpPr>
            <p:nvPr/>
          </p:nvSpPr>
          <p:spPr bwMode="auto">
            <a:xfrm>
              <a:off x="4832" y="1306"/>
              <a:ext cx="576" cy="584"/>
            </a:xfrm>
            <a:prstGeom prst="ellipse">
              <a:avLst/>
            </a:prstGeom>
            <a:solidFill>
              <a:srgbClr val="0070C0"/>
            </a:solidFill>
            <a:ln w="25400" algn="ctr">
              <a:solidFill>
                <a:schemeClr val="tx1"/>
              </a:solidFill>
              <a:round/>
              <a:headEnd/>
              <a:tailEnd/>
            </a:ln>
          </p:spPr>
          <p:txBody>
            <a:bodyPr wrap="none" anchor="ctr"/>
            <a:lstStyle/>
            <a:p>
              <a:endParaRPr lang="en-US">
                <a:solidFill>
                  <a:srgbClr val="000000"/>
                </a:solidFill>
              </a:endParaRPr>
            </a:p>
          </p:txBody>
        </p:sp>
        <p:sp>
          <p:nvSpPr>
            <p:cNvPr id="21520" name="Text Box 20"/>
            <p:cNvSpPr txBox="1">
              <a:spLocks noChangeArrowheads="1"/>
            </p:cNvSpPr>
            <p:nvPr/>
          </p:nvSpPr>
          <p:spPr bwMode="auto">
            <a:xfrm>
              <a:off x="4956" y="1170"/>
              <a:ext cx="558" cy="523"/>
            </a:xfrm>
            <a:prstGeom prst="rect">
              <a:avLst/>
            </a:prstGeom>
            <a:noFill/>
            <a:ln w="25400" algn="ctr">
              <a:noFill/>
              <a:miter lim="800000"/>
              <a:headEnd/>
              <a:tailEnd/>
            </a:ln>
          </p:spPr>
          <p:txBody>
            <a:bodyPr>
              <a:spAutoFit/>
            </a:bodyPr>
            <a:lstStyle/>
            <a:p>
              <a:r>
                <a:rPr lang="en-US" sz="1800" b="1">
                  <a:solidFill>
                    <a:srgbClr val="002E00"/>
                  </a:solidFill>
                </a:rPr>
                <a:t>Na</a:t>
              </a:r>
              <a:r>
                <a:rPr lang="en-US" sz="1800" b="1" baseline="30000">
                  <a:solidFill>
                    <a:srgbClr val="002E00"/>
                  </a:solidFill>
                </a:rPr>
                <a:t>+</a:t>
              </a:r>
              <a:r>
                <a:rPr lang="en-US" sz="4800">
                  <a:solidFill>
                    <a:srgbClr val="000000"/>
                  </a:solidFill>
                </a:rPr>
                <a:t> </a:t>
              </a:r>
              <a:endParaRPr lang="en-US" sz="4400">
                <a:solidFill>
                  <a:srgbClr val="000000"/>
                </a:solidFill>
              </a:endParaRPr>
            </a:p>
          </p:txBody>
        </p:sp>
        <p:sp>
          <p:nvSpPr>
            <p:cNvPr id="21521" name="Text Box 21"/>
            <p:cNvSpPr txBox="1">
              <a:spLocks noChangeArrowheads="1"/>
            </p:cNvSpPr>
            <p:nvPr/>
          </p:nvSpPr>
          <p:spPr bwMode="auto">
            <a:xfrm>
              <a:off x="4928" y="1566"/>
              <a:ext cx="522" cy="231"/>
            </a:xfrm>
            <a:prstGeom prst="rect">
              <a:avLst/>
            </a:prstGeom>
            <a:noFill/>
            <a:ln w="25400" algn="ctr">
              <a:noFill/>
              <a:miter lim="800000"/>
              <a:headEnd/>
              <a:tailEnd/>
            </a:ln>
          </p:spPr>
          <p:txBody>
            <a:bodyPr>
              <a:spAutoFit/>
            </a:bodyPr>
            <a:lstStyle/>
            <a:p>
              <a:r>
                <a:rPr lang="en-US" sz="1800">
                  <a:solidFill>
                    <a:srgbClr val="000000"/>
                  </a:solidFill>
                </a:rPr>
                <a:t>2.0 Å</a:t>
              </a:r>
            </a:p>
          </p:txBody>
        </p:sp>
        <p:sp>
          <p:nvSpPr>
            <p:cNvPr id="21522" name="Oval 22"/>
            <p:cNvSpPr>
              <a:spLocks noChangeArrowheads="1"/>
            </p:cNvSpPr>
            <p:nvPr/>
          </p:nvSpPr>
          <p:spPr bwMode="auto">
            <a:xfrm>
              <a:off x="4790" y="2083"/>
              <a:ext cx="858" cy="859"/>
            </a:xfrm>
            <a:prstGeom prst="ellipse">
              <a:avLst/>
            </a:prstGeom>
            <a:solidFill>
              <a:srgbClr val="FC0404"/>
            </a:solidFill>
            <a:ln w="25400" algn="ctr">
              <a:solidFill>
                <a:schemeClr val="tx1"/>
              </a:solidFill>
              <a:round/>
              <a:headEnd/>
              <a:tailEnd/>
            </a:ln>
          </p:spPr>
          <p:txBody>
            <a:bodyPr wrap="none" anchor="ctr"/>
            <a:lstStyle/>
            <a:p>
              <a:endParaRPr lang="en-US">
                <a:solidFill>
                  <a:srgbClr val="000000"/>
                </a:solidFill>
              </a:endParaRPr>
            </a:p>
          </p:txBody>
        </p:sp>
        <p:sp>
          <p:nvSpPr>
            <p:cNvPr id="21523" name="Rectangle 23"/>
            <p:cNvSpPr>
              <a:spLocks noChangeArrowheads="1"/>
            </p:cNvSpPr>
            <p:nvPr/>
          </p:nvSpPr>
          <p:spPr bwMode="auto">
            <a:xfrm>
              <a:off x="5000" y="2178"/>
              <a:ext cx="540" cy="480"/>
            </a:xfrm>
            <a:prstGeom prst="rect">
              <a:avLst/>
            </a:prstGeom>
            <a:noFill/>
            <a:ln w="25400" algn="ctr">
              <a:noFill/>
              <a:miter lim="800000"/>
              <a:headEnd/>
              <a:tailEnd/>
            </a:ln>
          </p:spPr>
          <p:txBody>
            <a:bodyPr>
              <a:spAutoFit/>
            </a:bodyPr>
            <a:lstStyle/>
            <a:p>
              <a:r>
                <a:rPr lang="en-US" sz="4000">
                  <a:solidFill>
                    <a:srgbClr val="000000"/>
                  </a:solidFill>
                </a:rPr>
                <a:t>K</a:t>
              </a:r>
              <a:r>
                <a:rPr lang="en-US" sz="4000" baseline="30000">
                  <a:solidFill>
                    <a:srgbClr val="000000"/>
                  </a:solidFill>
                </a:rPr>
                <a:t>+</a:t>
              </a:r>
              <a:r>
                <a:rPr lang="en-US" sz="4400">
                  <a:solidFill>
                    <a:srgbClr val="000000"/>
                  </a:solidFill>
                </a:rPr>
                <a:t> </a:t>
              </a:r>
            </a:p>
          </p:txBody>
        </p:sp>
        <p:sp>
          <p:nvSpPr>
            <p:cNvPr id="21524" name="Text Box 24"/>
            <p:cNvSpPr txBox="1">
              <a:spLocks noChangeArrowheads="1"/>
            </p:cNvSpPr>
            <p:nvPr/>
          </p:nvSpPr>
          <p:spPr bwMode="auto">
            <a:xfrm>
              <a:off x="4975" y="2616"/>
              <a:ext cx="552" cy="231"/>
            </a:xfrm>
            <a:prstGeom prst="rect">
              <a:avLst/>
            </a:prstGeom>
            <a:noFill/>
            <a:ln w="25400" algn="ctr">
              <a:noFill/>
              <a:miter lim="800000"/>
              <a:headEnd/>
              <a:tailEnd/>
            </a:ln>
          </p:spPr>
          <p:txBody>
            <a:bodyPr>
              <a:spAutoFit/>
            </a:bodyPr>
            <a:lstStyle/>
            <a:p>
              <a:r>
                <a:rPr lang="en-US" sz="1800">
                  <a:solidFill>
                    <a:srgbClr val="000000"/>
                  </a:solidFill>
                </a:rPr>
                <a:t>2.66</a:t>
              </a:r>
              <a:r>
                <a:rPr lang="en-US" sz="800">
                  <a:solidFill>
                    <a:srgbClr val="000000"/>
                  </a:solidFill>
                </a:rPr>
                <a:t> </a:t>
              </a:r>
              <a:r>
                <a:rPr lang="en-US" sz="1800">
                  <a:solidFill>
                    <a:srgbClr val="000000"/>
                  </a:solidFill>
                </a:rPr>
                <a:t>Å</a:t>
              </a:r>
            </a:p>
          </p:txBody>
        </p:sp>
      </p:grpSp>
      <p:sp>
        <p:nvSpPr>
          <p:cNvPr id="21511" name="Text Box 3"/>
          <p:cNvSpPr txBox="1">
            <a:spLocks noChangeAspect="1" noChangeArrowheads="1"/>
          </p:cNvSpPr>
          <p:nvPr/>
        </p:nvSpPr>
        <p:spPr bwMode="auto">
          <a:xfrm>
            <a:off x="638175" y="142875"/>
            <a:ext cx="7620000" cy="762000"/>
          </a:xfrm>
          <a:prstGeom prst="rect">
            <a:avLst/>
          </a:prstGeom>
          <a:noFill/>
          <a:ln w="9525" algn="ctr">
            <a:noFill/>
            <a:miter lim="800000"/>
            <a:headEnd/>
            <a:tailEnd/>
          </a:ln>
        </p:spPr>
        <p:txBody>
          <a:bodyPr lIns="79553" tIns="39776" rIns="79553" bIns="39776"/>
          <a:lstStyle/>
          <a:p>
            <a:pPr algn="ctr"/>
            <a:r>
              <a:rPr lang="en-US" b="1">
                <a:solidFill>
                  <a:srgbClr val="000000"/>
                </a:solidFill>
              </a:rPr>
              <a:t>Control Variable</a:t>
            </a:r>
            <a:r>
              <a:rPr lang="en-US" sz="2400" b="1" u="sng">
                <a:solidFill>
                  <a:srgbClr val="000000"/>
                </a:solidFill>
              </a:rPr>
              <a:t/>
            </a:r>
            <a:br>
              <a:rPr lang="en-US" sz="2400" b="1" u="sng">
                <a:solidFill>
                  <a:srgbClr val="000000"/>
                </a:solidFill>
              </a:rPr>
            </a:br>
            <a:r>
              <a:rPr lang="en-US" sz="3200" b="1">
                <a:solidFill>
                  <a:srgbClr val="000000"/>
                </a:solidFill>
              </a:rPr>
              <a:t>Channel Contents </a:t>
            </a:r>
            <a:r>
              <a:rPr lang="en-US" sz="2400">
                <a:solidFill>
                  <a:srgbClr val="000000"/>
                </a:solidFill>
              </a:rPr>
              <a:t>(occupancy)</a:t>
            </a:r>
            <a:r>
              <a:rPr lang="en-US" sz="2800">
                <a:solidFill>
                  <a:srgbClr val="000000"/>
                </a:solidFill>
              </a:rPr>
              <a:t> </a:t>
            </a:r>
            <a:r>
              <a:rPr lang="en-US">
                <a:solidFill>
                  <a:srgbClr val="000000"/>
                </a:solidFill>
              </a:rPr>
              <a:t/>
            </a:r>
            <a:br>
              <a:rPr lang="en-US">
                <a:solidFill>
                  <a:srgbClr val="000000"/>
                </a:solidFill>
              </a:rPr>
            </a:br>
            <a:r>
              <a:rPr lang="en-US">
                <a:solidFill>
                  <a:srgbClr val="000000"/>
                </a:solidFill>
              </a:rPr>
              <a:t>depends on </a:t>
            </a:r>
            <a:br>
              <a:rPr lang="en-US">
                <a:solidFill>
                  <a:srgbClr val="000000"/>
                </a:solidFill>
              </a:rPr>
            </a:br>
            <a:r>
              <a:rPr lang="en-US" sz="2000" b="1">
                <a:solidFill>
                  <a:srgbClr val="000000"/>
                </a:solidFill>
              </a:rPr>
              <a:t>Protein Polarization </a:t>
            </a:r>
            <a:r>
              <a:rPr lang="en-US" sz="2000">
                <a:solidFill>
                  <a:srgbClr val="000000"/>
                </a:solidFill>
              </a:rPr>
              <a:t>(dielectric)</a:t>
            </a:r>
            <a:r>
              <a:rPr lang="en-US">
                <a:solidFill>
                  <a:srgbClr val="000000"/>
                </a:solidFill>
              </a:rPr>
              <a:t> </a:t>
            </a:r>
          </a:p>
          <a:p>
            <a:endParaRPr lang="en-US" sz="2000">
              <a:solidFill>
                <a:srgbClr val="000000"/>
              </a:solidFill>
            </a:endParaRPr>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effectLst/>
      </p:bgPr>
    </p:bg>
    <p:spTree>
      <p:nvGrpSpPr>
        <p:cNvPr id="1" name=""/>
        <p:cNvGrpSpPr/>
        <p:nvPr/>
      </p:nvGrpSpPr>
      <p:grpSpPr>
        <a:xfrm>
          <a:off x="0" y="0"/>
          <a:ext cx="0" cy="0"/>
          <a:chOff x="0" y="0"/>
          <a:chExt cx="0" cy="0"/>
        </a:xfrm>
      </p:grpSpPr>
      <p:sp>
        <p:nvSpPr>
          <p:cNvPr id="217090" name="Rectangle 2"/>
          <p:cNvSpPr>
            <a:spLocks noGrp="1" noChangeArrowheads="1"/>
          </p:cNvSpPr>
          <p:nvPr>
            <p:ph type="title"/>
          </p:nvPr>
        </p:nvSpPr>
        <p:spPr>
          <a:xfrm>
            <a:off x="439738" y="292100"/>
            <a:ext cx="8229600" cy="5572125"/>
          </a:xfrm>
        </p:spPr>
        <p:txBody>
          <a:bodyPr/>
          <a:lstStyle/>
          <a:p>
            <a:pPr eaLnBrk="1" hangingPunct="1"/>
            <a:r>
              <a:rPr lang="en-US" sz="3600" b="1" u="sng" smtClean="0">
                <a:solidFill>
                  <a:srgbClr val="700000"/>
                </a:solidFill>
              </a:rPr>
              <a:t>Channel Diameter</a:t>
            </a:r>
            <a:r>
              <a:rPr lang="en-US" sz="3600" b="1" smtClean="0">
                <a:solidFill>
                  <a:srgbClr val="700000"/>
                </a:solidFill>
              </a:rPr>
              <a:t> </a:t>
            </a:r>
            <a:r>
              <a:rPr lang="en-US" sz="3200" b="1" smtClean="0">
                <a:solidFill>
                  <a:srgbClr val="700000"/>
                </a:solidFill>
              </a:rPr>
              <a:t/>
            </a:r>
            <a:br>
              <a:rPr lang="en-US" sz="3200" b="1" smtClean="0">
                <a:solidFill>
                  <a:srgbClr val="700000"/>
                </a:solidFill>
              </a:rPr>
            </a:br>
            <a:r>
              <a:rPr lang="en-US" sz="2800" smtClean="0">
                <a:solidFill>
                  <a:srgbClr val="700000"/>
                </a:solidFill>
              </a:rPr>
              <a:t>and </a:t>
            </a:r>
            <a:r>
              <a:rPr lang="en-US" sz="3200" b="1" smtClean="0">
                <a:solidFill>
                  <a:srgbClr val="700000"/>
                </a:solidFill>
              </a:rPr>
              <a:t/>
            </a:r>
            <a:br>
              <a:rPr lang="en-US" sz="3200" b="1" smtClean="0">
                <a:solidFill>
                  <a:srgbClr val="700000"/>
                </a:solidFill>
              </a:rPr>
            </a:br>
            <a:r>
              <a:rPr lang="en-US" sz="3600" b="1" u="sng" smtClean="0">
                <a:solidFill>
                  <a:srgbClr val="700000"/>
                </a:solidFill>
              </a:rPr>
              <a:t>Dielectric Coefficient</a:t>
            </a:r>
            <a:r>
              <a:rPr lang="en-US" sz="3600" b="1" smtClean="0">
                <a:solidFill>
                  <a:srgbClr val="700000"/>
                </a:solidFill>
              </a:rPr>
              <a:t> </a:t>
            </a:r>
            <a:r>
              <a:rPr lang="en-US" sz="3200" b="1" smtClean="0">
                <a:solidFill>
                  <a:srgbClr val="700000"/>
                </a:solidFill>
              </a:rPr>
              <a:t/>
            </a:r>
            <a:br>
              <a:rPr lang="en-US" sz="3200" b="1" smtClean="0">
                <a:solidFill>
                  <a:srgbClr val="700000"/>
                </a:solidFill>
              </a:rPr>
            </a:br>
            <a:r>
              <a:rPr lang="en-US" sz="2800" smtClean="0">
                <a:solidFill>
                  <a:srgbClr val="700000"/>
                </a:solidFill>
              </a:rPr>
              <a:t>emerge as</a:t>
            </a:r>
            <a:r>
              <a:rPr lang="en-US" sz="4000" b="1" smtClean="0">
                <a:solidFill>
                  <a:srgbClr val="700000"/>
                </a:solidFill>
              </a:rPr>
              <a:t/>
            </a:r>
            <a:br>
              <a:rPr lang="en-US" sz="4000" b="1" smtClean="0">
                <a:solidFill>
                  <a:srgbClr val="700000"/>
                </a:solidFill>
              </a:rPr>
            </a:br>
            <a:r>
              <a:rPr lang="en-US" sz="3600" b="1" smtClean="0">
                <a:solidFill>
                  <a:srgbClr val="700000"/>
                </a:solidFill>
              </a:rPr>
              <a:t>Orthogonal Control Variables</a:t>
            </a:r>
            <a:r>
              <a:rPr lang="en-US" sz="4000" b="1" smtClean="0">
                <a:solidFill>
                  <a:srgbClr val="700000"/>
                </a:solidFill>
              </a:rPr>
              <a:t>*</a:t>
            </a:r>
            <a:r>
              <a:rPr lang="en-US" sz="4000" b="1" u="sng" smtClean="0">
                <a:solidFill>
                  <a:srgbClr val="700000"/>
                </a:solidFill>
              </a:rPr>
              <a:t/>
            </a:r>
            <a:br>
              <a:rPr lang="en-US" sz="4000" b="1" u="sng" smtClean="0">
                <a:solidFill>
                  <a:srgbClr val="700000"/>
                </a:solidFill>
              </a:rPr>
            </a:br>
            <a:r>
              <a:rPr lang="en-US" sz="2400" smtClean="0">
                <a:solidFill>
                  <a:srgbClr val="700000"/>
                </a:solidFill>
              </a:rPr>
              <a:t> in simulations of the Na channel,</a:t>
            </a:r>
            <a:br>
              <a:rPr lang="en-US" sz="2400" smtClean="0">
                <a:solidFill>
                  <a:srgbClr val="700000"/>
                </a:solidFill>
              </a:rPr>
            </a:br>
            <a:r>
              <a:rPr lang="en-US" sz="2400" smtClean="0">
                <a:solidFill>
                  <a:srgbClr val="700000"/>
                </a:solidFill>
              </a:rPr>
              <a:t>but not the Ca channel.</a:t>
            </a:r>
            <a:br>
              <a:rPr lang="en-US" sz="2400" smtClean="0">
                <a:solidFill>
                  <a:srgbClr val="700000"/>
                </a:solidFill>
              </a:rPr>
            </a:br>
            <a:r>
              <a:rPr lang="en-US" sz="2400" smtClean="0">
                <a:solidFill>
                  <a:srgbClr val="700000"/>
                </a:solidFill>
              </a:rPr>
              <a:t/>
            </a:r>
            <a:br>
              <a:rPr lang="en-US" sz="2400" smtClean="0">
                <a:solidFill>
                  <a:srgbClr val="700000"/>
                </a:solidFill>
              </a:rPr>
            </a:br>
            <a:r>
              <a:rPr lang="en-US" sz="2400" smtClean="0">
                <a:solidFill>
                  <a:srgbClr val="700000"/>
                </a:solidFill>
              </a:rPr>
              <a:t/>
            </a:r>
            <a:br>
              <a:rPr lang="en-US" sz="2400" smtClean="0">
                <a:solidFill>
                  <a:srgbClr val="700000"/>
                </a:solidFill>
              </a:rPr>
            </a:br>
            <a:r>
              <a:rPr lang="en-US" sz="2400" smtClean="0">
                <a:solidFill>
                  <a:srgbClr val="700000"/>
                </a:solidFill>
              </a:rPr>
              <a:t>*</a:t>
            </a:r>
            <a:r>
              <a:rPr lang="en-US" sz="2400" i="1" smtClean="0">
                <a:solidFill>
                  <a:srgbClr val="700000"/>
                </a:solidFill>
              </a:rPr>
              <a:t>These emerge as </a:t>
            </a:r>
            <a:r>
              <a:rPr lang="en-US" sz="2400" i="1" u="sng" smtClean="0">
                <a:solidFill>
                  <a:srgbClr val="700000"/>
                </a:solidFill>
              </a:rPr>
              <a:t>outputs</a:t>
            </a:r>
            <a:r>
              <a:rPr lang="en-US" sz="2400" i="1" smtClean="0">
                <a:solidFill>
                  <a:srgbClr val="700000"/>
                </a:solidFill>
              </a:rPr>
              <a:t>. They are </a:t>
            </a:r>
            <a:r>
              <a:rPr lang="en-US" sz="2400" i="1" u="sng" smtClean="0">
                <a:solidFill>
                  <a:srgbClr val="700000"/>
                </a:solidFill>
              </a:rPr>
              <a:t>not inputs</a:t>
            </a:r>
            <a:r>
              <a:rPr lang="en-US" sz="2400" i="1" smtClean="0">
                <a:solidFill>
                  <a:srgbClr val="700000"/>
                </a:solidFill>
              </a:rPr>
              <a:t>.</a:t>
            </a:r>
          </a:p>
        </p:txBody>
      </p:sp>
      <p:sp>
        <p:nvSpPr>
          <p:cNvPr id="217091" name="Slide Number Placeholder 5"/>
          <p:cNvSpPr>
            <a:spLocks noGrp="1"/>
          </p:cNvSpPr>
          <p:nvPr>
            <p:ph type="sldNum" sz="quarter" idx="12"/>
          </p:nvPr>
        </p:nvSpPr>
        <p:spPr>
          <a:noFill/>
        </p:spPr>
        <p:txBody>
          <a:bodyPr/>
          <a:lstStyle/>
          <a:p>
            <a:fld id="{F30EDA63-534A-4615-BC37-2346938F352D}" type="slidenum">
              <a:rPr lang="en-US" smtClean="0">
                <a:cs typeface="Arial" pitchFamily="34" charset="0"/>
              </a:rPr>
              <a:pPr/>
              <a:t>85</a:t>
            </a:fld>
            <a:endParaRPr lang="en-US" smtClean="0">
              <a:cs typeface="Arial" pitchFamily="34" charset="0"/>
            </a:endParaRPr>
          </a:p>
        </p:txBody>
      </p:sp>
      <p:grpSp>
        <p:nvGrpSpPr>
          <p:cNvPr id="217092" name="Group 11"/>
          <p:cNvGrpSpPr>
            <a:grpSpLocks/>
          </p:cNvGrpSpPr>
          <p:nvPr/>
        </p:nvGrpSpPr>
        <p:grpSpPr bwMode="auto">
          <a:xfrm>
            <a:off x="369888" y="446088"/>
            <a:ext cx="2171700" cy="736600"/>
            <a:chOff x="370457" y="446566"/>
            <a:chExt cx="2170724" cy="735747"/>
          </a:xfrm>
        </p:grpSpPr>
        <p:sp>
          <p:nvSpPr>
            <p:cNvPr id="217097" name="TextBox 3"/>
            <p:cNvSpPr txBox="1">
              <a:spLocks noChangeArrowheads="1"/>
            </p:cNvSpPr>
            <p:nvPr/>
          </p:nvSpPr>
          <p:spPr bwMode="auto">
            <a:xfrm>
              <a:off x="370457" y="455521"/>
              <a:ext cx="1935126" cy="707886"/>
            </a:xfrm>
            <a:prstGeom prst="rect">
              <a:avLst/>
            </a:prstGeom>
            <a:noFill/>
            <a:ln w="9525">
              <a:noFill/>
              <a:miter lim="800000"/>
              <a:headEnd/>
              <a:tailEnd/>
            </a:ln>
          </p:spPr>
          <p:txBody>
            <a:bodyPr>
              <a:spAutoFit/>
            </a:bodyPr>
            <a:lstStyle/>
            <a:p>
              <a:pPr algn="ctr"/>
              <a:r>
                <a:rPr lang="en-US" sz="2000" b="1" i="1">
                  <a:solidFill>
                    <a:srgbClr val="FF0000"/>
                  </a:solidFill>
                </a:rPr>
                <a:t>Static Structure </a:t>
              </a:r>
            </a:p>
          </p:txBody>
        </p:sp>
        <p:sp>
          <p:nvSpPr>
            <p:cNvPr id="217098" name="Oval 5"/>
            <p:cNvSpPr>
              <a:spLocks noChangeArrowheads="1"/>
            </p:cNvSpPr>
            <p:nvPr/>
          </p:nvSpPr>
          <p:spPr bwMode="auto">
            <a:xfrm>
              <a:off x="531626" y="446566"/>
              <a:ext cx="1648047" cy="735747"/>
            </a:xfrm>
            <a:prstGeom prst="ellipse">
              <a:avLst/>
            </a:prstGeom>
            <a:noFill/>
            <a:ln w="25400" algn="ctr">
              <a:solidFill>
                <a:srgbClr val="FF0000"/>
              </a:solidFill>
              <a:round/>
              <a:headEnd/>
              <a:tailEnd/>
            </a:ln>
          </p:spPr>
          <p:txBody>
            <a:bodyPr tIns="137160" bIns="137160">
              <a:spAutoFit/>
            </a:bodyPr>
            <a:lstStyle/>
            <a:p>
              <a:pPr algn="ctr" eaLnBrk="0" hangingPunct="0">
                <a:spcBef>
                  <a:spcPct val="50000"/>
                </a:spcBef>
              </a:pPr>
              <a:endParaRPr lang="en-US">
                <a:solidFill>
                  <a:srgbClr val="000000"/>
                </a:solidFill>
              </a:endParaRPr>
            </a:p>
          </p:txBody>
        </p:sp>
        <p:cxnSp>
          <p:nvCxnSpPr>
            <p:cNvPr id="217099" name="Straight Arrow Connector 8"/>
            <p:cNvCxnSpPr>
              <a:cxnSpLocks noChangeShapeType="1"/>
            </p:cNvCxnSpPr>
            <p:nvPr/>
          </p:nvCxnSpPr>
          <p:spPr bwMode="auto">
            <a:xfrm>
              <a:off x="2115879" y="946298"/>
              <a:ext cx="425302" cy="138223"/>
            </a:xfrm>
            <a:prstGeom prst="straightConnector1">
              <a:avLst/>
            </a:prstGeom>
            <a:noFill/>
            <a:ln w="12700" algn="ctr">
              <a:solidFill>
                <a:srgbClr val="FF0000"/>
              </a:solidFill>
              <a:round/>
              <a:headEnd/>
              <a:tailEnd type="arrow" w="med" len="med"/>
            </a:ln>
          </p:spPr>
        </p:cxnSp>
      </p:grpSp>
      <p:grpSp>
        <p:nvGrpSpPr>
          <p:cNvPr id="217093" name="Group 12"/>
          <p:cNvGrpSpPr>
            <a:grpSpLocks/>
          </p:cNvGrpSpPr>
          <p:nvPr/>
        </p:nvGrpSpPr>
        <p:grpSpPr bwMode="auto">
          <a:xfrm>
            <a:off x="6677025" y="673100"/>
            <a:ext cx="2309813" cy="1262063"/>
            <a:chOff x="17725" y="446566"/>
            <a:chExt cx="2310548" cy="1261732"/>
          </a:xfrm>
        </p:grpSpPr>
        <p:sp>
          <p:nvSpPr>
            <p:cNvPr id="217094" name="TextBox 13"/>
            <p:cNvSpPr txBox="1">
              <a:spLocks noChangeArrowheads="1"/>
            </p:cNvSpPr>
            <p:nvPr/>
          </p:nvSpPr>
          <p:spPr bwMode="auto">
            <a:xfrm>
              <a:off x="393146" y="463095"/>
              <a:ext cx="1935127" cy="707886"/>
            </a:xfrm>
            <a:prstGeom prst="rect">
              <a:avLst/>
            </a:prstGeom>
            <a:noFill/>
            <a:ln w="9525">
              <a:noFill/>
              <a:miter lim="800000"/>
              <a:headEnd/>
              <a:tailEnd/>
            </a:ln>
          </p:spPr>
          <p:txBody>
            <a:bodyPr>
              <a:spAutoFit/>
            </a:bodyPr>
            <a:lstStyle/>
            <a:p>
              <a:pPr algn="ctr"/>
              <a:r>
                <a:rPr lang="en-US" sz="2000" b="1" i="1">
                  <a:solidFill>
                    <a:srgbClr val="FF0000"/>
                  </a:solidFill>
                </a:rPr>
                <a:t>Dynamic Structure </a:t>
              </a:r>
            </a:p>
          </p:txBody>
        </p:sp>
        <p:sp>
          <p:nvSpPr>
            <p:cNvPr id="217095" name="Oval 14"/>
            <p:cNvSpPr>
              <a:spLocks noChangeArrowheads="1"/>
            </p:cNvSpPr>
            <p:nvPr/>
          </p:nvSpPr>
          <p:spPr bwMode="auto">
            <a:xfrm>
              <a:off x="531626" y="446566"/>
              <a:ext cx="1648047" cy="735747"/>
            </a:xfrm>
            <a:prstGeom prst="ellipse">
              <a:avLst/>
            </a:prstGeom>
            <a:noFill/>
            <a:ln w="25400" algn="ctr">
              <a:solidFill>
                <a:srgbClr val="FF0000"/>
              </a:solidFill>
              <a:round/>
              <a:headEnd/>
              <a:tailEnd/>
            </a:ln>
          </p:spPr>
          <p:txBody>
            <a:bodyPr tIns="137160" bIns="137160">
              <a:spAutoFit/>
            </a:bodyPr>
            <a:lstStyle/>
            <a:p>
              <a:pPr algn="ctr" eaLnBrk="0" hangingPunct="0">
                <a:spcBef>
                  <a:spcPct val="50000"/>
                </a:spcBef>
              </a:pPr>
              <a:endParaRPr lang="en-US">
                <a:solidFill>
                  <a:srgbClr val="000000"/>
                </a:solidFill>
              </a:endParaRPr>
            </a:p>
          </p:txBody>
        </p:sp>
        <p:cxnSp>
          <p:nvCxnSpPr>
            <p:cNvPr id="217096" name="Straight Arrow Connector 15"/>
            <p:cNvCxnSpPr>
              <a:cxnSpLocks noChangeShapeType="1"/>
              <a:stCxn id="217095" idx="3"/>
            </p:cNvCxnSpPr>
            <p:nvPr/>
          </p:nvCxnSpPr>
          <p:spPr bwMode="auto">
            <a:xfrm rot="5400000">
              <a:off x="78485" y="1013805"/>
              <a:ext cx="633733" cy="755253"/>
            </a:xfrm>
            <a:prstGeom prst="straightConnector1">
              <a:avLst/>
            </a:prstGeom>
            <a:noFill/>
            <a:ln w="12700" algn="ctr">
              <a:solidFill>
                <a:srgbClr val="FF0000"/>
              </a:solidFill>
              <a:round/>
              <a:headEnd/>
              <a:tailEnd type="arrow" w="med" len="med"/>
            </a:ln>
          </p:spPr>
        </p:cxnSp>
      </p:gr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18114" name="Slide Number Placeholder 5"/>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54CB1957-9065-4ABF-BBA5-95E9323724F5}" type="slidenum">
              <a:rPr lang="en-US" smtClean="0">
                <a:solidFill>
                  <a:srgbClr val="898989"/>
                </a:solidFill>
                <a:latin typeface="Arial" pitchFamily="34" charset="0"/>
                <a:cs typeface="Arial" pitchFamily="34" charset="0"/>
              </a:rPr>
              <a:pPr/>
              <a:t>86</a:t>
            </a:fld>
            <a:endParaRPr lang="en-US" smtClean="0">
              <a:solidFill>
                <a:srgbClr val="898989"/>
              </a:solidFill>
              <a:latin typeface="Arial" pitchFamily="34" charset="0"/>
              <a:cs typeface="Arial" pitchFamily="34" charset="0"/>
            </a:endParaRPr>
          </a:p>
        </p:txBody>
      </p:sp>
      <p:sp>
        <p:nvSpPr>
          <p:cNvPr id="218115" name="TextBox 2"/>
          <p:cNvSpPr txBox="1">
            <a:spLocks noChangeArrowheads="1"/>
          </p:cNvSpPr>
          <p:nvPr/>
        </p:nvSpPr>
        <p:spPr bwMode="auto">
          <a:xfrm>
            <a:off x="685800" y="1196975"/>
            <a:ext cx="7816850" cy="2308225"/>
          </a:xfrm>
          <a:prstGeom prst="rect">
            <a:avLst/>
          </a:prstGeom>
          <a:noFill/>
          <a:ln w="9525">
            <a:noFill/>
            <a:miter lim="800000"/>
            <a:headEnd/>
            <a:tailEnd/>
          </a:ln>
        </p:spPr>
        <p:txBody>
          <a:bodyPr>
            <a:spAutoFit/>
          </a:bodyPr>
          <a:lstStyle/>
          <a:p>
            <a:pPr algn="ctr"/>
            <a:r>
              <a:rPr lang="en-US" sz="2400">
                <a:solidFill>
                  <a:schemeClr val="bg1"/>
                </a:solidFill>
              </a:rPr>
              <a:t>Supplementary Material</a:t>
            </a:r>
          </a:p>
          <a:p>
            <a:pPr algn="ctr"/>
            <a:endParaRPr lang="en-US" sz="2400">
              <a:solidFill>
                <a:schemeClr val="bg1"/>
              </a:solidFill>
            </a:endParaRPr>
          </a:p>
          <a:p>
            <a:pPr algn="ctr"/>
            <a:endParaRPr lang="en-US" sz="2400">
              <a:solidFill>
                <a:schemeClr val="bg1"/>
              </a:solidFill>
            </a:endParaRPr>
          </a:p>
          <a:p>
            <a:pPr algn="ctr"/>
            <a:r>
              <a:rPr lang="en-US" sz="3600">
                <a:solidFill>
                  <a:schemeClr val="bg1"/>
                </a:solidFill>
              </a:rPr>
              <a:t>RyR Channel: </a:t>
            </a:r>
          </a:p>
          <a:p>
            <a:pPr algn="ctr"/>
            <a:r>
              <a:rPr lang="en-US" sz="3600">
                <a:solidFill>
                  <a:schemeClr val="bg1"/>
                </a:solidFill>
              </a:rPr>
              <a:t>Current Voltage Curves</a:t>
            </a:r>
            <a:r>
              <a:rPr lang="en-US" sz="2400">
                <a:solidFill>
                  <a:schemeClr val="bg1"/>
                </a:solidFill>
              </a:rPr>
              <a:t> </a:t>
            </a:r>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effectLst/>
      </p:bgPr>
    </p:bg>
    <p:spTree>
      <p:nvGrpSpPr>
        <p:cNvPr id="1" name=""/>
        <p:cNvGrpSpPr/>
        <p:nvPr/>
      </p:nvGrpSpPr>
      <p:grpSpPr>
        <a:xfrm>
          <a:off x="0" y="0"/>
          <a:ext cx="0" cy="0"/>
          <a:chOff x="0" y="0"/>
          <a:chExt cx="0" cy="0"/>
        </a:xfrm>
      </p:grpSpPr>
      <p:sp>
        <p:nvSpPr>
          <p:cNvPr id="219138" name="Text Box 2"/>
          <p:cNvSpPr txBox="1">
            <a:spLocks noChangeArrowheads="1"/>
          </p:cNvSpPr>
          <p:nvPr/>
        </p:nvSpPr>
        <p:spPr bwMode="auto">
          <a:xfrm>
            <a:off x="415925" y="1069975"/>
            <a:ext cx="8337550" cy="3773488"/>
          </a:xfrm>
          <a:prstGeom prst="rect">
            <a:avLst/>
          </a:prstGeom>
          <a:noFill/>
          <a:ln w="25400" algn="ctr">
            <a:noFill/>
            <a:miter lim="800000"/>
            <a:headEnd/>
            <a:tailEnd type="none" w="lg" len="lg"/>
          </a:ln>
        </p:spPr>
        <p:txBody>
          <a:bodyPr tIns="0" bIns="0">
            <a:spAutoFit/>
          </a:bodyPr>
          <a:lstStyle/>
          <a:p>
            <a:pPr algn="ctr" eaLnBrk="0" hangingPunct="0">
              <a:spcBef>
                <a:spcPct val="50000"/>
              </a:spcBef>
            </a:pPr>
            <a:r>
              <a:rPr lang="en-US" sz="2400" b="1">
                <a:solidFill>
                  <a:srgbClr val="000000"/>
                </a:solidFill>
              </a:rPr>
              <a:t> </a:t>
            </a:r>
            <a:r>
              <a:rPr lang="en-US" sz="4400" b="1" i="1">
                <a:solidFill>
                  <a:srgbClr val="0033CC"/>
                </a:solidFill>
              </a:rPr>
              <a:t>RyR</a:t>
            </a:r>
            <a:r>
              <a:rPr lang="en-US" sz="4400" b="1">
                <a:solidFill>
                  <a:srgbClr val="0033CC"/>
                </a:solidFill>
              </a:rPr>
              <a:t> </a:t>
            </a:r>
            <a:r>
              <a:rPr lang="en-US" sz="4400" b="1" i="1">
                <a:solidFill>
                  <a:srgbClr val="0033CC"/>
                </a:solidFill>
              </a:rPr>
              <a:t>Receptor</a:t>
            </a:r>
          </a:p>
          <a:p>
            <a:pPr algn="ctr" eaLnBrk="0" hangingPunct="0">
              <a:spcBef>
                <a:spcPct val="50000"/>
              </a:spcBef>
            </a:pPr>
            <a:r>
              <a:rPr lang="en-US" sz="2400" b="1">
                <a:solidFill>
                  <a:srgbClr val="000000"/>
                </a:solidFill>
              </a:rPr>
              <a:t>Gillespie, Meissner, Le Xu, et al, </a:t>
            </a:r>
            <a:br>
              <a:rPr lang="en-US" sz="2400" b="1">
                <a:solidFill>
                  <a:srgbClr val="000000"/>
                </a:solidFill>
              </a:rPr>
            </a:br>
            <a:r>
              <a:rPr lang="en-US" sz="2400" b="1" i="1">
                <a:solidFill>
                  <a:srgbClr val="000000"/>
                </a:solidFill>
              </a:rPr>
              <a:t>not</a:t>
            </a:r>
            <a:r>
              <a:rPr lang="en-US" sz="2400" i="1">
                <a:solidFill>
                  <a:srgbClr val="000000"/>
                </a:solidFill>
              </a:rPr>
              <a:t> Bob Eisenberg</a:t>
            </a:r>
          </a:p>
          <a:p>
            <a:pPr algn="ctr" eaLnBrk="0" hangingPunct="0">
              <a:spcBef>
                <a:spcPct val="50000"/>
              </a:spcBef>
            </a:pPr>
            <a:endParaRPr lang="en-US" sz="2400" i="1">
              <a:solidFill>
                <a:srgbClr val="000000"/>
              </a:solidFill>
            </a:endParaRPr>
          </a:p>
          <a:p>
            <a:pPr algn="ctr" eaLnBrk="0" hangingPunct="0">
              <a:spcBef>
                <a:spcPct val="50000"/>
              </a:spcBef>
            </a:pPr>
            <a:endParaRPr lang="en-US" sz="2400" i="1">
              <a:solidFill>
                <a:srgbClr val="000000"/>
              </a:solidFill>
            </a:endParaRPr>
          </a:p>
          <a:p>
            <a:pPr eaLnBrk="0" hangingPunct="0">
              <a:spcBef>
                <a:spcPct val="50000"/>
              </a:spcBef>
            </a:pPr>
            <a:r>
              <a:rPr lang="en-US" b="1">
                <a:solidFill>
                  <a:srgbClr val="000000"/>
                </a:solidFill>
                <a:sym typeface="Wingdings" pitchFamily="2" charset="2"/>
              </a:rPr>
              <a:t>       </a:t>
            </a:r>
            <a:r>
              <a:rPr lang="en-US" sz="2400" b="1">
                <a:solidFill>
                  <a:srgbClr val="000000"/>
                </a:solidFill>
              </a:rPr>
              <a:t>More than 120 combinations of solutions </a:t>
            </a:r>
            <a:r>
              <a:rPr lang="en-US" sz="2000">
                <a:solidFill>
                  <a:srgbClr val="000000"/>
                </a:solidFill>
              </a:rPr>
              <a:t>&amp; </a:t>
            </a:r>
            <a:r>
              <a:rPr lang="en-US" sz="2400" b="1">
                <a:solidFill>
                  <a:srgbClr val="000000"/>
                </a:solidFill>
              </a:rPr>
              <a:t>mutants</a:t>
            </a:r>
          </a:p>
          <a:p>
            <a:pPr eaLnBrk="0" hangingPunct="0">
              <a:spcBef>
                <a:spcPct val="50000"/>
              </a:spcBef>
            </a:pPr>
            <a:r>
              <a:rPr lang="en-US" b="1">
                <a:solidFill>
                  <a:srgbClr val="000000"/>
                </a:solidFill>
                <a:sym typeface="Wingdings" pitchFamily="2" charset="2"/>
              </a:rPr>
              <a:t></a:t>
            </a:r>
            <a:r>
              <a:rPr lang="en-US" sz="2400" b="1">
                <a:solidFill>
                  <a:srgbClr val="000000"/>
                </a:solidFill>
                <a:sym typeface="Wingdings" pitchFamily="2" charset="2"/>
              </a:rPr>
              <a:t>     </a:t>
            </a:r>
            <a:r>
              <a:rPr lang="en-US" sz="2400" b="1">
                <a:solidFill>
                  <a:srgbClr val="000000"/>
                </a:solidFill>
              </a:rPr>
              <a:t>7 mutants with significant effects fit successfully</a:t>
            </a:r>
          </a:p>
        </p:txBody>
      </p:sp>
      <p:sp>
        <p:nvSpPr>
          <p:cNvPr id="219139" name="Text Box 4"/>
          <p:cNvSpPr txBox="1">
            <a:spLocks noChangeArrowheads="1"/>
          </p:cNvSpPr>
          <p:nvPr/>
        </p:nvSpPr>
        <p:spPr bwMode="auto">
          <a:xfrm>
            <a:off x="1828800" y="733425"/>
            <a:ext cx="5095875" cy="366713"/>
          </a:xfrm>
          <a:prstGeom prst="rect">
            <a:avLst/>
          </a:prstGeom>
          <a:noFill/>
          <a:ln w="25400" algn="ctr">
            <a:noFill/>
            <a:miter lim="800000"/>
            <a:headEnd/>
            <a:tailEnd/>
          </a:ln>
        </p:spPr>
        <p:txBody>
          <a:bodyPr>
            <a:spAutoFit/>
          </a:bodyPr>
          <a:lstStyle/>
          <a:p>
            <a:pPr algn="ctr" eaLnBrk="0" hangingPunct="0">
              <a:spcBef>
                <a:spcPct val="50000"/>
              </a:spcBef>
            </a:pPr>
            <a:r>
              <a:rPr lang="en-US" sz="1800" b="1" i="1">
                <a:solidFill>
                  <a:srgbClr val="0033CC"/>
                </a:solidFill>
              </a:rPr>
              <a:t>Best Evidence is from the</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bg>
      <p:bgPr>
        <a:solidFill>
          <a:srgbClr val="DDDDDD"/>
        </a:solidFill>
        <a:effectLst/>
      </p:bgPr>
    </p:bg>
    <p:spTree>
      <p:nvGrpSpPr>
        <p:cNvPr id="1" name=""/>
        <p:cNvGrpSpPr/>
        <p:nvPr/>
      </p:nvGrpSpPr>
      <p:grpSpPr>
        <a:xfrm>
          <a:off x="0" y="0"/>
          <a:ext cx="0" cy="0"/>
          <a:chOff x="0" y="0"/>
          <a:chExt cx="0" cy="0"/>
        </a:xfrm>
      </p:grpSpPr>
      <p:sp>
        <p:nvSpPr>
          <p:cNvPr id="220162" name="Slide Number Placeholder 5"/>
          <p:cNvSpPr>
            <a:spLocks noGrp="1"/>
          </p:cNvSpPr>
          <p:nvPr>
            <p:ph type="sldNum" sz="quarter" idx="12"/>
          </p:nvPr>
        </p:nvSpPr>
        <p:spPr>
          <a:noFill/>
        </p:spPr>
        <p:txBody>
          <a:bodyPr/>
          <a:lstStyle/>
          <a:p>
            <a:fld id="{031792B7-8491-4647-AEBD-E4BE556CE38F}" type="slidenum">
              <a:rPr lang="en-US" smtClean="0">
                <a:latin typeface="Arial" pitchFamily="34" charset="0"/>
                <a:cs typeface="Arial" pitchFamily="34" charset="0"/>
              </a:rPr>
              <a:pPr/>
              <a:t>88</a:t>
            </a:fld>
            <a:endParaRPr lang="en-US" smtClean="0">
              <a:latin typeface="Arial" pitchFamily="34" charset="0"/>
              <a:cs typeface="Arial" pitchFamily="34" charset="0"/>
            </a:endParaRPr>
          </a:p>
        </p:txBody>
      </p:sp>
      <p:grpSp>
        <p:nvGrpSpPr>
          <p:cNvPr id="220163" name="Group 2"/>
          <p:cNvGrpSpPr>
            <a:grpSpLocks/>
          </p:cNvGrpSpPr>
          <p:nvPr/>
        </p:nvGrpSpPr>
        <p:grpSpPr bwMode="auto">
          <a:xfrm>
            <a:off x="0" y="0"/>
            <a:ext cx="9134475" cy="8447088"/>
            <a:chOff x="0" y="0"/>
            <a:chExt cx="5754" cy="5321"/>
          </a:xfrm>
        </p:grpSpPr>
        <p:grpSp>
          <p:nvGrpSpPr>
            <p:cNvPr id="220164" name="Group 3"/>
            <p:cNvGrpSpPr>
              <a:grpSpLocks/>
            </p:cNvGrpSpPr>
            <p:nvPr/>
          </p:nvGrpSpPr>
          <p:grpSpPr bwMode="auto">
            <a:xfrm>
              <a:off x="62" y="512"/>
              <a:ext cx="3168" cy="3352"/>
              <a:chOff x="62" y="512"/>
              <a:chExt cx="3168" cy="3352"/>
            </a:xfrm>
          </p:grpSpPr>
          <p:pic>
            <p:nvPicPr>
              <p:cNvPr id="220177" name="Picture 4" descr="geometry"/>
              <p:cNvPicPr>
                <a:picLocks noChangeAspect="1" noChangeArrowheads="1"/>
              </p:cNvPicPr>
              <p:nvPr/>
            </p:nvPicPr>
            <p:blipFill>
              <a:blip r:embed="rId3" cstate="print"/>
              <a:srcRect/>
              <a:stretch>
                <a:fillRect/>
              </a:stretch>
            </p:blipFill>
            <p:spPr bwMode="auto">
              <a:xfrm>
                <a:off x="62" y="512"/>
                <a:ext cx="3168" cy="3352"/>
              </a:xfrm>
              <a:prstGeom prst="rect">
                <a:avLst/>
              </a:prstGeom>
              <a:noFill/>
              <a:ln w="63500">
                <a:solidFill>
                  <a:srgbClr val="FFFFFF"/>
                </a:solidFill>
                <a:miter lim="800000"/>
                <a:headEnd/>
                <a:tailEnd/>
              </a:ln>
            </p:spPr>
          </p:pic>
          <p:sp>
            <p:nvSpPr>
              <p:cNvPr id="220178" name="Rectangle 5"/>
              <p:cNvSpPr>
                <a:spLocks noChangeArrowheads="1"/>
              </p:cNvSpPr>
              <p:nvPr/>
            </p:nvSpPr>
            <p:spPr bwMode="auto">
              <a:xfrm>
                <a:off x="2767" y="1785"/>
                <a:ext cx="463" cy="522"/>
              </a:xfrm>
              <a:prstGeom prst="rect">
                <a:avLst/>
              </a:prstGeom>
              <a:solidFill>
                <a:schemeClr val="bg1"/>
              </a:solidFill>
              <a:ln w="38100" algn="ctr">
                <a:noFill/>
                <a:miter lim="800000"/>
                <a:headEnd/>
                <a:tailEnd/>
              </a:ln>
            </p:spPr>
            <p:txBody>
              <a:bodyPr anchor="ctr">
                <a:spAutoFit/>
              </a:bodyPr>
              <a:lstStyle/>
              <a:p>
                <a:pPr algn="ctr" eaLnBrk="0" hangingPunct="0">
                  <a:spcBef>
                    <a:spcPct val="50000"/>
                  </a:spcBef>
                </a:pPr>
                <a:endParaRPr lang="en-US">
                  <a:solidFill>
                    <a:srgbClr val="000000"/>
                  </a:solidFill>
                </a:endParaRPr>
              </a:p>
            </p:txBody>
          </p:sp>
          <p:sp>
            <p:nvSpPr>
              <p:cNvPr id="220179" name="Rectangle 6"/>
              <p:cNvSpPr>
                <a:spLocks noChangeArrowheads="1"/>
              </p:cNvSpPr>
              <p:nvPr/>
            </p:nvSpPr>
            <p:spPr bwMode="auto">
              <a:xfrm>
                <a:off x="62" y="1865"/>
                <a:ext cx="573" cy="522"/>
              </a:xfrm>
              <a:prstGeom prst="rect">
                <a:avLst/>
              </a:prstGeom>
              <a:solidFill>
                <a:schemeClr val="bg1"/>
              </a:solidFill>
              <a:ln w="38100" algn="ctr">
                <a:noFill/>
                <a:miter lim="800000"/>
                <a:headEnd/>
                <a:tailEnd/>
              </a:ln>
            </p:spPr>
            <p:txBody>
              <a:bodyPr anchor="ctr">
                <a:spAutoFit/>
              </a:bodyPr>
              <a:lstStyle/>
              <a:p>
                <a:pPr algn="ctr" eaLnBrk="0" hangingPunct="0">
                  <a:spcBef>
                    <a:spcPct val="50000"/>
                  </a:spcBef>
                </a:pPr>
                <a:endParaRPr lang="en-US">
                  <a:solidFill>
                    <a:srgbClr val="000000"/>
                  </a:solidFill>
                </a:endParaRPr>
              </a:p>
            </p:txBody>
          </p:sp>
        </p:grpSp>
        <p:sp>
          <p:nvSpPr>
            <p:cNvPr id="220165" name="Rectangle 7"/>
            <p:cNvSpPr>
              <a:spLocks noChangeArrowheads="1"/>
            </p:cNvSpPr>
            <p:nvPr/>
          </p:nvSpPr>
          <p:spPr bwMode="auto">
            <a:xfrm>
              <a:off x="3354" y="439"/>
              <a:ext cx="2400" cy="3204"/>
            </a:xfrm>
            <a:prstGeom prst="rect">
              <a:avLst/>
            </a:prstGeom>
            <a:noFill/>
            <a:ln w="9525">
              <a:noFill/>
              <a:miter lim="800000"/>
              <a:headEnd/>
              <a:tailEnd/>
            </a:ln>
          </p:spPr>
          <p:txBody>
            <a:bodyPr lIns="91422" tIns="45711" rIns="91422" bIns="45711">
              <a:spAutoFit/>
            </a:bodyPr>
            <a:lstStyle/>
            <a:p>
              <a:pPr defTabSz="915988" eaLnBrk="0" hangingPunct="0">
                <a:tabLst>
                  <a:tab pos="227013" algn="l"/>
                </a:tabLst>
              </a:pPr>
              <a:r>
                <a:rPr lang="en-US" sz="2400" b="1">
                  <a:solidFill>
                    <a:srgbClr val="000000"/>
                  </a:solidFill>
                </a:rPr>
                <a:t>Selectivity Filter</a:t>
              </a:r>
              <a:endParaRPr lang="en-US" sz="2400">
                <a:solidFill>
                  <a:srgbClr val="000000"/>
                </a:solidFill>
              </a:endParaRPr>
            </a:p>
            <a:p>
              <a:pPr defTabSz="915988" eaLnBrk="0" hangingPunct="0">
                <a:buFontTx/>
                <a:buChar char="•"/>
                <a:tabLst>
                  <a:tab pos="227013" algn="l"/>
                </a:tabLst>
              </a:pPr>
              <a:r>
                <a:rPr lang="en-US" sz="2400">
                  <a:solidFill>
                    <a:srgbClr val="000000"/>
                  </a:solidFill>
                </a:rPr>
                <a:t> is 10 Å long and 8 Å 	in diameter</a:t>
              </a:r>
            </a:p>
            <a:p>
              <a:pPr defTabSz="915988" eaLnBrk="0" hangingPunct="0">
                <a:buFontTx/>
                <a:buChar char="•"/>
                <a:tabLst>
                  <a:tab pos="227013" algn="l"/>
                </a:tabLst>
              </a:pPr>
              <a:r>
                <a:rPr lang="en-US" sz="2400">
                  <a:solidFill>
                    <a:srgbClr val="000000"/>
                  </a:solidFill>
                </a:rPr>
                <a:t> confines four </a:t>
              </a:r>
              <a:r>
                <a:rPr lang="en-US" sz="2400" b="1">
                  <a:solidFill>
                    <a:srgbClr val="000000"/>
                  </a:solidFill>
                </a:rPr>
                <a:t>D4899</a:t>
              </a:r>
              <a:br>
                <a:rPr lang="en-US" sz="2400" b="1">
                  <a:solidFill>
                    <a:srgbClr val="000000"/>
                  </a:solidFill>
                </a:rPr>
              </a:br>
              <a:r>
                <a:rPr lang="en-US" sz="2400" b="1">
                  <a:solidFill>
                    <a:srgbClr val="000000"/>
                  </a:solidFill>
                </a:rPr>
                <a:t>	</a:t>
              </a:r>
              <a:r>
                <a:rPr lang="en-US" sz="2400">
                  <a:solidFill>
                    <a:srgbClr val="000000"/>
                  </a:solidFill>
                </a:rPr>
                <a:t>negative amino acids.</a:t>
              </a:r>
            </a:p>
            <a:p>
              <a:pPr defTabSz="915988" eaLnBrk="0" hangingPunct="0">
                <a:tabLst>
                  <a:tab pos="227013" algn="l"/>
                </a:tabLst>
              </a:pPr>
              <a:endParaRPr lang="en-US" sz="2400">
                <a:solidFill>
                  <a:srgbClr val="000000"/>
                </a:solidFill>
              </a:endParaRPr>
            </a:p>
            <a:p>
              <a:pPr defTabSz="915988" eaLnBrk="0" hangingPunct="0">
                <a:tabLst>
                  <a:tab pos="227013" algn="l"/>
                </a:tabLst>
              </a:pPr>
              <a:r>
                <a:rPr lang="en-US" sz="2800">
                  <a:solidFill>
                    <a:srgbClr val="000000"/>
                  </a:solidFill>
                </a:rPr>
                <a:t>Four </a:t>
              </a:r>
              <a:r>
                <a:rPr lang="en-US" sz="2800" b="1">
                  <a:solidFill>
                    <a:srgbClr val="000000"/>
                  </a:solidFill>
                </a:rPr>
                <a:t>E4900</a:t>
              </a:r>
              <a:r>
                <a:rPr lang="en-US" sz="2800">
                  <a:solidFill>
                    <a:srgbClr val="000000"/>
                  </a:solidFill>
                </a:rPr>
                <a:t> positive amino acids are on lumenal side, overlapping D4899.</a:t>
              </a:r>
            </a:p>
            <a:p>
              <a:pPr defTabSz="915988" eaLnBrk="0" hangingPunct="0">
                <a:tabLst>
                  <a:tab pos="227013" algn="l"/>
                </a:tabLst>
              </a:pPr>
              <a:endParaRPr lang="en-US" sz="2400">
                <a:solidFill>
                  <a:srgbClr val="000000"/>
                </a:solidFill>
              </a:endParaRPr>
            </a:p>
            <a:p>
              <a:pPr defTabSz="915988" eaLnBrk="0" hangingPunct="0">
                <a:tabLst>
                  <a:tab pos="227013" algn="l"/>
                </a:tabLst>
              </a:pPr>
              <a:r>
                <a:rPr lang="en-US" sz="2400" b="1">
                  <a:solidFill>
                    <a:srgbClr val="000000"/>
                  </a:solidFill>
                </a:rPr>
                <a:t>Cytosolic distributed charge</a:t>
              </a:r>
            </a:p>
          </p:txBody>
        </p:sp>
        <p:sp>
          <p:nvSpPr>
            <p:cNvPr id="220166" name="Text Box 8"/>
            <p:cNvSpPr txBox="1">
              <a:spLocks noChangeArrowheads="1"/>
            </p:cNvSpPr>
            <p:nvPr/>
          </p:nvSpPr>
          <p:spPr bwMode="auto">
            <a:xfrm>
              <a:off x="930" y="617"/>
              <a:ext cx="505" cy="327"/>
            </a:xfrm>
            <a:prstGeom prst="rect">
              <a:avLst/>
            </a:prstGeom>
            <a:solidFill>
              <a:schemeClr val="bg1"/>
            </a:solidFill>
            <a:ln w="38100" algn="ctr">
              <a:noFill/>
              <a:miter lim="800000"/>
              <a:headEnd/>
              <a:tailEnd/>
            </a:ln>
          </p:spPr>
          <p:txBody>
            <a:bodyPr>
              <a:spAutoFit/>
            </a:bodyPr>
            <a:lstStyle/>
            <a:p>
              <a:pPr algn="ctr" eaLnBrk="0" hangingPunct="0">
                <a:spcBef>
                  <a:spcPct val="50000"/>
                </a:spcBef>
              </a:pPr>
              <a:endParaRPr lang="en-US" sz="2800" b="1">
                <a:solidFill>
                  <a:srgbClr val="BC0000"/>
                </a:solidFill>
              </a:endParaRPr>
            </a:p>
          </p:txBody>
        </p:sp>
        <p:sp>
          <p:nvSpPr>
            <p:cNvPr id="220167" name="Rectangle 9"/>
            <p:cNvSpPr>
              <a:spLocks noChangeArrowheads="1"/>
            </p:cNvSpPr>
            <p:nvPr/>
          </p:nvSpPr>
          <p:spPr bwMode="auto">
            <a:xfrm>
              <a:off x="930" y="4745"/>
              <a:ext cx="576" cy="576"/>
            </a:xfrm>
            <a:prstGeom prst="rect">
              <a:avLst/>
            </a:prstGeom>
            <a:noFill/>
            <a:ln w="38100" algn="ctr">
              <a:noFill/>
              <a:miter lim="800000"/>
              <a:headEnd/>
              <a:tailEnd/>
            </a:ln>
          </p:spPr>
          <p:txBody>
            <a:bodyPr wrap="none" anchor="ctr">
              <a:spAutoFit/>
            </a:bodyPr>
            <a:lstStyle/>
            <a:p>
              <a:pPr algn="ctr" eaLnBrk="0" hangingPunct="0">
                <a:spcBef>
                  <a:spcPct val="50000"/>
                </a:spcBef>
              </a:pPr>
              <a:endParaRPr lang="en-US">
                <a:solidFill>
                  <a:srgbClr val="000000"/>
                </a:solidFill>
              </a:endParaRPr>
            </a:p>
          </p:txBody>
        </p:sp>
        <p:grpSp>
          <p:nvGrpSpPr>
            <p:cNvPr id="220168" name="Group 10"/>
            <p:cNvGrpSpPr>
              <a:grpSpLocks/>
            </p:cNvGrpSpPr>
            <p:nvPr/>
          </p:nvGrpSpPr>
          <p:grpSpPr bwMode="auto">
            <a:xfrm>
              <a:off x="0" y="0"/>
              <a:ext cx="4544" cy="4160"/>
              <a:chOff x="0" y="0"/>
              <a:chExt cx="4544" cy="4160"/>
            </a:xfrm>
          </p:grpSpPr>
          <p:grpSp>
            <p:nvGrpSpPr>
              <p:cNvPr id="220169" name="Group 11"/>
              <p:cNvGrpSpPr>
                <a:grpSpLocks/>
              </p:cNvGrpSpPr>
              <p:nvPr/>
            </p:nvGrpSpPr>
            <p:grpSpPr bwMode="auto">
              <a:xfrm>
                <a:off x="130" y="0"/>
                <a:ext cx="4414" cy="4160"/>
                <a:chOff x="130" y="0"/>
                <a:chExt cx="4414" cy="4160"/>
              </a:xfrm>
            </p:grpSpPr>
            <p:sp>
              <p:nvSpPr>
                <p:cNvPr id="220172" name="Rectangle 12"/>
                <p:cNvSpPr>
                  <a:spLocks noChangeArrowheads="1"/>
                </p:cNvSpPr>
                <p:nvPr/>
              </p:nvSpPr>
              <p:spPr bwMode="auto">
                <a:xfrm>
                  <a:off x="1939" y="0"/>
                  <a:ext cx="1624" cy="327"/>
                </a:xfrm>
                <a:prstGeom prst="rect">
                  <a:avLst/>
                </a:prstGeom>
                <a:noFill/>
                <a:ln w="9525">
                  <a:noFill/>
                  <a:miter lim="800000"/>
                  <a:headEnd/>
                  <a:tailEnd/>
                </a:ln>
              </p:spPr>
              <p:txBody>
                <a:bodyPr wrap="none" lIns="91422" tIns="45711" rIns="91422" bIns="45711">
                  <a:spAutoFit/>
                </a:bodyPr>
                <a:lstStyle/>
                <a:p>
                  <a:pPr defTabSz="915988" eaLnBrk="0" hangingPunct="0"/>
                  <a:r>
                    <a:rPr lang="en-US" sz="2800" b="1" u="sng">
                      <a:solidFill>
                        <a:srgbClr val="000000"/>
                      </a:solidFill>
                    </a:rPr>
                    <a:t>The Geometry</a:t>
                  </a:r>
                </a:p>
              </p:txBody>
            </p:sp>
            <p:sp>
              <p:nvSpPr>
                <p:cNvPr id="220173" name="Text Box 13"/>
                <p:cNvSpPr txBox="1">
                  <a:spLocks noChangeArrowheads="1"/>
                </p:cNvSpPr>
                <p:nvPr/>
              </p:nvSpPr>
              <p:spPr bwMode="auto">
                <a:xfrm>
                  <a:off x="1026" y="3929"/>
                  <a:ext cx="3518" cy="231"/>
                </a:xfrm>
                <a:prstGeom prst="rect">
                  <a:avLst/>
                </a:prstGeom>
                <a:noFill/>
                <a:ln w="9525">
                  <a:noFill/>
                  <a:miter lim="800000"/>
                  <a:headEnd/>
                  <a:tailEnd/>
                </a:ln>
              </p:spPr>
              <p:txBody>
                <a:bodyPr wrap="none">
                  <a:spAutoFit/>
                </a:bodyPr>
                <a:lstStyle/>
                <a:p>
                  <a:pPr algn="ctr" eaLnBrk="0" hangingPunct="0"/>
                  <a:r>
                    <a:rPr lang="en-US" sz="1800">
                      <a:solidFill>
                        <a:srgbClr val="000000"/>
                      </a:solidFill>
                    </a:rPr>
                    <a:t>D. Gillespie</a:t>
                  </a:r>
                  <a:r>
                    <a:rPr lang="en-US" sz="1800" i="1">
                      <a:solidFill>
                        <a:srgbClr val="000000"/>
                      </a:solidFill>
                    </a:rPr>
                    <a:t> et al.</a:t>
                  </a:r>
                  <a:r>
                    <a:rPr lang="en-US" sz="1800">
                      <a:solidFill>
                        <a:srgbClr val="000000"/>
                      </a:solidFill>
                    </a:rPr>
                    <a:t>, </a:t>
                  </a:r>
                  <a:r>
                    <a:rPr lang="en-US" sz="1800" i="1">
                      <a:solidFill>
                        <a:srgbClr val="000000"/>
                      </a:solidFill>
                    </a:rPr>
                    <a:t>J. Phys. Chem.</a:t>
                  </a:r>
                  <a:r>
                    <a:rPr lang="en-US" sz="1800">
                      <a:solidFill>
                        <a:srgbClr val="000000"/>
                      </a:solidFill>
                    </a:rPr>
                    <a:t> 109, 15598 (2005).</a:t>
                  </a:r>
                </a:p>
              </p:txBody>
            </p:sp>
            <p:sp>
              <p:nvSpPr>
                <p:cNvPr id="220174" name="Text Box 14"/>
                <p:cNvSpPr txBox="1">
                  <a:spLocks noChangeArrowheads="1"/>
                </p:cNvSpPr>
                <p:nvPr/>
              </p:nvSpPr>
              <p:spPr bwMode="auto">
                <a:xfrm>
                  <a:off x="1113" y="944"/>
                  <a:ext cx="1354" cy="327"/>
                </a:xfrm>
                <a:prstGeom prst="rect">
                  <a:avLst/>
                </a:prstGeom>
                <a:noFill/>
                <a:ln w="25400" algn="ctr">
                  <a:noFill/>
                  <a:miter lim="800000"/>
                  <a:headEnd/>
                  <a:tailEnd/>
                </a:ln>
              </p:spPr>
              <p:txBody>
                <a:bodyPr>
                  <a:spAutoFit/>
                </a:bodyPr>
                <a:lstStyle/>
                <a:p>
                  <a:pPr algn="ctr" eaLnBrk="0" hangingPunct="0">
                    <a:spcBef>
                      <a:spcPct val="50000"/>
                    </a:spcBef>
                  </a:pPr>
                  <a:r>
                    <a:rPr lang="en-US" sz="2800" i="1">
                      <a:solidFill>
                        <a:srgbClr val="000000"/>
                      </a:solidFill>
                    </a:rPr>
                    <a:t>Protein</a:t>
                  </a:r>
                </a:p>
              </p:txBody>
            </p:sp>
            <p:sp>
              <p:nvSpPr>
                <p:cNvPr id="220175" name="Text Box 15"/>
                <p:cNvSpPr txBox="1">
                  <a:spLocks noChangeArrowheads="1"/>
                </p:cNvSpPr>
                <p:nvPr/>
              </p:nvSpPr>
              <p:spPr bwMode="auto">
                <a:xfrm>
                  <a:off x="484" y="3092"/>
                  <a:ext cx="1354" cy="288"/>
                </a:xfrm>
                <a:prstGeom prst="rect">
                  <a:avLst/>
                </a:prstGeom>
                <a:noFill/>
                <a:ln w="25400" algn="ctr">
                  <a:noFill/>
                  <a:miter lim="800000"/>
                  <a:headEnd/>
                  <a:tailEnd/>
                </a:ln>
              </p:spPr>
              <p:txBody>
                <a:bodyPr>
                  <a:spAutoFit/>
                </a:bodyPr>
                <a:lstStyle/>
                <a:p>
                  <a:pPr algn="ctr" eaLnBrk="0" hangingPunct="0">
                    <a:spcBef>
                      <a:spcPct val="50000"/>
                    </a:spcBef>
                  </a:pPr>
                  <a:r>
                    <a:rPr lang="en-US" sz="2400" i="1">
                      <a:solidFill>
                        <a:srgbClr val="000000"/>
                      </a:solidFill>
                    </a:rPr>
                    <a:t>Protein</a:t>
                  </a:r>
                </a:p>
              </p:txBody>
            </p:sp>
            <p:sp>
              <p:nvSpPr>
                <p:cNvPr id="220176" name="AutoShape 16"/>
                <p:cNvSpPr>
                  <a:spLocks noChangeArrowheads="1"/>
                </p:cNvSpPr>
                <p:nvPr/>
              </p:nvSpPr>
              <p:spPr bwMode="auto">
                <a:xfrm>
                  <a:off x="130" y="1865"/>
                  <a:ext cx="3100" cy="483"/>
                </a:xfrm>
                <a:prstGeom prst="leftRightArrow">
                  <a:avLst>
                    <a:gd name="adj1" fmla="val 24111"/>
                    <a:gd name="adj2" fmla="val 75741"/>
                  </a:avLst>
                </a:prstGeom>
                <a:solidFill>
                  <a:schemeClr val="accent1">
                    <a:alpha val="27058"/>
                  </a:schemeClr>
                </a:solidFill>
                <a:ln w="41275" cmpd="thinThick" algn="ctr">
                  <a:solidFill>
                    <a:schemeClr val="accent2"/>
                  </a:solidFill>
                  <a:miter lim="800000"/>
                  <a:headEnd/>
                  <a:tailEnd/>
                </a:ln>
              </p:spPr>
              <p:txBody>
                <a:bodyPr wrap="none" anchor="ctr"/>
                <a:lstStyle/>
                <a:p>
                  <a:pPr algn="ctr" eaLnBrk="0" hangingPunct="0">
                    <a:spcBef>
                      <a:spcPct val="50000"/>
                    </a:spcBef>
                  </a:pPr>
                  <a:endParaRPr lang="en-US">
                    <a:solidFill>
                      <a:srgbClr val="000000"/>
                    </a:solidFill>
                  </a:endParaRPr>
                </a:p>
              </p:txBody>
            </p:sp>
          </p:grpSp>
          <p:sp>
            <p:nvSpPr>
              <p:cNvPr id="220170" name="Text Box 17"/>
              <p:cNvSpPr txBox="1">
                <a:spLocks noChangeArrowheads="1"/>
              </p:cNvSpPr>
              <p:nvPr/>
            </p:nvSpPr>
            <p:spPr bwMode="auto">
              <a:xfrm>
                <a:off x="0" y="1357"/>
                <a:ext cx="896" cy="173"/>
              </a:xfrm>
              <a:prstGeom prst="rect">
                <a:avLst/>
              </a:prstGeom>
              <a:noFill/>
              <a:ln w="38100" algn="ctr">
                <a:noFill/>
                <a:miter lim="800000"/>
                <a:headEnd/>
                <a:tailEnd/>
              </a:ln>
            </p:spPr>
            <p:txBody>
              <a:bodyPr>
                <a:spAutoFit/>
              </a:bodyPr>
              <a:lstStyle/>
              <a:p>
                <a:pPr algn="ctr" eaLnBrk="0" hangingPunct="0">
                  <a:spcBef>
                    <a:spcPct val="50000"/>
                  </a:spcBef>
                </a:pPr>
                <a:r>
                  <a:rPr lang="en-US" sz="1200" b="1">
                    <a:solidFill>
                      <a:srgbClr val="000000"/>
                    </a:solidFill>
                  </a:rPr>
                  <a:t>Cytoplasm</a:t>
                </a:r>
              </a:p>
            </p:txBody>
          </p:sp>
          <p:sp>
            <p:nvSpPr>
              <p:cNvPr id="220171" name="Text Box 18"/>
              <p:cNvSpPr txBox="1">
                <a:spLocks noChangeArrowheads="1"/>
              </p:cNvSpPr>
              <p:nvPr/>
            </p:nvSpPr>
            <p:spPr bwMode="auto">
              <a:xfrm>
                <a:off x="2467" y="1357"/>
                <a:ext cx="896" cy="173"/>
              </a:xfrm>
              <a:prstGeom prst="rect">
                <a:avLst/>
              </a:prstGeom>
              <a:noFill/>
              <a:ln w="38100" algn="ctr">
                <a:noFill/>
                <a:miter lim="800000"/>
                <a:headEnd/>
                <a:tailEnd/>
              </a:ln>
            </p:spPr>
            <p:txBody>
              <a:bodyPr>
                <a:spAutoFit/>
              </a:bodyPr>
              <a:lstStyle/>
              <a:p>
                <a:pPr algn="ctr" eaLnBrk="0" hangingPunct="0">
                  <a:spcBef>
                    <a:spcPct val="50000"/>
                  </a:spcBef>
                </a:pPr>
                <a:r>
                  <a:rPr lang="en-US" sz="1200" b="1">
                    <a:solidFill>
                      <a:srgbClr val="000000"/>
                    </a:solidFill>
                  </a:rPr>
                  <a:t>Lumen</a:t>
                </a:r>
              </a:p>
            </p:txBody>
          </p:sp>
        </p:grpSp>
      </p:gr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1186" name="Slide Number Placeholder 3"/>
          <p:cNvSpPr>
            <a:spLocks noGrp="1"/>
          </p:cNvSpPr>
          <p:nvPr>
            <p:ph type="sldNum" sz="quarter" idx="12"/>
          </p:nvPr>
        </p:nvSpPr>
        <p:spPr>
          <a:noFill/>
        </p:spPr>
        <p:txBody>
          <a:bodyPr/>
          <a:lstStyle/>
          <a:p>
            <a:fld id="{BDACEA75-45F3-4534-99AA-6467395A6FA2}" type="slidenum">
              <a:rPr lang="en-US" smtClean="0">
                <a:cs typeface="Arial" pitchFamily="34" charset="0"/>
              </a:rPr>
              <a:pPr/>
              <a:t>89</a:t>
            </a:fld>
            <a:endParaRPr lang="en-US" smtClean="0">
              <a:cs typeface="Arial" pitchFamily="34" charset="0"/>
            </a:endParaRPr>
          </a:p>
        </p:txBody>
      </p:sp>
      <p:grpSp>
        <p:nvGrpSpPr>
          <p:cNvPr id="221187" name="Group 2"/>
          <p:cNvGrpSpPr>
            <a:grpSpLocks/>
          </p:cNvGrpSpPr>
          <p:nvPr/>
        </p:nvGrpSpPr>
        <p:grpSpPr bwMode="auto">
          <a:xfrm>
            <a:off x="598488" y="0"/>
            <a:ext cx="8545512" cy="6858000"/>
            <a:chOff x="377" y="0"/>
            <a:chExt cx="5383" cy="4320"/>
          </a:xfrm>
        </p:grpSpPr>
        <p:pic>
          <p:nvPicPr>
            <p:cNvPr id="221188" name="Picture 3"/>
            <p:cNvPicPr>
              <a:picLocks noChangeAspect="1" noChangeArrowheads="1"/>
            </p:cNvPicPr>
            <p:nvPr/>
          </p:nvPicPr>
          <p:blipFill>
            <a:blip r:embed="rId3" cstate="print"/>
            <a:srcRect/>
            <a:stretch>
              <a:fillRect/>
            </a:stretch>
          </p:blipFill>
          <p:spPr bwMode="auto">
            <a:xfrm>
              <a:off x="626" y="182"/>
              <a:ext cx="3273" cy="4031"/>
            </a:xfrm>
            <a:prstGeom prst="rect">
              <a:avLst/>
            </a:prstGeom>
            <a:noFill/>
            <a:ln w="9525">
              <a:noFill/>
              <a:miter lim="800000"/>
              <a:headEnd/>
              <a:tailEnd/>
            </a:ln>
          </p:spPr>
        </p:pic>
        <p:sp>
          <p:nvSpPr>
            <p:cNvPr id="221189" name="Text Box 4"/>
            <p:cNvSpPr txBox="1">
              <a:spLocks noChangeArrowheads="1"/>
            </p:cNvSpPr>
            <p:nvPr/>
          </p:nvSpPr>
          <p:spPr bwMode="auto">
            <a:xfrm>
              <a:off x="3503" y="4128"/>
              <a:ext cx="2257" cy="192"/>
            </a:xfrm>
            <a:prstGeom prst="rect">
              <a:avLst/>
            </a:prstGeom>
            <a:noFill/>
            <a:ln w="25400" algn="ctr">
              <a:noFill/>
              <a:miter lim="800000"/>
              <a:headEnd/>
              <a:tailEnd/>
            </a:ln>
          </p:spPr>
          <p:txBody>
            <a:bodyPr>
              <a:spAutoFit/>
            </a:bodyPr>
            <a:lstStyle/>
            <a:p>
              <a:pPr algn="ctr" eaLnBrk="0" hangingPunct="0">
                <a:spcBef>
                  <a:spcPct val="50000"/>
                </a:spcBef>
              </a:pPr>
              <a:r>
                <a:rPr lang="en-US" sz="1400" b="1">
                  <a:solidFill>
                    <a:srgbClr val="000000"/>
                  </a:solidFill>
                </a:rPr>
                <a:t>Nonner, Gillespie, Eisenberg</a:t>
              </a:r>
            </a:p>
          </p:txBody>
        </p:sp>
        <p:sp>
          <p:nvSpPr>
            <p:cNvPr id="221190" name="Text Box 5"/>
            <p:cNvSpPr txBox="1">
              <a:spLocks noChangeArrowheads="1"/>
            </p:cNvSpPr>
            <p:nvPr/>
          </p:nvSpPr>
          <p:spPr bwMode="auto">
            <a:xfrm>
              <a:off x="377" y="0"/>
              <a:ext cx="3983" cy="548"/>
            </a:xfrm>
            <a:prstGeom prst="rect">
              <a:avLst/>
            </a:prstGeom>
            <a:solidFill>
              <a:schemeClr val="bg1"/>
            </a:solidFill>
            <a:ln w="25400" algn="ctr">
              <a:noFill/>
              <a:miter lim="800000"/>
              <a:headEnd/>
              <a:tailEnd/>
            </a:ln>
          </p:spPr>
          <p:txBody>
            <a:bodyPr>
              <a:spAutoFit/>
            </a:bodyPr>
            <a:lstStyle/>
            <a:p>
              <a:pPr algn="ctr" eaLnBrk="0" hangingPunct="0">
                <a:spcBef>
                  <a:spcPct val="50000"/>
                </a:spcBef>
              </a:pPr>
              <a:r>
                <a:rPr lang="en-US" sz="2400" b="1">
                  <a:solidFill>
                    <a:srgbClr val="333399"/>
                  </a:solidFill>
                </a:rPr>
                <a:t>        </a:t>
              </a:r>
              <a:r>
                <a:rPr lang="en-US" sz="2400" b="1" u="sng">
                  <a:solidFill>
                    <a:srgbClr val="333399"/>
                  </a:solidFill>
                </a:rPr>
                <a:t>DFT/PNP</a:t>
              </a:r>
              <a:r>
                <a:rPr lang="en-US" sz="2400" b="1">
                  <a:solidFill>
                    <a:srgbClr val="333399"/>
                  </a:solidFill>
                </a:rPr>
                <a:t> </a:t>
              </a:r>
              <a:r>
                <a:rPr lang="en-US" sz="2400" i="1">
                  <a:solidFill>
                    <a:srgbClr val="333399"/>
                  </a:solidFill>
                </a:rPr>
                <a:t>vs</a:t>
              </a:r>
              <a:r>
                <a:rPr lang="en-US" sz="2400" b="1">
                  <a:solidFill>
                    <a:srgbClr val="333399"/>
                  </a:solidFill>
                </a:rPr>
                <a:t> </a:t>
              </a:r>
              <a:r>
                <a:rPr lang="en-US" sz="2400" b="1" u="sng">
                  <a:solidFill>
                    <a:srgbClr val="333399"/>
                  </a:solidFill>
                </a:rPr>
                <a:t>Monte Carlo</a:t>
              </a:r>
              <a:r>
                <a:rPr lang="en-US" sz="2400" b="1">
                  <a:solidFill>
                    <a:srgbClr val="333399"/>
                  </a:solidFill>
                </a:rPr>
                <a:t> Simulations</a:t>
              </a:r>
            </a:p>
            <a:p>
              <a:pPr algn="ctr" eaLnBrk="0" hangingPunct="0">
                <a:spcBef>
                  <a:spcPct val="50000"/>
                </a:spcBef>
              </a:pPr>
              <a:r>
                <a:rPr lang="en-US" sz="1800" b="1">
                  <a:solidFill>
                    <a:srgbClr val="000000"/>
                  </a:solidFill>
                  <a:latin typeface="Times New Roman" pitchFamily="18" charset="0"/>
                </a:rPr>
                <a:t>Concentration Profiles</a:t>
              </a:r>
              <a:endParaRPr lang="en-US" sz="2400" b="1">
                <a:solidFill>
                  <a:srgbClr val="000000"/>
                </a:solidFill>
                <a:latin typeface="Times New Roman" pitchFamily="18" charset="0"/>
              </a:endParaRPr>
            </a:p>
          </p:txBody>
        </p:sp>
        <p:sp>
          <p:nvSpPr>
            <p:cNvPr id="221191" name="Oval 6"/>
            <p:cNvSpPr>
              <a:spLocks noChangeArrowheads="1"/>
            </p:cNvSpPr>
            <p:nvPr/>
          </p:nvSpPr>
          <p:spPr bwMode="auto">
            <a:xfrm>
              <a:off x="1517" y="2374"/>
              <a:ext cx="147" cy="199"/>
            </a:xfrm>
            <a:prstGeom prst="ellipse">
              <a:avLst/>
            </a:prstGeom>
            <a:solidFill>
              <a:srgbClr val="FFB7DB">
                <a:alpha val="30196"/>
              </a:srgbClr>
            </a:solidFill>
            <a:ln w="25400" algn="ctr">
              <a:noFill/>
              <a:round/>
              <a:headEnd/>
              <a:tailEnd/>
            </a:ln>
          </p:spPr>
          <p:txBody>
            <a:bodyPr wrap="none" anchor="ctr">
              <a:spAutoFit/>
            </a:bodyPr>
            <a:lstStyle/>
            <a:p>
              <a:pPr algn="ctr" eaLnBrk="0" hangingPunct="0">
                <a:spcBef>
                  <a:spcPct val="50000"/>
                </a:spcBef>
              </a:pPr>
              <a:endParaRPr lang="en-US">
                <a:solidFill>
                  <a:srgbClr val="000000"/>
                </a:solidFill>
              </a:endParaRPr>
            </a:p>
          </p:txBody>
        </p:sp>
        <p:sp>
          <p:nvSpPr>
            <p:cNvPr id="221192" name="Text Box 7"/>
            <p:cNvSpPr txBox="1">
              <a:spLocks noChangeArrowheads="1"/>
            </p:cNvSpPr>
            <p:nvPr/>
          </p:nvSpPr>
          <p:spPr bwMode="auto">
            <a:xfrm>
              <a:off x="1011" y="2594"/>
              <a:ext cx="563" cy="212"/>
            </a:xfrm>
            <a:prstGeom prst="rect">
              <a:avLst/>
            </a:prstGeom>
            <a:noFill/>
            <a:ln w="25400" algn="ctr">
              <a:noFill/>
              <a:miter lim="800000"/>
              <a:headEnd/>
              <a:tailEnd/>
            </a:ln>
          </p:spPr>
          <p:txBody>
            <a:bodyPr>
              <a:spAutoFit/>
            </a:bodyPr>
            <a:lstStyle/>
            <a:p>
              <a:pPr algn="ctr" eaLnBrk="0" hangingPunct="0">
                <a:spcBef>
                  <a:spcPct val="50000"/>
                </a:spcBef>
              </a:pPr>
              <a:r>
                <a:rPr lang="en-US" b="1" i="1">
                  <a:solidFill>
                    <a:srgbClr val="FF2D96"/>
                  </a:solidFill>
                </a:rPr>
                <a:t>Misfit</a:t>
              </a:r>
            </a:p>
          </p:txBody>
        </p:sp>
        <p:sp>
          <p:nvSpPr>
            <p:cNvPr id="221193" name="Line 8"/>
            <p:cNvSpPr>
              <a:spLocks noChangeShapeType="1"/>
            </p:cNvSpPr>
            <p:nvPr/>
          </p:nvSpPr>
          <p:spPr bwMode="auto">
            <a:xfrm flipV="1">
              <a:off x="1472" y="2490"/>
              <a:ext cx="83" cy="140"/>
            </a:xfrm>
            <a:prstGeom prst="line">
              <a:avLst/>
            </a:prstGeom>
            <a:noFill/>
            <a:ln w="12700">
              <a:solidFill>
                <a:srgbClr val="FF2D96"/>
              </a:solidFill>
              <a:round/>
              <a:headEnd/>
              <a:tailEnd type="arrow" w="med" len="med"/>
            </a:ln>
          </p:spPr>
          <p:txBody>
            <a:bodyPr>
              <a:spAutoFit/>
            </a:bodyPr>
            <a:lstStyle/>
            <a:p>
              <a:endParaRPr lang="en-US"/>
            </a:p>
          </p:txBody>
        </p:sp>
      </p:gr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Slide Number Placeholder 5"/>
          <p:cNvSpPr>
            <a:spLocks noGrp="1"/>
          </p:cNvSpPr>
          <p:nvPr>
            <p:ph type="sldNum" sz="quarter" idx="12"/>
          </p:nvPr>
        </p:nvSpPr>
        <p:spPr>
          <a:noFill/>
        </p:spPr>
        <p:txBody>
          <a:bodyPr/>
          <a:lstStyle/>
          <a:p>
            <a:fld id="{09F66F32-E527-4AB3-B560-AFDD5CE40921}" type="slidenum">
              <a:rPr lang="en-US" smtClean="0">
                <a:solidFill>
                  <a:srgbClr val="000000"/>
                </a:solidFill>
                <a:latin typeface="Arial" pitchFamily="34" charset="0"/>
                <a:cs typeface="Arial" pitchFamily="34" charset="0"/>
              </a:rPr>
              <a:pPr/>
              <a:t>9</a:t>
            </a:fld>
            <a:endParaRPr lang="en-US" smtClean="0">
              <a:solidFill>
                <a:srgbClr val="000000"/>
              </a:solidFill>
              <a:latin typeface="Arial" pitchFamily="34" charset="0"/>
              <a:cs typeface="Arial" pitchFamily="34" charset="0"/>
            </a:endParaRPr>
          </a:p>
        </p:txBody>
      </p:sp>
      <p:sp>
        <p:nvSpPr>
          <p:cNvPr id="158723" name="Text Box 2"/>
          <p:cNvSpPr txBox="1">
            <a:spLocks noChangeArrowheads="1"/>
          </p:cNvSpPr>
          <p:nvPr/>
        </p:nvSpPr>
        <p:spPr bwMode="auto">
          <a:xfrm>
            <a:off x="265113" y="4338638"/>
            <a:ext cx="8556625" cy="762000"/>
          </a:xfrm>
          <a:prstGeom prst="rect">
            <a:avLst/>
          </a:prstGeom>
          <a:noFill/>
          <a:ln w="9525">
            <a:noFill/>
            <a:miter lim="800000"/>
            <a:headEnd/>
            <a:tailEnd/>
          </a:ln>
        </p:spPr>
        <p:txBody>
          <a:bodyPr>
            <a:spAutoFit/>
          </a:bodyPr>
          <a:lstStyle/>
          <a:p>
            <a:pPr algn="ctr">
              <a:spcBef>
                <a:spcPct val="50000"/>
              </a:spcBef>
            </a:pPr>
            <a:endParaRPr lang="en-US" sz="4400" b="1" u="sng">
              <a:solidFill>
                <a:srgbClr val="000099"/>
              </a:solidFill>
              <a:ea typeface="Gulim" pitchFamily="34" charset="-127"/>
            </a:endParaRPr>
          </a:p>
        </p:txBody>
      </p:sp>
      <p:sp>
        <p:nvSpPr>
          <p:cNvPr id="158724" name="Rectangle 4"/>
          <p:cNvSpPr>
            <a:spLocks noChangeArrowheads="1"/>
          </p:cNvSpPr>
          <p:nvPr/>
        </p:nvSpPr>
        <p:spPr bwMode="auto">
          <a:xfrm>
            <a:off x="444500" y="4375150"/>
            <a:ext cx="8034338" cy="461963"/>
          </a:xfrm>
          <a:prstGeom prst="rect">
            <a:avLst/>
          </a:prstGeom>
          <a:noFill/>
          <a:ln w="25400" algn="ctr">
            <a:noFill/>
            <a:miter lim="800000"/>
            <a:headEnd/>
            <a:tailEnd/>
          </a:ln>
        </p:spPr>
        <p:txBody>
          <a:bodyPr>
            <a:spAutoFit/>
          </a:bodyPr>
          <a:lstStyle/>
          <a:p>
            <a:pPr algn="ctr" eaLnBrk="0" hangingPunct="0">
              <a:spcBef>
                <a:spcPct val="50000"/>
              </a:spcBef>
            </a:pPr>
            <a:r>
              <a:rPr lang="en-US" altLang="ko-KR" sz="2400" b="1" i="1">
                <a:solidFill>
                  <a:srgbClr val="A20000"/>
                </a:solidFill>
                <a:ea typeface="Gulim" pitchFamily="34" charset="-127"/>
              </a:rPr>
              <a:t>Physicists and Engineers rarely try!</a:t>
            </a:r>
          </a:p>
        </p:txBody>
      </p:sp>
      <p:sp>
        <p:nvSpPr>
          <p:cNvPr id="158725" name="Text Box 3"/>
          <p:cNvSpPr txBox="1">
            <a:spLocks noChangeArrowheads="1"/>
          </p:cNvSpPr>
          <p:nvPr/>
        </p:nvSpPr>
        <p:spPr bwMode="auto">
          <a:xfrm>
            <a:off x="314325" y="919163"/>
            <a:ext cx="8470900" cy="3662362"/>
          </a:xfrm>
          <a:prstGeom prst="rect">
            <a:avLst/>
          </a:prstGeom>
          <a:noFill/>
          <a:ln w="28575">
            <a:noFill/>
            <a:miter lim="800000"/>
            <a:headEnd/>
            <a:tailEnd/>
          </a:ln>
        </p:spPr>
        <p:txBody>
          <a:bodyPr>
            <a:spAutoFit/>
          </a:bodyPr>
          <a:lstStyle/>
          <a:p>
            <a:pPr algn="ctr"/>
            <a:endParaRPr lang="en-US" altLang="ko-KR" sz="2000" b="1" i="1">
              <a:solidFill>
                <a:srgbClr val="000066"/>
              </a:solidFill>
              <a:ea typeface="Gulim" pitchFamily="34" charset="-127"/>
            </a:endParaRPr>
          </a:p>
          <a:p>
            <a:pPr algn="ctr"/>
            <a:r>
              <a:rPr lang="en-US" altLang="ko-KR" sz="2800" b="1">
                <a:solidFill>
                  <a:srgbClr val="A20000"/>
                </a:solidFill>
                <a:ea typeface="Gulim" pitchFamily="34" charset="-127"/>
              </a:rPr>
              <a:t>I</a:t>
            </a:r>
            <a:r>
              <a:rPr lang="en-US" altLang="ko-KR" sz="3200" b="1">
                <a:solidFill>
                  <a:srgbClr val="A20000"/>
                </a:solidFill>
                <a:ea typeface="Gulim" pitchFamily="34" charset="-127"/>
              </a:rPr>
              <a:t>t may not be possible to deal accurately</a:t>
            </a:r>
            <a:endParaRPr lang="en-US" altLang="ko-KR" sz="2800" b="1">
              <a:solidFill>
                <a:srgbClr val="A20000"/>
              </a:solidFill>
              <a:ea typeface="Gulim" pitchFamily="34" charset="-127"/>
            </a:endParaRPr>
          </a:p>
          <a:p>
            <a:pPr algn="ctr"/>
            <a:r>
              <a:rPr lang="en-US" altLang="ko-KR" sz="1800">
                <a:solidFill>
                  <a:srgbClr val="A20000"/>
                </a:solidFill>
                <a:ea typeface="Gulim" pitchFamily="34" charset="-127"/>
              </a:rPr>
              <a:t>with </a:t>
            </a:r>
          </a:p>
          <a:p>
            <a:pPr algn="ctr"/>
            <a:r>
              <a:rPr lang="en-US" altLang="ko-KR" sz="2800" b="1">
                <a:solidFill>
                  <a:srgbClr val="A20000"/>
                </a:solidFill>
                <a:ea typeface="Gulim" pitchFamily="34" charset="-127"/>
              </a:rPr>
              <a:t>Ratios of Scales</a:t>
            </a:r>
            <a:r>
              <a:rPr lang="en-US" altLang="ko-KR" sz="2400">
                <a:solidFill>
                  <a:srgbClr val="A20000"/>
                </a:solidFill>
                <a:ea typeface="Gulim" pitchFamily="34" charset="-127"/>
              </a:rPr>
              <a:t> </a:t>
            </a:r>
          </a:p>
          <a:p>
            <a:pPr algn="ctr"/>
            <a:r>
              <a:rPr lang="en-US" altLang="ko-KR" sz="2000">
                <a:solidFill>
                  <a:srgbClr val="A20000"/>
                </a:solidFill>
                <a:ea typeface="Gulim" pitchFamily="34" charset="-127"/>
              </a:rPr>
              <a:t>of</a:t>
            </a:r>
          </a:p>
          <a:p>
            <a:pPr algn="ctr"/>
            <a:r>
              <a:rPr lang="en-US" altLang="ko-KR" sz="3200" b="1">
                <a:solidFill>
                  <a:srgbClr val="A20000"/>
                </a:solidFill>
                <a:ea typeface="Gulim" pitchFamily="34" charset="-127"/>
              </a:rPr>
              <a:t>10</a:t>
            </a:r>
            <a:r>
              <a:rPr lang="en-US" altLang="ko-KR" sz="3200" b="1" baseline="30000">
                <a:solidFill>
                  <a:srgbClr val="A20000"/>
                </a:solidFill>
                <a:ea typeface="Gulim" pitchFamily="34" charset="-127"/>
              </a:rPr>
              <a:t>11</a:t>
            </a:r>
            <a:r>
              <a:rPr lang="en-US" altLang="ko-KR" sz="3200" b="1">
                <a:solidFill>
                  <a:srgbClr val="A20000"/>
                </a:solidFill>
                <a:ea typeface="Gulim" pitchFamily="34" charset="-127"/>
              </a:rPr>
              <a:t>   10</a:t>
            </a:r>
            <a:r>
              <a:rPr lang="en-US" altLang="ko-KR" sz="3200" b="1" baseline="30000">
                <a:solidFill>
                  <a:srgbClr val="A20000"/>
                </a:solidFill>
                <a:ea typeface="Gulim" pitchFamily="34" charset="-127"/>
              </a:rPr>
              <a:t>6</a:t>
            </a:r>
            <a:r>
              <a:rPr lang="en-US" altLang="ko-KR" sz="3200" b="1">
                <a:solidFill>
                  <a:srgbClr val="A20000"/>
                </a:solidFill>
                <a:ea typeface="Gulim" pitchFamily="34" charset="-127"/>
              </a:rPr>
              <a:t>  10</a:t>
            </a:r>
            <a:r>
              <a:rPr lang="en-US" altLang="ko-KR" sz="3200" b="1" baseline="30000">
                <a:solidFill>
                  <a:srgbClr val="A20000"/>
                </a:solidFill>
                <a:ea typeface="Gulim" pitchFamily="34" charset="-127"/>
              </a:rPr>
              <a:t>18</a:t>
            </a:r>
            <a:r>
              <a:rPr lang="en-US" altLang="ko-KR" sz="3200" b="1">
                <a:solidFill>
                  <a:srgbClr val="A20000"/>
                </a:solidFill>
                <a:ea typeface="Gulim" pitchFamily="34" charset="-127"/>
              </a:rPr>
              <a:t>   10</a:t>
            </a:r>
            <a:r>
              <a:rPr lang="en-US" altLang="ko-KR" sz="3200" b="1" baseline="30000">
                <a:solidFill>
                  <a:srgbClr val="A20000"/>
                </a:solidFill>
                <a:ea typeface="Gulim" pitchFamily="34" charset="-127"/>
              </a:rPr>
              <a:t>12</a:t>
            </a:r>
            <a:r>
              <a:rPr lang="en-US" altLang="ko-KR" sz="3200" b="1" i="1">
                <a:solidFill>
                  <a:srgbClr val="A20000"/>
                </a:solidFill>
                <a:ea typeface="Gulim" pitchFamily="34" charset="-127"/>
              </a:rPr>
              <a:t> </a:t>
            </a:r>
            <a:r>
              <a:rPr lang="en-US" altLang="ko-KR" sz="2800" b="1" i="1">
                <a:solidFill>
                  <a:srgbClr val="A20000"/>
                </a:solidFill>
                <a:ea typeface="Gulim" pitchFamily="34" charset="-127"/>
              </a:rPr>
              <a:t> </a:t>
            </a:r>
          </a:p>
          <a:p>
            <a:pPr algn="ctr"/>
            <a:endParaRPr lang="en-US" altLang="ko-KR" sz="2800" b="1" i="1">
              <a:solidFill>
                <a:srgbClr val="A20000"/>
              </a:solidFill>
              <a:ea typeface="Gulim" pitchFamily="34" charset="-127"/>
            </a:endParaRPr>
          </a:p>
          <a:p>
            <a:pPr algn="ctr"/>
            <a:r>
              <a:rPr lang="en-US" altLang="ko-KR" sz="2800" i="1" u="sng">
                <a:solidFill>
                  <a:srgbClr val="A20000"/>
                </a:solidFill>
                <a:ea typeface="Gulim" pitchFamily="34" charset="-127"/>
              </a:rPr>
              <a:t>All at Once</a:t>
            </a:r>
          </a:p>
          <a:p>
            <a:pPr algn="ctr"/>
            <a:endParaRPr lang="en-US" altLang="ko-KR" sz="2000" b="1" i="1">
              <a:solidFill>
                <a:srgbClr val="000066"/>
              </a:solidFill>
              <a:ea typeface="Gulim" pitchFamily="34" charset="-127"/>
            </a:endParaRPr>
          </a:p>
        </p:txBody>
      </p:sp>
      <p:sp>
        <p:nvSpPr>
          <p:cNvPr id="6" name="Rectangle 4"/>
          <p:cNvSpPr>
            <a:spLocks noChangeArrowheads="1"/>
          </p:cNvSpPr>
          <p:nvPr/>
        </p:nvSpPr>
        <p:spPr bwMode="auto">
          <a:xfrm>
            <a:off x="2486025" y="266700"/>
            <a:ext cx="4376738" cy="522288"/>
          </a:xfrm>
          <a:prstGeom prst="rect">
            <a:avLst/>
          </a:prstGeom>
          <a:noFill/>
          <a:ln w="25400" algn="ctr">
            <a:solidFill>
              <a:schemeClr val="accent2">
                <a:lumMod val="75000"/>
              </a:schemeClr>
            </a:solidFill>
            <a:miter lim="800000"/>
            <a:headEnd/>
            <a:tailEnd/>
          </a:ln>
        </p:spPr>
        <p:txBody>
          <a:bodyPr>
            <a:spAutoFit/>
          </a:bodyPr>
          <a:lstStyle/>
          <a:p>
            <a:pPr algn="ctr" eaLnBrk="0" hangingPunct="0">
              <a:spcBef>
                <a:spcPct val="50000"/>
              </a:spcBef>
              <a:defRPr/>
            </a:pPr>
            <a:r>
              <a:rPr lang="en-US" altLang="ko-KR" sz="2800" b="1" dirty="0">
                <a:solidFill>
                  <a:srgbClr val="333399">
                    <a:lumMod val="75000"/>
                  </a:srgbClr>
                </a:solidFill>
                <a:ea typeface="Gulim" pitchFamily="34" charset="-127"/>
              </a:rPr>
              <a:t>Multiscale Issues</a:t>
            </a:r>
          </a:p>
        </p:txBody>
      </p:sp>
      <p:sp>
        <p:nvSpPr>
          <p:cNvPr id="7" name="Rectangle 4"/>
          <p:cNvSpPr>
            <a:spLocks noChangeArrowheads="1"/>
          </p:cNvSpPr>
          <p:nvPr/>
        </p:nvSpPr>
        <p:spPr bwMode="auto">
          <a:xfrm>
            <a:off x="687388" y="5195888"/>
            <a:ext cx="7443787" cy="954087"/>
          </a:xfrm>
          <a:prstGeom prst="rect">
            <a:avLst/>
          </a:prstGeom>
          <a:noFill/>
          <a:ln w="25400" algn="ctr">
            <a:solidFill>
              <a:schemeClr val="accent2">
                <a:lumMod val="75000"/>
              </a:schemeClr>
            </a:solidFill>
            <a:miter lim="800000"/>
            <a:headEnd/>
            <a:tailEnd/>
          </a:ln>
        </p:spPr>
        <p:txBody>
          <a:bodyPr>
            <a:spAutoFit/>
          </a:bodyPr>
          <a:lstStyle/>
          <a:p>
            <a:pPr algn="ctr" eaLnBrk="0" hangingPunct="0">
              <a:spcBef>
                <a:spcPts val="1680"/>
              </a:spcBef>
              <a:spcAft>
                <a:spcPts val="0"/>
              </a:spcAft>
              <a:defRPr/>
            </a:pPr>
            <a:r>
              <a:rPr lang="en-US" sz="2800" b="1" dirty="0">
                <a:solidFill>
                  <a:srgbClr val="262673"/>
                </a:solidFill>
                <a:latin typeface="Arial"/>
                <a:ea typeface="Gulim"/>
                <a:cs typeface="Arial"/>
              </a:rPr>
              <a:t>Computational Biology is </a:t>
            </a:r>
            <a:br>
              <a:rPr lang="en-US" sz="2800" b="1" dirty="0">
                <a:solidFill>
                  <a:srgbClr val="262673"/>
                </a:solidFill>
                <a:latin typeface="Arial"/>
                <a:ea typeface="Gulim"/>
                <a:cs typeface="Arial"/>
              </a:rPr>
            </a:br>
            <a:r>
              <a:rPr lang="en-US" sz="2800" b="1" dirty="0">
                <a:solidFill>
                  <a:srgbClr val="262673"/>
                </a:solidFill>
                <a:latin typeface="Arial"/>
                <a:ea typeface="Gulim"/>
                <a:cs typeface="Arial"/>
              </a:rPr>
              <a:t>NOT doing ‘Physics as Usual’</a:t>
            </a:r>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Slide Number Placeholder 3"/>
          <p:cNvSpPr>
            <a:spLocks noGrp="1"/>
          </p:cNvSpPr>
          <p:nvPr>
            <p:ph type="sldNum" sz="quarter" idx="12"/>
          </p:nvPr>
        </p:nvSpPr>
        <p:spPr>
          <a:noFill/>
        </p:spPr>
        <p:txBody>
          <a:bodyPr/>
          <a:lstStyle/>
          <a:p>
            <a:fld id="{5207C689-DB26-443C-8D2B-0A8C86CAF35F}" type="slidenum">
              <a:rPr lang="en-US" smtClean="0">
                <a:latin typeface="Arial" pitchFamily="34" charset="0"/>
                <a:cs typeface="Arial" pitchFamily="34" charset="0"/>
              </a:rPr>
              <a:pPr/>
              <a:t>90</a:t>
            </a:fld>
            <a:endParaRPr lang="en-US" smtClean="0">
              <a:latin typeface="Arial" pitchFamily="34" charset="0"/>
              <a:cs typeface="Arial" pitchFamily="34" charset="0"/>
            </a:endParaRPr>
          </a:p>
        </p:txBody>
      </p:sp>
      <p:grpSp>
        <p:nvGrpSpPr>
          <p:cNvPr id="222211" name="Group 33"/>
          <p:cNvGrpSpPr>
            <a:grpSpLocks/>
          </p:cNvGrpSpPr>
          <p:nvPr/>
        </p:nvGrpSpPr>
        <p:grpSpPr bwMode="auto">
          <a:xfrm>
            <a:off x="846138" y="0"/>
            <a:ext cx="7675562" cy="6734175"/>
            <a:chOff x="533" y="0"/>
            <a:chExt cx="4835" cy="4242"/>
          </a:xfrm>
        </p:grpSpPr>
        <p:grpSp>
          <p:nvGrpSpPr>
            <p:cNvPr id="222213" name="Group 32"/>
            <p:cNvGrpSpPr>
              <a:grpSpLocks/>
            </p:cNvGrpSpPr>
            <p:nvPr/>
          </p:nvGrpSpPr>
          <p:grpSpPr bwMode="auto">
            <a:xfrm>
              <a:off x="533" y="0"/>
              <a:ext cx="4835" cy="4242"/>
              <a:chOff x="533" y="0"/>
              <a:chExt cx="4835" cy="4242"/>
            </a:xfrm>
          </p:grpSpPr>
          <p:pic>
            <p:nvPicPr>
              <p:cNvPr id="222223" name="Picture 3" descr="dival"/>
              <p:cNvPicPr>
                <a:picLocks noChangeAspect="1" noChangeArrowheads="1"/>
              </p:cNvPicPr>
              <p:nvPr/>
            </p:nvPicPr>
            <p:blipFill>
              <a:blip r:embed="rId3" cstate="print"/>
              <a:srcRect t="1402"/>
              <a:stretch>
                <a:fillRect/>
              </a:stretch>
            </p:blipFill>
            <p:spPr bwMode="auto">
              <a:xfrm>
                <a:off x="704" y="288"/>
                <a:ext cx="4664" cy="3937"/>
              </a:xfrm>
              <a:prstGeom prst="rect">
                <a:avLst/>
              </a:prstGeom>
              <a:noFill/>
              <a:ln w="63500">
                <a:solidFill>
                  <a:srgbClr val="FFFFFF"/>
                </a:solidFill>
                <a:miter lim="800000"/>
                <a:headEnd/>
                <a:tailEnd/>
              </a:ln>
            </p:spPr>
          </p:pic>
          <p:sp>
            <p:nvSpPr>
              <p:cNvPr id="222224" name="Text Box 4"/>
              <p:cNvSpPr txBox="1">
                <a:spLocks noChangeArrowheads="1"/>
              </p:cNvSpPr>
              <p:nvPr/>
            </p:nvSpPr>
            <p:spPr bwMode="auto">
              <a:xfrm>
                <a:off x="2552" y="0"/>
                <a:ext cx="970" cy="288"/>
              </a:xfrm>
              <a:prstGeom prst="rect">
                <a:avLst/>
              </a:prstGeom>
              <a:noFill/>
              <a:ln w="9525">
                <a:noFill/>
                <a:miter lim="800000"/>
                <a:headEnd/>
                <a:tailEnd/>
              </a:ln>
            </p:spPr>
            <p:txBody>
              <a:bodyPr wrap="none" lIns="91422" tIns="45711" rIns="91422" bIns="45711">
                <a:spAutoFit/>
              </a:bodyPr>
              <a:lstStyle/>
              <a:p>
                <a:pPr algn="ctr" defTabSz="915988" eaLnBrk="0" hangingPunct="0"/>
                <a:r>
                  <a:rPr lang="en-US" sz="2400" b="1" u="sng">
                    <a:solidFill>
                      <a:srgbClr val="003366"/>
                    </a:solidFill>
                  </a:rPr>
                  <a:t>Divalents</a:t>
                </a:r>
              </a:p>
            </p:txBody>
          </p:sp>
          <p:sp>
            <p:nvSpPr>
              <p:cNvPr id="222225" name="Text Box 5"/>
              <p:cNvSpPr txBox="1">
                <a:spLocks noChangeArrowheads="1"/>
              </p:cNvSpPr>
              <p:nvPr/>
            </p:nvSpPr>
            <p:spPr bwMode="auto">
              <a:xfrm>
                <a:off x="830" y="585"/>
                <a:ext cx="467" cy="384"/>
              </a:xfrm>
              <a:prstGeom prst="rect">
                <a:avLst/>
              </a:prstGeom>
              <a:solidFill>
                <a:srgbClr val="FFFFFF"/>
              </a:solidFill>
              <a:ln w="9525">
                <a:noFill/>
                <a:miter lim="800000"/>
                <a:headEnd/>
                <a:tailEnd/>
              </a:ln>
            </p:spPr>
            <p:txBody>
              <a:bodyPr wrap="none" lIns="91422" tIns="45711" rIns="91422" bIns="45711">
                <a:spAutoFit/>
              </a:bodyPr>
              <a:lstStyle/>
              <a:p>
                <a:pPr defTabSz="915988" eaLnBrk="0" hangingPunct="0"/>
                <a:r>
                  <a:rPr lang="en-US" sz="1700">
                    <a:solidFill>
                      <a:srgbClr val="000202"/>
                    </a:solidFill>
                  </a:rPr>
                  <a:t>KCl</a:t>
                </a:r>
              </a:p>
              <a:p>
                <a:pPr defTabSz="915988" eaLnBrk="0" hangingPunct="0"/>
                <a:r>
                  <a:rPr lang="en-US" sz="1700">
                    <a:solidFill>
                      <a:srgbClr val="000202"/>
                    </a:solidFill>
                  </a:rPr>
                  <a:t>CaCl</a:t>
                </a:r>
                <a:r>
                  <a:rPr lang="en-US" sz="1700" baseline="-25000">
                    <a:solidFill>
                      <a:srgbClr val="000202"/>
                    </a:solidFill>
                  </a:rPr>
                  <a:t>2</a:t>
                </a:r>
                <a:endParaRPr lang="en-US" sz="1700">
                  <a:solidFill>
                    <a:srgbClr val="000202"/>
                  </a:solidFill>
                </a:endParaRPr>
              </a:p>
            </p:txBody>
          </p:sp>
          <p:sp>
            <p:nvSpPr>
              <p:cNvPr id="222226" name="Text Box 6"/>
              <p:cNvSpPr txBox="1">
                <a:spLocks noChangeArrowheads="1"/>
              </p:cNvSpPr>
              <p:nvPr/>
            </p:nvSpPr>
            <p:spPr bwMode="auto">
              <a:xfrm>
                <a:off x="830" y="2601"/>
                <a:ext cx="467" cy="384"/>
              </a:xfrm>
              <a:prstGeom prst="rect">
                <a:avLst/>
              </a:prstGeom>
              <a:solidFill>
                <a:srgbClr val="FFFFFF"/>
              </a:solidFill>
              <a:ln w="9525">
                <a:noFill/>
                <a:miter lim="800000"/>
                <a:headEnd/>
                <a:tailEnd/>
              </a:ln>
            </p:spPr>
            <p:txBody>
              <a:bodyPr wrap="none" lIns="91422" tIns="45711" rIns="91422" bIns="45711">
                <a:spAutoFit/>
              </a:bodyPr>
              <a:lstStyle/>
              <a:p>
                <a:pPr defTabSz="915988" eaLnBrk="0" hangingPunct="0"/>
                <a:r>
                  <a:rPr lang="en-US" sz="1700">
                    <a:solidFill>
                      <a:srgbClr val="000202"/>
                    </a:solidFill>
                  </a:rPr>
                  <a:t>CsCl</a:t>
                </a:r>
              </a:p>
              <a:p>
                <a:pPr defTabSz="915988" eaLnBrk="0" hangingPunct="0"/>
                <a:r>
                  <a:rPr lang="en-US" sz="1700">
                    <a:solidFill>
                      <a:srgbClr val="000202"/>
                    </a:solidFill>
                  </a:rPr>
                  <a:t>CaCl</a:t>
                </a:r>
                <a:r>
                  <a:rPr lang="en-US" sz="1700" baseline="-25000">
                    <a:solidFill>
                      <a:srgbClr val="000202"/>
                    </a:solidFill>
                  </a:rPr>
                  <a:t>2</a:t>
                </a:r>
                <a:endParaRPr lang="en-US" sz="1700">
                  <a:solidFill>
                    <a:srgbClr val="000202"/>
                  </a:solidFill>
                </a:endParaRPr>
              </a:p>
            </p:txBody>
          </p:sp>
          <p:sp>
            <p:nvSpPr>
              <p:cNvPr id="222227" name="Text Box 7"/>
              <p:cNvSpPr txBox="1">
                <a:spLocks noChangeArrowheads="1"/>
              </p:cNvSpPr>
              <p:nvPr/>
            </p:nvSpPr>
            <p:spPr bwMode="auto">
              <a:xfrm>
                <a:off x="3266" y="585"/>
                <a:ext cx="467" cy="384"/>
              </a:xfrm>
              <a:prstGeom prst="rect">
                <a:avLst/>
              </a:prstGeom>
              <a:solidFill>
                <a:srgbClr val="FFFFFF"/>
              </a:solidFill>
              <a:ln w="9525">
                <a:noFill/>
                <a:miter lim="800000"/>
                <a:headEnd/>
                <a:tailEnd/>
              </a:ln>
            </p:spPr>
            <p:txBody>
              <a:bodyPr wrap="none" lIns="91422" tIns="45711" rIns="91422" bIns="45711">
                <a:spAutoFit/>
              </a:bodyPr>
              <a:lstStyle/>
              <a:p>
                <a:pPr defTabSz="915988" eaLnBrk="0" hangingPunct="0"/>
                <a:r>
                  <a:rPr lang="en-US" sz="1700">
                    <a:solidFill>
                      <a:srgbClr val="000202"/>
                    </a:solidFill>
                  </a:rPr>
                  <a:t>NaCl</a:t>
                </a:r>
              </a:p>
              <a:p>
                <a:pPr defTabSz="915988" eaLnBrk="0" hangingPunct="0"/>
                <a:r>
                  <a:rPr lang="en-US" sz="1700">
                    <a:solidFill>
                      <a:srgbClr val="000202"/>
                    </a:solidFill>
                  </a:rPr>
                  <a:t>CaCl</a:t>
                </a:r>
                <a:r>
                  <a:rPr lang="en-US" sz="1700" baseline="-25000">
                    <a:solidFill>
                      <a:srgbClr val="000202"/>
                    </a:solidFill>
                  </a:rPr>
                  <a:t>2</a:t>
                </a:r>
                <a:endParaRPr lang="en-US" sz="1700">
                  <a:solidFill>
                    <a:srgbClr val="000202"/>
                  </a:solidFill>
                </a:endParaRPr>
              </a:p>
            </p:txBody>
          </p:sp>
          <p:sp>
            <p:nvSpPr>
              <p:cNvPr id="222228" name="Text Box 8"/>
              <p:cNvSpPr txBox="1">
                <a:spLocks noChangeArrowheads="1"/>
              </p:cNvSpPr>
              <p:nvPr/>
            </p:nvSpPr>
            <p:spPr bwMode="auto">
              <a:xfrm>
                <a:off x="3266" y="2601"/>
                <a:ext cx="482" cy="384"/>
              </a:xfrm>
              <a:prstGeom prst="rect">
                <a:avLst/>
              </a:prstGeom>
              <a:solidFill>
                <a:srgbClr val="FFFFFF"/>
              </a:solidFill>
              <a:ln w="9525">
                <a:noFill/>
                <a:miter lim="800000"/>
                <a:headEnd/>
                <a:tailEnd/>
              </a:ln>
            </p:spPr>
            <p:txBody>
              <a:bodyPr wrap="none" lIns="91422" tIns="45711" rIns="91422" bIns="45711">
                <a:spAutoFit/>
              </a:bodyPr>
              <a:lstStyle/>
              <a:p>
                <a:pPr defTabSz="915988" eaLnBrk="0" hangingPunct="0"/>
                <a:r>
                  <a:rPr lang="en-US" sz="1700">
                    <a:solidFill>
                      <a:srgbClr val="000202"/>
                    </a:solidFill>
                  </a:rPr>
                  <a:t>KCl</a:t>
                </a:r>
              </a:p>
              <a:p>
                <a:pPr defTabSz="915988" eaLnBrk="0" hangingPunct="0"/>
                <a:r>
                  <a:rPr lang="en-US" sz="1700">
                    <a:solidFill>
                      <a:srgbClr val="000202"/>
                    </a:solidFill>
                  </a:rPr>
                  <a:t>MgCl</a:t>
                </a:r>
                <a:r>
                  <a:rPr lang="en-US" sz="1700" baseline="-25000">
                    <a:solidFill>
                      <a:srgbClr val="000202"/>
                    </a:solidFill>
                  </a:rPr>
                  <a:t>2</a:t>
                </a:r>
                <a:endParaRPr lang="en-US" sz="1700">
                  <a:solidFill>
                    <a:srgbClr val="000202"/>
                  </a:solidFill>
                </a:endParaRPr>
              </a:p>
            </p:txBody>
          </p:sp>
          <p:sp>
            <p:nvSpPr>
              <p:cNvPr id="222229" name="Oval 9"/>
              <p:cNvSpPr>
                <a:spLocks noChangeArrowheads="1"/>
              </p:cNvSpPr>
              <p:nvPr/>
            </p:nvSpPr>
            <p:spPr bwMode="auto">
              <a:xfrm>
                <a:off x="686" y="3392"/>
                <a:ext cx="903" cy="850"/>
              </a:xfrm>
              <a:prstGeom prst="ellipse">
                <a:avLst/>
              </a:prstGeom>
              <a:solidFill>
                <a:srgbClr val="FF99CC">
                  <a:alpha val="30196"/>
                </a:srgbClr>
              </a:solidFill>
              <a:ln w="25400" algn="ctr">
                <a:noFill/>
                <a:round/>
                <a:headEnd/>
                <a:tailEnd/>
              </a:ln>
            </p:spPr>
            <p:txBody>
              <a:bodyPr anchor="ctr">
                <a:spAutoFit/>
              </a:bodyPr>
              <a:lstStyle/>
              <a:p>
                <a:pPr algn="ctr" eaLnBrk="0" hangingPunct="0">
                  <a:spcBef>
                    <a:spcPct val="50000"/>
                  </a:spcBef>
                </a:pPr>
                <a:endParaRPr lang="en-US">
                  <a:solidFill>
                    <a:srgbClr val="FFFF00"/>
                  </a:solidFill>
                </a:endParaRPr>
              </a:p>
            </p:txBody>
          </p:sp>
          <p:grpSp>
            <p:nvGrpSpPr>
              <p:cNvPr id="222230" name="Group 10"/>
              <p:cNvGrpSpPr>
                <a:grpSpLocks/>
              </p:cNvGrpSpPr>
              <p:nvPr/>
            </p:nvGrpSpPr>
            <p:grpSpPr bwMode="auto">
              <a:xfrm>
                <a:off x="533" y="3095"/>
                <a:ext cx="730" cy="316"/>
                <a:chOff x="377" y="3095"/>
                <a:chExt cx="730" cy="316"/>
              </a:xfrm>
            </p:grpSpPr>
            <p:sp>
              <p:nvSpPr>
                <p:cNvPr id="222231" name="Text Box 11"/>
                <p:cNvSpPr txBox="1">
                  <a:spLocks noChangeArrowheads="1"/>
                </p:cNvSpPr>
                <p:nvPr/>
              </p:nvSpPr>
              <p:spPr bwMode="auto">
                <a:xfrm>
                  <a:off x="377" y="3095"/>
                  <a:ext cx="730" cy="192"/>
                </a:xfrm>
                <a:prstGeom prst="rect">
                  <a:avLst/>
                </a:prstGeom>
                <a:noFill/>
                <a:ln w="25400" algn="ctr">
                  <a:noFill/>
                  <a:miter lim="800000"/>
                  <a:headEnd/>
                  <a:tailEnd/>
                </a:ln>
              </p:spPr>
              <p:txBody>
                <a:bodyPr>
                  <a:spAutoFit/>
                </a:bodyPr>
                <a:lstStyle/>
                <a:p>
                  <a:pPr algn="ctr" eaLnBrk="0" hangingPunct="0">
                    <a:spcBef>
                      <a:spcPct val="50000"/>
                    </a:spcBef>
                  </a:pPr>
                  <a:r>
                    <a:rPr lang="en-US" sz="1400" b="1" i="1">
                      <a:solidFill>
                        <a:srgbClr val="FF2D96"/>
                      </a:solidFill>
                    </a:rPr>
                    <a:t>Misfit</a:t>
                  </a:r>
                </a:p>
              </p:txBody>
            </p:sp>
            <p:sp>
              <p:nvSpPr>
                <p:cNvPr id="222232" name="Line 12"/>
                <p:cNvSpPr>
                  <a:spLocks noChangeShapeType="1"/>
                </p:cNvSpPr>
                <p:nvPr/>
              </p:nvSpPr>
              <p:spPr bwMode="auto">
                <a:xfrm>
                  <a:off x="718" y="3278"/>
                  <a:ext cx="89" cy="133"/>
                </a:xfrm>
                <a:prstGeom prst="line">
                  <a:avLst/>
                </a:prstGeom>
                <a:noFill/>
                <a:ln w="25400">
                  <a:solidFill>
                    <a:srgbClr val="FF2D96"/>
                  </a:solidFill>
                  <a:round/>
                  <a:headEnd/>
                  <a:tailEnd type="arrow" w="med" len="med"/>
                </a:ln>
              </p:spPr>
              <p:txBody>
                <a:bodyPr>
                  <a:spAutoFit/>
                </a:bodyPr>
                <a:lstStyle/>
                <a:p>
                  <a:endParaRPr lang="en-US"/>
                </a:p>
              </p:txBody>
            </p:sp>
            <p:sp>
              <p:nvSpPr>
                <p:cNvPr id="222233" name="Oval 13"/>
                <p:cNvSpPr>
                  <a:spLocks noChangeArrowheads="1"/>
                </p:cNvSpPr>
                <p:nvPr/>
              </p:nvSpPr>
              <p:spPr bwMode="auto">
                <a:xfrm>
                  <a:off x="551" y="3104"/>
                  <a:ext cx="384" cy="173"/>
                </a:xfrm>
                <a:prstGeom prst="ellipse">
                  <a:avLst/>
                </a:prstGeom>
                <a:noFill/>
                <a:ln w="25400" algn="ctr">
                  <a:solidFill>
                    <a:srgbClr val="FF99CC"/>
                  </a:solidFill>
                  <a:round/>
                  <a:headEnd/>
                  <a:tailEnd/>
                </a:ln>
              </p:spPr>
              <p:txBody>
                <a:bodyPr wrap="none" anchor="ctr">
                  <a:spAutoFit/>
                </a:bodyPr>
                <a:lstStyle/>
                <a:p>
                  <a:pPr algn="ctr" eaLnBrk="0" hangingPunct="0">
                    <a:spcBef>
                      <a:spcPct val="50000"/>
                    </a:spcBef>
                  </a:pPr>
                  <a:endParaRPr lang="en-US">
                    <a:solidFill>
                      <a:srgbClr val="FFFF00"/>
                    </a:solidFill>
                  </a:endParaRPr>
                </a:p>
              </p:txBody>
            </p:sp>
          </p:grpSp>
        </p:grpSp>
        <p:grpSp>
          <p:nvGrpSpPr>
            <p:cNvPr id="222214" name="Group 31"/>
            <p:cNvGrpSpPr>
              <a:grpSpLocks/>
            </p:cNvGrpSpPr>
            <p:nvPr/>
          </p:nvGrpSpPr>
          <p:grpSpPr bwMode="auto">
            <a:xfrm>
              <a:off x="3146" y="1256"/>
              <a:ext cx="517" cy="448"/>
              <a:chOff x="3146" y="1256"/>
              <a:chExt cx="517" cy="448"/>
            </a:xfrm>
          </p:grpSpPr>
          <p:sp>
            <p:nvSpPr>
              <p:cNvPr id="222220" name="Text Box 15"/>
              <p:cNvSpPr txBox="1">
                <a:spLocks noChangeArrowheads="1"/>
              </p:cNvSpPr>
              <p:nvPr/>
            </p:nvSpPr>
            <p:spPr bwMode="auto">
              <a:xfrm>
                <a:off x="3180" y="1256"/>
                <a:ext cx="393" cy="192"/>
              </a:xfrm>
              <a:prstGeom prst="rect">
                <a:avLst/>
              </a:prstGeom>
              <a:solidFill>
                <a:srgbClr val="FFFFFF"/>
              </a:solidFill>
              <a:ln w="25400" algn="ctr">
                <a:noFill/>
                <a:miter lim="800000"/>
                <a:headEnd/>
                <a:tailEnd/>
              </a:ln>
            </p:spPr>
            <p:txBody>
              <a:bodyPr wrap="none" lIns="0" rIns="0"/>
              <a:lstStyle/>
              <a:p>
                <a:pPr algn="ctr" eaLnBrk="0" hangingPunct="0">
                  <a:spcBef>
                    <a:spcPct val="50000"/>
                  </a:spcBef>
                </a:pPr>
                <a:r>
                  <a:rPr lang="en-US" sz="1400" b="1" i="1">
                    <a:solidFill>
                      <a:srgbClr val="FF2D96"/>
                    </a:solidFill>
                  </a:rPr>
                  <a:t>Misfit</a:t>
                </a:r>
              </a:p>
            </p:txBody>
          </p:sp>
          <p:sp>
            <p:nvSpPr>
              <p:cNvPr id="222221" name="Oval 16"/>
              <p:cNvSpPr>
                <a:spLocks noChangeArrowheads="1"/>
              </p:cNvSpPr>
              <p:nvPr/>
            </p:nvSpPr>
            <p:spPr bwMode="auto">
              <a:xfrm>
                <a:off x="3181" y="1269"/>
                <a:ext cx="396" cy="164"/>
              </a:xfrm>
              <a:prstGeom prst="ellipse">
                <a:avLst/>
              </a:prstGeom>
              <a:noFill/>
              <a:ln w="25400" algn="ctr">
                <a:solidFill>
                  <a:srgbClr val="FF99CC"/>
                </a:solidFill>
                <a:round/>
                <a:headEnd/>
                <a:tailEnd/>
              </a:ln>
            </p:spPr>
            <p:txBody>
              <a:bodyPr anchor="ctr">
                <a:spAutoFit/>
              </a:bodyPr>
              <a:lstStyle/>
              <a:p>
                <a:pPr algn="ctr" eaLnBrk="0" hangingPunct="0">
                  <a:spcBef>
                    <a:spcPct val="50000"/>
                  </a:spcBef>
                </a:pPr>
                <a:endParaRPr lang="en-US">
                  <a:solidFill>
                    <a:srgbClr val="FFFF00"/>
                  </a:solidFill>
                </a:endParaRPr>
              </a:p>
            </p:txBody>
          </p:sp>
          <p:sp>
            <p:nvSpPr>
              <p:cNvPr id="222222" name="Oval 17"/>
              <p:cNvSpPr>
                <a:spLocks noChangeArrowheads="1"/>
              </p:cNvSpPr>
              <p:nvPr/>
            </p:nvSpPr>
            <p:spPr bwMode="auto">
              <a:xfrm rot="-1160143">
                <a:off x="3146" y="1513"/>
                <a:ext cx="517" cy="191"/>
              </a:xfrm>
              <a:prstGeom prst="ellipse">
                <a:avLst/>
              </a:prstGeom>
              <a:solidFill>
                <a:srgbClr val="FF99CC">
                  <a:alpha val="27058"/>
                </a:srgbClr>
              </a:solidFill>
              <a:ln w="25400" algn="ctr">
                <a:noFill/>
                <a:round/>
                <a:headEnd/>
                <a:tailEnd/>
              </a:ln>
            </p:spPr>
            <p:txBody>
              <a:bodyPr anchor="ctr">
                <a:spAutoFit/>
              </a:bodyPr>
              <a:lstStyle/>
              <a:p>
                <a:pPr algn="ctr" eaLnBrk="0" hangingPunct="0">
                  <a:spcBef>
                    <a:spcPct val="50000"/>
                  </a:spcBef>
                </a:pPr>
                <a:endParaRPr lang="en-US">
                  <a:solidFill>
                    <a:srgbClr val="FFFF00"/>
                  </a:solidFill>
                </a:endParaRPr>
              </a:p>
            </p:txBody>
          </p:sp>
        </p:grpSp>
        <p:grpSp>
          <p:nvGrpSpPr>
            <p:cNvPr id="222215" name="Group 30"/>
            <p:cNvGrpSpPr>
              <a:grpSpLocks/>
            </p:cNvGrpSpPr>
            <p:nvPr/>
          </p:nvGrpSpPr>
          <p:grpSpPr bwMode="auto">
            <a:xfrm>
              <a:off x="3523" y="492"/>
              <a:ext cx="1290" cy="385"/>
              <a:chOff x="3523" y="492"/>
              <a:chExt cx="1290" cy="385"/>
            </a:xfrm>
          </p:grpSpPr>
          <p:sp>
            <p:nvSpPr>
              <p:cNvPr id="222218" name="Oval 19"/>
              <p:cNvSpPr>
                <a:spLocks noChangeArrowheads="1"/>
              </p:cNvSpPr>
              <p:nvPr/>
            </p:nvSpPr>
            <p:spPr bwMode="auto">
              <a:xfrm>
                <a:off x="3643" y="492"/>
                <a:ext cx="1023" cy="385"/>
              </a:xfrm>
              <a:prstGeom prst="ellipse">
                <a:avLst/>
              </a:prstGeom>
              <a:solidFill>
                <a:srgbClr val="FFFFFF"/>
              </a:solidFill>
              <a:ln w="25400" algn="ctr">
                <a:solidFill>
                  <a:srgbClr val="FF0066"/>
                </a:solidFill>
                <a:round/>
                <a:headEnd/>
                <a:tailEnd/>
              </a:ln>
            </p:spPr>
            <p:txBody>
              <a:bodyPr anchor="ctr">
                <a:spAutoFit/>
              </a:bodyPr>
              <a:lstStyle/>
              <a:p>
                <a:pPr algn="ctr" eaLnBrk="0" hangingPunct="0">
                  <a:spcBef>
                    <a:spcPct val="50000"/>
                  </a:spcBef>
                </a:pPr>
                <a:endParaRPr lang="en-US">
                  <a:solidFill>
                    <a:srgbClr val="FFFF00"/>
                  </a:solidFill>
                </a:endParaRPr>
              </a:p>
            </p:txBody>
          </p:sp>
          <p:sp>
            <p:nvSpPr>
              <p:cNvPr id="222219" name="Text Box 20"/>
              <p:cNvSpPr txBox="1">
                <a:spLocks noChangeArrowheads="1"/>
              </p:cNvSpPr>
              <p:nvPr/>
            </p:nvSpPr>
            <p:spPr bwMode="auto">
              <a:xfrm>
                <a:off x="3523" y="586"/>
                <a:ext cx="1290" cy="192"/>
              </a:xfrm>
              <a:prstGeom prst="rect">
                <a:avLst/>
              </a:prstGeom>
              <a:noFill/>
              <a:ln w="25400" algn="ctr">
                <a:noFill/>
                <a:miter lim="800000"/>
                <a:headEnd/>
                <a:tailEnd/>
              </a:ln>
            </p:spPr>
            <p:txBody>
              <a:bodyPr>
                <a:spAutoFit/>
              </a:bodyPr>
              <a:lstStyle/>
              <a:p>
                <a:pPr algn="ctr" eaLnBrk="0" hangingPunct="0">
                  <a:spcBef>
                    <a:spcPct val="50000"/>
                  </a:spcBef>
                </a:pPr>
                <a:r>
                  <a:rPr lang="en-US" sz="1400" b="1" i="1">
                    <a:solidFill>
                      <a:srgbClr val="FF0066"/>
                    </a:solidFill>
                  </a:rPr>
                  <a:t>Error &lt; 0.1 kT/e</a:t>
                </a:r>
              </a:p>
            </p:txBody>
          </p:sp>
        </p:grpSp>
        <p:sp>
          <p:nvSpPr>
            <p:cNvPr id="222216" name="Line 21"/>
            <p:cNvSpPr>
              <a:spLocks noChangeShapeType="1"/>
            </p:cNvSpPr>
            <p:nvPr/>
          </p:nvSpPr>
          <p:spPr bwMode="auto">
            <a:xfrm>
              <a:off x="2402" y="2239"/>
              <a:ext cx="314" cy="0"/>
            </a:xfrm>
            <a:prstGeom prst="line">
              <a:avLst/>
            </a:prstGeom>
            <a:noFill/>
            <a:ln w="25400">
              <a:solidFill>
                <a:srgbClr val="F7095E"/>
              </a:solidFill>
              <a:round/>
              <a:headEnd type="diamond" w="med" len="med"/>
              <a:tailEnd type="diamond" w="med" len="med"/>
            </a:ln>
          </p:spPr>
          <p:txBody>
            <a:bodyPr>
              <a:spAutoFit/>
            </a:bodyPr>
            <a:lstStyle/>
            <a:p>
              <a:endParaRPr lang="en-US"/>
            </a:p>
          </p:txBody>
        </p:sp>
        <p:sp>
          <p:nvSpPr>
            <p:cNvPr id="222217" name="Rectangle 23"/>
            <p:cNvSpPr>
              <a:spLocks noChangeArrowheads="1"/>
            </p:cNvSpPr>
            <p:nvPr/>
          </p:nvSpPr>
          <p:spPr bwMode="auto">
            <a:xfrm>
              <a:off x="2822" y="2127"/>
              <a:ext cx="432" cy="192"/>
            </a:xfrm>
            <a:prstGeom prst="rect">
              <a:avLst/>
            </a:prstGeom>
            <a:noFill/>
            <a:ln w="25400" algn="ctr">
              <a:noFill/>
              <a:miter lim="800000"/>
              <a:headEnd/>
              <a:tailEnd/>
            </a:ln>
          </p:spPr>
          <p:txBody>
            <a:bodyPr wrap="none">
              <a:spAutoFit/>
            </a:bodyPr>
            <a:lstStyle/>
            <a:p>
              <a:pPr algn="ctr" eaLnBrk="0" hangingPunct="0">
                <a:spcBef>
                  <a:spcPct val="50000"/>
                </a:spcBef>
              </a:pPr>
              <a:r>
                <a:rPr lang="en-US" sz="1400" b="1" i="1">
                  <a:solidFill>
                    <a:srgbClr val="FF0066"/>
                  </a:solidFill>
                </a:rPr>
                <a:t>2 kT/e</a:t>
              </a:r>
            </a:p>
          </p:txBody>
        </p:sp>
      </p:grpSp>
      <p:sp>
        <p:nvSpPr>
          <p:cNvPr id="222212" name="Text Box 28"/>
          <p:cNvSpPr txBox="1">
            <a:spLocks noChangeArrowheads="1"/>
          </p:cNvSpPr>
          <p:nvPr/>
        </p:nvSpPr>
        <p:spPr bwMode="auto">
          <a:xfrm>
            <a:off x="5640388" y="0"/>
            <a:ext cx="3370262" cy="255588"/>
          </a:xfrm>
          <a:prstGeom prst="rect">
            <a:avLst/>
          </a:prstGeom>
          <a:noFill/>
          <a:ln w="25400" algn="ctr">
            <a:noFill/>
            <a:miter lim="800000"/>
            <a:headEnd/>
            <a:tailEnd type="none" w="lg" len="lg"/>
          </a:ln>
        </p:spPr>
        <p:txBody>
          <a:bodyPr tIns="0" bIns="0">
            <a:spAutoFit/>
          </a:bodyPr>
          <a:lstStyle/>
          <a:p>
            <a:pPr algn="ctr">
              <a:lnSpc>
                <a:spcPct val="120000"/>
              </a:lnSpc>
              <a:spcBef>
                <a:spcPct val="30000"/>
              </a:spcBef>
            </a:pPr>
            <a:r>
              <a:rPr lang="en-US" altLang="ko-KR" sz="1400" b="1">
                <a:solidFill>
                  <a:srgbClr val="000099"/>
                </a:solidFill>
                <a:ea typeface="Gulim" pitchFamily="34" charset="-127"/>
              </a:rPr>
              <a:t>Gillespie, Meissner, Le Xu, et al</a:t>
            </a:r>
            <a:endParaRPr lang="en-US" sz="1400">
              <a:solidFill>
                <a:srgbClr val="000099"/>
              </a:solidFill>
            </a:endParaRPr>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bg>
      <p:bgPr>
        <a:solidFill>
          <a:srgbClr val="D3EBED"/>
        </a:solidFill>
        <a:effectLst/>
      </p:bgPr>
    </p:bg>
    <p:spTree>
      <p:nvGrpSpPr>
        <p:cNvPr id="1" name=""/>
        <p:cNvGrpSpPr/>
        <p:nvPr/>
      </p:nvGrpSpPr>
      <p:grpSpPr>
        <a:xfrm>
          <a:off x="0" y="0"/>
          <a:ext cx="0" cy="0"/>
          <a:chOff x="0" y="0"/>
          <a:chExt cx="0" cy="0"/>
        </a:xfrm>
      </p:grpSpPr>
      <p:sp>
        <p:nvSpPr>
          <p:cNvPr id="223234" name="Slide Number Placeholder 3"/>
          <p:cNvSpPr>
            <a:spLocks noGrp="1"/>
          </p:cNvSpPr>
          <p:nvPr>
            <p:ph type="sldNum" sz="quarter" idx="12"/>
          </p:nvPr>
        </p:nvSpPr>
        <p:spPr>
          <a:noFill/>
        </p:spPr>
        <p:txBody>
          <a:bodyPr/>
          <a:lstStyle/>
          <a:p>
            <a:fld id="{20798F4B-9F47-4158-B397-525D0AF961CC}" type="slidenum">
              <a:rPr lang="en-US" smtClean="0">
                <a:latin typeface="Arial" pitchFamily="34" charset="0"/>
                <a:cs typeface="Arial" pitchFamily="34" charset="0"/>
              </a:rPr>
              <a:pPr/>
              <a:t>91</a:t>
            </a:fld>
            <a:endParaRPr lang="en-US" smtClean="0">
              <a:latin typeface="Arial" pitchFamily="34" charset="0"/>
              <a:cs typeface="Arial" pitchFamily="34" charset="0"/>
            </a:endParaRPr>
          </a:p>
        </p:txBody>
      </p:sp>
      <p:sp>
        <p:nvSpPr>
          <p:cNvPr id="223235" name="Text Box 2"/>
          <p:cNvSpPr txBox="1">
            <a:spLocks noChangeArrowheads="1"/>
          </p:cNvSpPr>
          <p:nvPr/>
        </p:nvSpPr>
        <p:spPr bwMode="auto">
          <a:xfrm>
            <a:off x="4217988" y="0"/>
            <a:ext cx="709612" cy="457200"/>
          </a:xfrm>
          <a:prstGeom prst="rect">
            <a:avLst/>
          </a:prstGeom>
          <a:noFill/>
          <a:ln w="9525">
            <a:noFill/>
            <a:miter lim="800000"/>
            <a:headEnd/>
            <a:tailEnd/>
          </a:ln>
        </p:spPr>
        <p:txBody>
          <a:bodyPr wrap="none" lIns="91422" tIns="45711" rIns="91422" bIns="45711">
            <a:spAutoFit/>
          </a:bodyPr>
          <a:lstStyle/>
          <a:p>
            <a:pPr algn="ctr" defTabSz="915988" eaLnBrk="0" hangingPunct="0"/>
            <a:r>
              <a:rPr lang="en-US" sz="2400" b="1" u="sng">
                <a:solidFill>
                  <a:srgbClr val="003366"/>
                </a:solidFill>
              </a:rPr>
              <a:t>KCl</a:t>
            </a:r>
          </a:p>
        </p:txBody>
      </p:sp>
      <p:grpSp>
        <p:nvGrpSpPr>
          <p:cNvPr id="223236" name="Group 3"/>
          <p:cNvGrpSpPr>
            <a:grpSpLocks/>
          </p:cNvGrpSpPr>
          <p:nvPr/>
        </p:nvGrpSpPr>
        <p:grpSpPr bwMode="auto">
          <a:xfrm>
            <a:off x="620713" y="609600"/>
            <a:ext cx="7589837" cy="5989638"/>
            <a:chOff x="391" y="384"/>
            <a:chExt cx="4781" cy="3773"/>
          </a:xfrm>
        </p:grpSpPr>
        <p:pic>
          <p:nvPicPr>
            <p:cNvPr id="223244" name="Picture 4" descr="K1"/>
            <p:cNvPicPr>
              <a:picLocks noChangeAspect="1" noChangeArrowheads="1"/>
            </p:cNvPicPr>
            <p:nvPr/>
          </p:nvPicPr>
          <p:blipFill>
            <a:blip r:embed="rId3" cstate="print"/>
            <a:srcRect/>
            <a:stretch>
              <a:fillRect/>
            </a:stretch>
          </p:blipFill>
          <p:spPr bwMode="auto">
            <a:xfrm>
              <a:off x="588" y="384"/>
              <a:ext cx="4584" cy="3773"/>
            </a:xfrm>
            <a:prstGeom prst="rect">
              <a:avLst/>
            </a:prstGeom>
            <a:noFill/>
            <a:ln w="190500">
              <a:solidFill>
                <a:srgbClr val="FFFFFF"/>
              </a:solidFill>
              <a:miter lim="800000"/>
              <a:headEnd/>
              <a:tailEnd/>
            </a:ln>
          </p:spPr>
        </p:pic>
        <p:grpSp>
          <p:nvGrpSpPr>
            <p:cNvPr id="223245" name="Group 5"/>
            <p:cNvGrpSpPr>
              <a:grpSpLocks/>
            </p:cNvGrpSpPr>
            <p:nvPr/>
          </p:nvGrpSpPr>
          <p:grpSpPr bwMode="auto">
            <a:xfrm>
              <a:off x="391" y="1785"/>
              <a:ext cx="751" cy="564"/>
              <a:chOff x="391" y="1785"/>
              <a:chExt cx="751" cy="564"/>
            </a:xfrm>
          </p:grpSpPr>
          <p:sp>
            <p:nvSpPr>
              <p:cNvPr id="223246" name="Text Box 6"/>
              <p:cNvSpPr txBox="1">
                <a:spLocks noChangeArrowheads="1"/>
              </p:cNvSpPr>
              <p:nvPr/>
            </p:nvSpPr>
            <p:spPr bwMode="auto">
              <a:xfrm>
                <a:off x="412" y="2157"/>
                <a:ext cx="730" cy="192"/>
              </a:xfrm>
              <a:prstGeom prst="rect">
                <a:avLst/>
              </a:prstGeom>
              <a:noFill/>
              <a:ln w="25400" algn="ctr">
                <a:noFill/>
                <a:miter lim="800000"/>
                <a:headEnd/>
                <a:tailEnd/>
              </a:ln>
            </p:spPr>
            <p:txBody>
              <a:bodyPr>
                <a:spAutoFit/>
              </a:bodyPr>
              <a:lstStyle/>
              <a:p>
                <a:pPr algn="ctr" eaLnBrk="0" hangingPunct="0">
                  <a:spcBef>
                    <a:spcPct val="50000"/>
                  </a:spcBef>
                </a:pPr>
                <a:r>
                  <a:rPr lang="en-US" sz="1400" b="1" i="1">
                    <a:solidFill>
                      <a:srgbClr val="FF2D96"/>
                    </a:solidFill>
                  </a:rPr>
                  <a:t>Misfit</a:t>
                </a:r>
              </a:p>
            </p:txBody>
          </p:sp>
          <p:sp>
            <p:nvSpPr>
              <p:cNvPr id="223247" name="Oval 7"/>
              <p:cNvSpPr>
                <a:spLocks noChangeArrowheads="1"/>
              </p:cNvSpPr>
              <p:nvPr/>
            </p:nvSpPr>
            <p:spPr bwMode="auto">
              <a:xfrm>
                <a:off x="525" y="2168"/>
                <a:ext cx="486" cy="173"/>
              </a:xfrm>
              <a:prstGeom prst="ellipse">
                <a:avLst/>
              </a:prstGeom>
              <a:noFill/>
              <a:ln w="25400" algn="ctr">
                <a:solidFill>
                  <a:srgbClr val="FF99CC"/>
                </a:solidFill>
                <a:round/>
                <a:headEnd/>
                <a:tailEnd/>
              </a:ln>
            </p:spPr>
            <p:txBody>
              <a:bodyPr anchor="ctr">
                <a:spAutoFit/>
              </a:bodyPr>
              <a:lstStyle/>
              <a:p>
                <a:pPr algn="ctr" eaLnBrk="0" hangingPunct="0">
                  <a:spcBef>
                    <a:spcPct val="50000"/>
                  </a:spcBef>
                </a:pPr>
                <a:endParaRPr lang="en-US">
                  <a:solidFill>
                    <a:srgbClr val="FFFF00"/>
                  </a:solidFill>
                </a:endParaRPr>
              </a:p>
            </p:txBody>
          </p:sp>
          <p:sp>
            <p:nvSpPr>
              <p:cNvPr id="223248" name="Oval 8"/>
              <p:cNvSpPr>
                <a:spLocks noChangeArrowheads="1"/>
              </p:cNvSpPr>
              <p:nvPr/>
            </p:nvSpPr>
            <p:spPr bwMode="auto">
              <a:xfrm>
                <a:off x="391" y="1785"/>
                <a:ext cx="727" cy="357"/>
              </a:xfrm>
              <a:prstGeom prst="ellipse">
                <a:avLst/>
              </a:prstGeom>
              <a:solidFill>
                <a:srgbClr val="FF99CC">
                  <a:alpha val="27058"/>
                </a:srgbClr>
              </a:solidFill>
              <a:ln w="25400" algn="ctr">
                <a:noFill/>
                <a:round/>
                <a:headEnd/>
                <a:tailEnd/>
              </a:ln>
            </p:spPr>
            <p:txBody>
              <a:bodyPr anchor="ctr">
                <a:spAutoFit/>
              </a:bodyPr>
              <a:lstStyle/>
              <a:p>
                <a:pPr algn="ctr" eaLnBrk="0" hangingPunct="0">
                  <a:spcBef>
                    <a:spcPct val="50000"/>
                  </a:spcBef>
                </a:pPr>
                <a:endParaRPr lang="en-US">
                  <a:solidFill>
                    <a:srgbClr val="FFFF00"/>
                  </a:solidFill>
                </a:endParaRPr>
              </a:p>
            </p:txBody>
          </p:sp>
        </p:grpSp>
      </p:grpSp>
      <p:grpSp>
        <p:nvGrpSpPr>
          <p:cNvPr id="223237" name="Group 9"/>
          <p:cNvGrpSpPr>
            <a:grpSpLocks/>
          </p:cNvGrpSpPr>
          <p:nvPr/>
        </p:nvGrpSpPr>
        <p:grpSpPr bwMode="auto">
          <a:xfrm>
            <a:off x="6423025" y="2947988"/>
            <a:ext cx="2047875" cy="611187"/>
            <a:chOff x="4222" y="625"/>
            <a:chExt cx="1290" cy="385"/>
          </a:xfrm>
        </p:grpSpPr>
        <p:sp>
          <p:nvSpPr>
            <p:cNvPr id="223242" name="Oval 10"/>
            <p:cNvSpPr>
              <a:spLocks noChangeArrowheads="1"/>
            </p:cNvSpPr>
            <p:nvPr/>
          </p:nvSpPr>
          <p:spPr bwMode="auto">
            <a:xfrm>
              <a:off x="4342" y="625"/>
              <a:ext cx="1023" cy="385"/>
            </a:xfrm>
            <a:prstGeom prst="ellipse">
              <a:avLst/>
            </a:prstGeom>
            <a:solidFill>
              <a:srgbClr val="FFFFFF"/>
            </a:solidFill>
            <a:ln w="25400" algn="ctr">
              <a:solidFill>
                <a:srgbClr val="FF0066"/>
              </a:solidFill>
              <a:round/>
              <a:headEnd/>
              <a:tailEnd/>
            </a:ln>
          </p:spPr>
          <p:txBody>
            <a:bodyPr anchor="ctr">
              <a:spAutoFit/>
            </a:bodyPr>
            <a:lstStyle/>
            <a:p>
              <a:pPr algn="ctr" eaLnBrk="0" hangingPunct="0">
                <a:spcBef>
                  <a:spcPct val="50000"/>
                </a:spcBef>
              </a:pPr>
              <a:endParaRPr lang="en-US">
                <a:solidFill>
                  <a:srgbClr val="FFFF00"/>
                </a:solidFill>
              </a:endParaRPr>
            </a:p>
          </p:txBody>
        </p:sp>
        <p:sp>
          <p:nvSpPr>
            <p:cNvPr id="223243" name="Text Box 11"/>
            <p:cNvSpPr txBox="1">
              <a:spLocks noChangeArrowheads="1"/>
            </p:cNvSpPr>
            <p:nvPr/>
          </p:nvSpPr>
          <p:spPr bwMode="auto">
            <a:xfrm>
              <a:off x="4222" y="719"/>
              <a:ext cx="1290" cy="192"/>
            </a:xfrm>
            <a:prstGeom prst="rect">
              <a:avLst/>
            </a:prstGeom>
            <a:noFill/>
            <a:ln w="25400" algn="ctr">
              <a:noFill/>
              <a:miter lim="800000"/>
              <a:headEnd/>
              <a:tailEnd/>
            </a:ln>
          </p:spPr>
          <p:txBody>
            <a:bodyPr>
              <a:spAutoFit/>
            </a:bodyPr>
            <a:lstStyle/>
            <a:p>
              <a:pPr algn="ctr" eaLnBrk="0" hangingPunct="0">
                <a:spcBef>
                  <a:spcPct val="50000"/>
                </a:spcBef>
              </a:pPr>
              <a:r>
                <a:rPr lang="en-US" sz="1400" b="1" i="1">
                  <a:solidFill>
                    <a:srgbClr val="FF0066"/>
                  </a:solidFill>
                </a:rPr>
                <a:t>Error &lt; 0.1 kT/e</a:t>
              </a:r>
            </a:p>
          </p:txBody>
        </p:sp>
      </p:grpSp>
      <p:grpSp>
        <p:nvGrpSpPr>
          <p:cNvPr id="223238" name="Group 36"/>
          <p:cNvGrpSpPr>
            <a:grpSpLocks/>
          </p:cNvGrpSpPr>
          <p:nvPr/>
        </p:nvGrpSpPr>
        <p:grpSpPr bwMode="auto">
          <a:xfrm>
            <a:off x="3032125" y="2774950"/>
            <a:ext cx="1257300" cy="304800"/>
            <a:chOff x="1910" y="1750"/>
            <a:chExt cx="792" cy="192"/>
          </a:xfrm>
        </p:grpSpPr>
        <p:sp>
          <p:nvSpPr>
            <p:cNvPr id="223240" name="Line 33"/>
            <p:cNvSpPr>
              <a:spLocks noChangeShapeType="1"/>
            </p:cNvSpPr>
            <p:nvPr/>
          </p:nvSpPr>
          <p:spPr bwMode="auto">
            <a:xfrm>
              <a:off x="1910" y="1844"/>
              <a:ext cx="358" cy="0"/>
            </a:xfrm>
            <a:prstGeom prst="line">
              <a:avLst/>
            </a:prstGeom>
            <a:noFill/>
            <a:ln w="25400">
              <a:solidFill>
                <a:srgbClr val="FF0066"/>
              </a:solidFill>
              <a:round/>
              <a:headEnd type="diamond" w="med" len="med"/>
              <a:tailEnd type="diamond" w="med" len="med"/>
            </a:ln>
          </p:spPr>
          <p:txBody>
            <a:bodyPr anchor="ctr">
              <a:spAutoFit/>
            </a:bodyPr>
            <a:lstStyle/>
            <a:p>
              <a:endParaRPr lang="en-US"/>
            </a:p>
          </p:txBody>
        </p:sp>
        <p:sp>
          <p:nvSpPr>
            <p:cNvPr id="223241" name="Rectangle 35"/>
            <p:cNvSpPr>
              <a:spLocks noChangeArrowheads="1"/>
            </p:cNvSpPr>
            <p:nvPr/>
          </p:nvSpPr>
          <p:spPr bwMode="auto">
            <a:xfrm>
              <a:off x="2270" y="1750"/>
              <a:ext cx="432" cy="192"/>
            </a:xfrm>
            <a:prstGeom prst="rect">
              <a:avLst/>
            </a:prstGeom>
            <a:noFill/>
            <a:ln w="25400" algn="ctr">
              <a:noFill/>
              <a:miter lim="800000"/>
              <a:headEnd/>
              <a:tailEnd/>
            </a:ln>
          </p:spPr>
          <p:txBody>
            <a:bodyPr wrap="none">
              <a:spAutoFit/>
            </a:bodyPr>
            <a:lstStyle/>
            <a:p>
              <a:pPr algn="ctr" eaLnBrk="0" hangingPunct="0">
                <a:spcBef>
                  <a:spcPct val="50000"/>
                </a:spcBef>
              </a:pPr>
              <a:r>
                <a:rPr lang="en-US" sz="1400" b="1" i="1">
                  <a:solidFill>
                    <a:srgbClr val="FF0066"/>
                  </a:solidFill>
                </a:rPr>
                <a:t>4 kT/e</a:t>
              </a:r>
            </a:p>
          </p:txBody>
        </p:sp>
      </p:grpSp>
      <p:sp>
        <p:nvSpPr>
          <p:cNvPr id="223239" name="Rectangle 37"/>
          <p:cNvSpPr>
            <a:spLocks noChangeArrowheads="1"/>
          </p:cNvSpPr>
          <p:nvPr/>
        </p:nvSpPr>
        <p:spPr bwMode="auto">
          <a:xfrm>
            <a:off x="5607050" y="0"/>
            <a:ext cx="2822575" cy="528638"/>
          </a:xfrm>
          <a:prstGeom prst="rect">
            <a:avLst/>
          </a:prstGeom>
          <a:noFill/>
          <a:ln w="25400" algn="ctr">
            <a:noFill/>
            <a:miter lim="800000"/>
            <a:headEnd/>
            <a:tailEnd/>
          </a:ln>
        </p:spPr>
        <p:txBody>
          <a:bodyPr wrap="none" tIns="137160" bIns="137160">
            <a:spAutoFit/>
          </a:bodyPr>
          <a:lstStyle/>
          <a:p>
            <a:pPr algn="ctr">
              <a:lnSpc>
                <a:spcPct val="120000"/>
              </a:lnSpc>
              <a:spcBef>
                <a:spcPct val="30000"/>
              </a:spcBef>
            </a:pPr>
            <a:r>
              <a:rPr lang="en-US" altLang="ko-KR" sz="1400" b="1">
                <a:solidFill>
                  <a:srgbClr val="000099"/>
                </a:solidFill>
                <a:ea typeface="Gulim" pitchFamily="34" charset="-127"/>
              </a:rPr>
              <a:t>Gillespie, Meissner, Le Xu, et al</a:t>
            </a:r>
            <a:endParaRPr lang="en-US" sz="1400" b="1">
              <a:solidFill>
                <a:srgbClr val="000099"/>
              </a:solidFill>
            </a:endParaRPr>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4258" name="Group 17"/>
          <p:cNvGrpSpPr>
            <a:grpSpLocks/>
          </p:cNvGrpSpPr>
          <p:nvPr/>
        </p:nvGrpSpPr>
        <p:grpSpPr bwMode="auto">
          <a:xfrm>
            <a:off x="74613" y="0"/>
            <a:ext cx="9296400" cy="6718300"/>
            <a:chOff x="24" y="0"/>
            <a:chExt cx="5856" cy="4232"/>
          </a:xfrm>
        </p:grpSpPr>
        <p:grpSp>
          <p:nvGrpSpPr>
            <p:cNvPr id="224265" name="Group 16"/>
            <p:cNvGrpSpPr>
              <a:grpSpLocks/>
            </p:cNvGrpSpPr>
            <p:nvPr/>
          </p:nvGrpSpPr>
          <p:grpSpPr bwMode="auto">
            <a:xfrm>
              <a:off x="24" y="0"/>
              <a:ext cx="5637" cy="4232"/>
              <a:chOff x="24" y="0"/>
              <a:chExt cx="5637" cy="4232"/>
            </a:xfrm>
          </p:grpSpPr>
          <p:sp>
            <p:nvSpPr>
              <p:cNvPr id="224269" name="Text Box 3"/>
              <p:cNvSpPr txBox="1">
                <a:spLocks noChangeArrowheads="1"/>
              </p:cNvSpPr>
              <p:nvPr/>
            </p:nvSpPr>
            <p:spPr bwMode="auto">
              <a:xfrm>
                <a:off x="533" y="0"/>
                <a:ext cx="4716" cy="557"/>
              </a:xfrm>
              <a:prstGeom prst="rect">
                <a:avLst/>
              </a:prstGeom>
              <a:noFill/>
              <a:ln w="9525">
                <a:noFill/>
                <a:miter lim="800000"/>
                <a:headEnd/>
                <a:tailEnd/>
              </a:ln>
            </p:spPr>
            <p:txBody>
              <a:bodyPr wrap="none" lIns="91422" tIns="45711" rIns="91422" bIns="45711">
                <a:spAutoFit/>
              </a:bodyPr>
              <a:lstStyle/>
              <a:p>
                <a:pPr algn="ctr" defTabSz="915988" eaLnBrk="0" hangingPunct="0"/>
                <a:r>
                  <a:rPr lang="en-US" sz="3200" b="1" u="sng">
                    <a:solidFill>
                      <a:srgbClr val="000000"/>
                    </a:solidFill>
                  </a:rPr>
                  <a:t>Theory fits Mutation with Zero Charge</a:t>
                </a:r>
                <a:br>
                  <a:rPr lang="en-US" sz="3200" b="1" u="sng">
                    <a:solidFill>
                      <a:srgbClr val="000000"/>
                    </a:solidFill>
                  </a:rPr>
                </a:br>
                <a:r>
                  <a:rPr lang="en-US" sz="2000" i="1">
                    <a:solidFill>
                      <a:srgbClr val="000099"/>
                    </a:solidFill>
                  </a:rPr>
                  <a:t>No parameters adjusted</a:t>
                </a:r>
              </a:p>
            </p:txBody>
          </p:sp>
          <p:pic>
            <p:nvPicPr>
              <p:cNvPr id="224270" name="Picture 4" descr="mutants KCa"/>
              <p:cNvPicPr>
                <a:picLocks noChangeAspect="1" noChangeArrowheads="1"/>
              </p:cNvPicPr>
              <p:nvPr/>
            </p:nvPicPr>
            <p:blipFill>
              <a:blip r:embed="rId3" cstate="print"/>
              <a:srcRect/>
              <a:stretch>
                <a:fillRect/>
              </a:stretch>
            </p:blipFill>
            <p:spPr bwMode="auto">
              <a:xfrm>
                <a:off x="2926" y="1411"/>
                <a:ext cx="2735" cy="2228"/>
              </a:xfrm>
              <a:prstGeom prst="rect">
                <a:avLst/>
              </a:prstGeom>
              <a:noFill/>
              <a:ln w="9525">
                <a:noFill/>
                <a:miter lim="800000"/>
                <a:headEnd/>
                <a:tailEnd/>
              </a:ln>
            </p:spPr>
          </p:pic>
          <p:sp>
            <p:nvSpPr>
              <p:cNvPr id="224271" name="Text Box 5"/>
              <p:cNvSpPr txBox="1">
                <a:spLocks noChangeArrowheads="1"/>
              </p:cNvSpPr>
              <p:nvPr/>
            </p:nvSpPr>
            <p:spPr bwMode="auto">
              <a:xfrm>
                <a:off x="3486" y="3796"/>
                <a:ext cx="1923" cy="366"/>
              </a:xfrm>
              <a:prstGeom prst="rect">
                <a:avLst/>
              </a:prstGeom>
              <a:noFill/>
              <a:ln w="9525">
                <a:noFill/>
                <a:miter lim="800000"/>
                <a:headEnd/>
                <a:tailEnd/>
              </a:ln>
            </p:spPr>
            <p:txBody>
              <a:bodyPr wrap="none">
                <a:spAutoFit/>
              </a:bodyPr>
              <a:lstStyle/>
              <a:p>
                <a:pPr algn="ctr" eaLnBrk="0" hangingPunct="0"/>
                <a:r>
                  <a:rPr lang="en-US">
                    <a:solidFill>
                      <a:srgbClr val="000000"/>
                    </a:solidFill>
                  </a:rPr>
                  <a:t>Gillespie</a:t>
                </a:r>
                <a:r>
                  <a:rPr lang="en-US" i="1">
                    <a:solidFill>
                      <a:srgbClr val="000000"/>
                    </a:solidFill>
                  </a:rPr>
                  <a:t> et al</a:t>
                </a:r>
                <a:r>
                  <a:rPr lang="en-US">
                    <a:solidFill>
                      <a:srgbClr val="000000"/>
                    </a:solidFill>
                  </a:rPr>
                  <a:t> </a:t>
                </a:r>
                <a:br>
                  <a:rPr lang="en-US">
                    <a:solidFill>
                      <a:srgbClr val="000000"/>
                    </a:solidFill>
                  </a:rPr>
                </a:br>
                <a:r>
                  <a:rPr lang="en-US" i="1">
                    <a:solidFill>
                      <a:srgbClr val="000000"/>
                    </a:solidFill>
                  </a:rPr>
                  <a:t>J Phys Chem</a:t>
                </a:r>
                <a:r>
                  <a:rPr lang="en-US">
                    <a:solidFill>
                      <a:srgbClr val="000000"/>
                    </a:solidFill>
                  </a:rPr>
                  <a:t> 109 15598 (2005)</a:t>
                </a:r>
              </a:p>
            </p:txBody>
          </p:sp>
          <p:grpSp>
            <p:nvGrpSpPr>
              <p:cNvPr id="224272" name="Group 6"/>
              <p:cNvGrpSpPr>
                <a:grpSpLocks/>
              </p:cNvGrpSpPr>
              <p:nvPr/>
            </p:nvGrpSpPr>
            <p:grpSpPr bwMode="auto">
              <a:xfrm>
                <a:off x="24" y="3066"/>
                <a:ext cx="2975" cy="1166"/>
                <a:chOff x="62" y="3049"/>
                <a:chExt cx="2975" cy="1166"/>
              </a:xfrm>
            </p:grpSpPr>
            <p:sp>
              <p:nvSpPr>
                <p:cNvPr id="1685511" name="Text Box 7"/>
                <p:cNvSpPr txBox="1">
                  <a:spLocks noChangeArrowheads="1"/>
                </p:cNvSpPr>
                <p:nvPr/>
              </p:nvSpPr>
              <p:spPr bwMode="auto">
                <a:xfrm>
                  <a:off x="62" y="3049"/>
                  <a:ext cx="2935" cy="1166"/>
                </a:xfrm>
                <a:prstGeom prst="rect">
                  <a:avLst/>
                </a:prstGeom>
                <a:gradFill rotWithShape="1">
                  <a:gsLst>
                    <a:gs pos="0">
                      <a:schemeClr val="accent1">
                        <a:gamma/>
                        <a:shade val="55686"/>
                        <a:invGamma/>
                        <a:alpha val="39000"/>
                      </a:schemeClr>
                    </a:gs>
                    <a:gs pos="50000">
                      <a:schemeClr val="accent1">
                        <a:alpha val="59000"/>
                      </a:schemeClr>
                    </a:gs>
                    <a:gs pos="100000">
                      <a:schemeClr val="accent1">
                        <a:gamma/>
                        <a:shade val="55686"/>
                        <a:invGamma/>
                        <a:alpha val="39000"/>
                      </a:schemeClr>
                    </a:gs>
                  </a:gsLst>
                  <a:lin ang="0" scaled="1"/>
                </a:gradFill>
                <a:ln w="38100">
                  <a:solidFill>
                    <a:srgbClr val="000000"/>
                  </a:solidFill>
                  <a:miter lim="800000"/>
                  <a:headEnd/>
                  <a:tailEnd/>
                </a:ln>
                <a:effectLst/>
              </p:spPr>
              <p:txBody>
                <a:bodyPr>
                  <a:spAutoFit/>
                </a:bodyPr>
                <a:lstStyle/>
                <a:p>
                  <a:pPr eaLnBrk="0" hangingPunct="0">
                    <a:spcBef>
                      <a:spcPct val="50000"/>
                    </a:spcBef>
                    <a:defRPr/>
                  </a:pPr>
                  <a:r>
                    <a:rPr lang="en-US" sz="2800" b="1">
                      <a:solidFill>
                        <a:srgbClr val="000000"/>
                      </a:solidFill>
                      <a:latin typeface="Arial" charset="0"/>
                      <a:cs typeface="Arial" charset="0"/>
                    </a:rPr>
                    <a:t>  Protein charge density</a:t>
                  </a:r>
                  <a:br>
                    <a:rPr lang="en-US" sz="2800" b="1">
                      <a:solidFill>
                        <a:srgbClr val="000000"/>
                      </a:solidFill>
                      <a:latin typeface="Arial" charset="0"/>
                      <a:cs typeface="Arial" charset="0"/>
                    </a:rPr>
                  </a:br>
                  <a:r>
                    <a:rPr lang="en-US" sz="2400" b="1">
                      <a:solidFill>
                        <a:srgbClr val="000000"/>
                      </a:solidFill>
                      <a:latin typeface="Arial" charset="0"/>
                      <a:cs typeface="Arial" charset="0"/>
                    </a:rPr>
                    <a:t>wild type* </a:t>
                  </a:r>
                  <a:r>
                    <a:rPr lang="en-US" sz="3200" b="1">
                      <a:solidFill>
                        <a:srgbClr val="000000"/>
                      </a:solidFill>
                      <a:latin typeface="Arial" charset="0"/>
                      <a:cs typeface="Arial" charset="0"/>
                    </a:rPr>
                    <a:t>13</a:t>
                  </a:r>
                  <a:r>
                    <a:rPr lang="en-US" sz="1200" b="1">
                      <a:solidFill>
                        <a:srgbClr val="000000"/>
                      </a:solidFill>
                      <a:latin typeface="Arial" charset="0"/>
                      <a:cs typeface="Arial" charset="0"/>
                    </a:rPr>
                    <a:t> </a:t>
                  </a:r>
                  <a:r>
                    <a:rPr lang="en-US" sz="2400" b="1">
                      <a:solidFill>
                        <a:srgbClr val="000000"/>
                      </a:solidFill>
                      <a:latin typeface="Arial" charset="0"/>
                      <a:cs typeface="Arial" charset="0"/>
                    </a:rPr>
                    <a:t>M</a:t>
                  </a:r>
                </a:p>
                <a:p>
                  <a:pPr eaLnBrk="0" hangingPunct="0">
                    <a:spcBef>
                      <a:spcPct val="50000"/>
                    </a:spcBef>
                    <a:defRPr/>
                  </a:pPr>
                  <a:r>
                    <a:rPr lang="en-US" sz="1800" b="1">
                      <a:solidFill>
                        <a:srgbClr val="000000"/>
                      </a:solidFill>
                      <a:latin typeface="Arial" charset="0"/>
                      <a:cs typeface="Arial" charset="0"/>
                    </a:rPr>
                    <a:t>                     Water is 55 </a:t>
                  </a:r>
                  <a:r>
                    <a:rPr lang="en-US" b="1">
                      <a:solidFill>
                        <a:srgbClr val="000000"/>
                      </a:solidFill>
                      <a:latin typeface="Arial" charset="0"/>
                      <a:cs typeface="Arial" charset="0"/>
                    </a:rPr>
                    <a:t>M</a:t>
                  </a:r>
                </a:p>
                <a:p>
                  <a:pPr eaLnBrk="0" hangingPunct="0">
                    <a:spcBef>
                      <a:spcPct val="85000"/>
                    </a:spcBef>
                    <a:defRPr/>
                  </a:pPr>
                  <a:r>
                    <a:rPr lang="en-US" sz="1400" b="1" i="1">
                      <a:solidFill>
                        <a:srgbClr val="000000"/>
                      </a:solidFill>
                      <a:latin typeface="Arial" charset="0"/>
                      <a:cs typeface="Arial" charset="0"/>
                    </a:rPr>
                    <a:t> *some wild type curves not shown, ‘off the graph’</a:t>
                  </a:r>
                </a:p>
              </p:txBody>
            </p:sp>
            <p:sp>
              <p:nvSpPr>
                <p:cNvPr id="224277" name="Text Box 8"/>
                <p:cNvSpPr txBox="1">
                  <a:spLocks noChangeArrowheads="1"/>
                </p:cNvSpPr>
                <p:nvPr/>
              </p:nvSpPr>
              <p:spPr bwMode="auto">
                <a:xfrm>
                  <a:off x="1500" y="3374"/>
                  <a:ext cx="369" cy="307"/>
                </a:xfrm>
                <a:prstGeom prst="rect">
                  <a:avLst/>
                </a:prstGeom>
                <a:noFill/>
                <a:ln w="25400" algn="ctr">
                  <a:noFill/>
                  <a:miter lim="800000"/>
                  <a:headEnd/>
                  <a:tailEnd type="none" w="lg" len="lg"/>
                </a:ln>
              </p:spPr>
              <p:txBody>
                <a:bodyPr tIns="0" bIns="0">
                  <a:spAutoFit/>
                </a:bodyPr>
                <a:lstStyle/>
                <a:p>
                  <a:pPr algn="ctr" eaLnBrk="0" hangingPunct="0">
                    <a:spcBef>
                      <a:spcPct val="50000"/>
                    </a:spcBef>
                  </a:pPr>
                  <a:r>
                    <a:rPr lang="en-US" sz="3200" b="1">
                      <a:solidFill>
                        <a:srgbClr val="000000"/>
                      </a:solidFill>
                      <a:sym typeface="Wingdings" pitchFamily="2" charset="2"/>
                    </a:rPr>
                    <a:t></a:t>
                  </a:r>
                  <a:endParaRPr lang="en-US" sz="2400" b="1">
                    <a:solidFill>
                      <a:srgbClr val="000000"/>
                    </a:solidFill>
                  </a:endParaRPr>
                </a:p>
              </p:txBody>
            </p:sp>
            <p:sp>
              <p:nvSpPr>
                <p:cNvPr id="224278" name="Text Box 9"/>
                <p:cNvSpPr txBox="1">
                  <a:spLocks noChangeArrowheads="1"/>
                </p:cNvSpPr>
                <p:nvPr/>
              </p:nvSpPr>
              <p:spPr bwMode="auto">
                <a:xfrm>
                  <a:off x="1750" y="3359"/>
                  <a:ext cx="1287" cy="307"/>
                </a:xfrm>
                <a:prstGeom prst="rect">
                  <a:avLst/>
                </a:prstGeom>
                <a:noFill/>
                <a:ln w="25400" algn="ctr">
                  <a:noFill/>
                  <a:miter lim="800000"/>
                  <a:headEnd/>
                  <a:tailEnd type="none" w="lg" len="lg"/>
                </a:ln>
              </p:spPr>
              <p:txBody>
                <a:bodyPr tIns="0" bIns="0">
                  <a:spAutoFit/>
                </a:bodyPr>
                <a:lstStyle/>
                <a:p>
                  <a:pPr eaLnBrk="0" hangingPunct="0">
                    <a:spcBef>
                      <a:spcPct val="50000"/>
                    </a:spcBef>
                  </a:pPr>
                  <a:r>
                    <a:rPr lang="en-US" sz="3200" b="1">
                      <a:solidFill>
                        <a:srgbClr val="000000"/>
                      </a:solidFill>
                    </a:rPr>
                    <a:t>0</a:t>
                  </a:r>
                  <a:r>
                    <a:rPr lang="en-US" sz="1200" b="1">
                      <a:solidFill>
                        <a:srgbClr val="000000"/>
                      </a:solidFill>
                    </a:rPr>
                    <a:t>  </a:t>
                  </a:r>
                  <a:r>
                    <a:rPr lang="en-US" sz="2400" b="1">
                      <a:solidFill>
                        <a:srgbClr val="000000"/>
                      </a:solidFill>
                    </a:rPr>
                    <a:t>M </a:t>
                  </a:r>
                  <a:r>
                    <a:rPr lang="en-US" sz="1800" i="1">
                      <a:solidFill>
                        <a:srgbClr val="000000"/>
                      </a:solidFill>
                    </a:rPr>
                    <a:t>in </a:t>
                  </a:r>
                  <a:r>
                    <a:rPr lang="en-US" sz="2400" b="1">
                      <a:solidFill>
                        <a:srgbClr val="000000"/>
                      </a:solidFill>
                    </a:rPr>
                    <a:t>D4899</a:t>
                  </a:r>
                </a:p>
              </p:txBody>
            </p:sp>
          </p:grpSp>
          <p:sp>
            <p:nvSpPr>
              <p:cNvPr id="224273" name="Text Box 11"/>
              <p:cNvSpPr txBox="1">
                <a:spLocks noChangeArrowheads="1"/>
              </p:cNvSpPr>
              <p:nvPr/>
            </p:nvSpPr>
            <p:spPr bwMode="auto">
              <a:xfrm>
                <a:off x="2975" y="496"/>
                <a:ext cx="2619" cy="596"/>
              </a:xfrm>
              <a:prstGeom prst="rect">
                <a:avLst/>
              </a:prstGeom>
              <a:noFill/>
              <a:ln w="25400" algn="ctr">
                <a:noFill/>
                <a:miter lim="800000"/>
                <a:headEnd/>
                <a:tailEnd/>
              </a:ln>
            </p:spPr>
            <p:txBody>
              <a:bodyPr>
                <a:spAutoFit/>
              </a:bodyPr>
              <a:lstStyle/>
              <a:p>
                <a:pPr algn="ctr" eaLnBrk="0" hangingPunct="0">
                  <a:spcBef>
                    <a:spcPct val="50000"/>
                  </a:spcBef>
                </a:pPr>
                <a:r>
                  <a:rPr lang="en-US" sz="2800">
                    <a:solidFill>
                      <a:srgbClr val="000000"/>
                    </a:solidFill>
                  </a:rPr>
                  <a:t>Theory Fits Mutant </a:t>
                </a:r>
                <a:br>
                  <a:rPr lang="en-US" sz="2800">
                    <a:solidFill>
                      <a:srgbClr val="000000"/>
                    </a:solidFill>
                  </a:rPr>
                </a:br>
                <a:r>
                  <a:rPr lang="en-US" sz="2800">
                    <a:solidFill>
                      <a:srgbClr val="000000"/>
                    </a:solidFill>
                  </a:rPr>
                  <a:t>in K + Ca</a:t>
                </a:r>
              </a:p>
            </p:txBody>
          </p:sp>
          <p:pic>
            <p:nvPicPr>
              <p:cNvPr id="224274" name="Picture 12" descr="cmutWT"/>
              <p:cNvPicPr>
                <a:picLocks noChangeAspect="1" noChangeArrowheads="1"/>
              </p:cNvPicPr>
              <p:nvPr/>
            </p:nvPicPr>
            <p:blipFill>
              <a:blip r:embed="rId4" cstate="print"/>
              <a:srcRect t="34325" b="33835"/>
              <a:stretch>
                <a:fillRect/>
              </a:stretch>
            </p:blipFill>
            <p:spPr bwMode="auto">
              <a:xfrm>
                <a:off x="92" y="989"/>
                <a:ext cx="2634" cy="2015"/>
              </a:xfrm>
              <a:prstGeom prst="rect">
                <a:avLst/>
              </a:prstGeom>
              <a:noFill/>
              <a:ln w="9525">
                <a:noFill/>
                <a:miter lim="800000"/>
                <a:headEnd/>
                <a:tailEnd/>
              </a:ln>
            </p:spPr>
          </p:pic>
          <p:sp>
            <p:nvSpPr>
              <p:cNvPr id="224275" name="Text Box 10"/>
              <p:cNvSpPr txBox="1">
                <a:spLocks noChangeArrowheads="1"/>
              </p:cNvSpPr>
              <p:nvPr/>
            </p:nvSpPr>
            <p:spPr bwMode="auto">
              <a:xfrm>
                <a:off x="371" y="503"/>
                <a:ext cx="1998" cy="596"/>
              </a:xfrm>
              <a:prstGeom prst="rect">
                <a:avLst/>
              </a:prstGeom>
              <a:noFill/>
              <a:ln w="25400" algn="ctr">
                <a:noFill/>
                <a:miter lim="800000"/>
                <a:headEnd/>
                <a:tailEnd/>
              </a:ln>
            </p:spPr>
            <p:txBody>
              <a:bodyPr>
                <a:spAutoFit/>
              </a:bodyPr>
              <a:lstStyle/>
              <a:p>
                <a:pPr algn="ctr" eaLnBrk="0" hangingPunct="0">
                  <a:spcBef>
                    <a:spcPct val="50000"/>
                  </a:spcBef>
                </a:pPr>
                <a:r>
                  <a:rPr lang="en-US" sz="2800">
                    <a:solidFill>
                      <a:srgbClr val="000000"/>
                    </a:solidFill>
                  </a:rPr>
                  <a:t>Theory Fits Mutant in K</a:t>
                </a:r>
              </a:p>
            </p:txBody>
          </p:sp>
        </p:grpSp>
        <p:grpSp>
          <p:nvGrpSpPr>
            <p:cNvPr id="224266" name="Group 13"/>
            <p:cNvGrpSpPr>
              <a:grpSpLocks/>
            </p:cNvGrpSpPr>
            <p:nvPr/>
          </p:nvGrpSpPr>
          <p:grpSpPr bwMode="auto">
            <a:xfrm>
              <a:off x="4590" y="1193"/>
              <a:ext cx="1290" cy="385"/>
              <a:chOff x="4222" y="625"/>
              <a:chExt cx="1290" cy="385"/>
            </a:xfrm>
          </p:grpSpPr>
          <p:sp>
            <p:nvSpPr>
              <p:cNvPr id="224267" name="Oval 14"/>
              <p:cNvSpPr>
                <a:spLocks noChangeArrowheads="1"/>
              </p:cNvSpPr>
              <p:nvPr/>
            </p:nvSpPr>
            <p:spPr bwMode="auto">
              <a:xfrm>
                <a:off x="4342" y="625"/>
                <a:ext cx="1023" cy="385"/>
              </a:xfrm>
              <a:prstGeom prst="ellipse">
                <a:avLst/>
              </a:prstGeom>
              <a:solidFill>
                <a:srgbClr val="FFFFFF"/>
              </a:solidFill>
              <a:ln w="25400" algn="ctr">
                <a:solidFill>
                  <a:srgbClr val="FF0066"/>
                </a:solidFill>
                <a:round/>
                <a:headEnd/>
                <a:tailEnd/>
              </a:ln>
            </p:spPr>
            <p:txBody>
              <a:bodyPr anchor="ctr">
                <a:spAutoFit/>
              </a:bodyPr>
              <a:lstStyle/>
              <a:p>
                <a:pPr algn="ctr" eaLnBrk="0" hangingPunct="0">
                  <a:spcBef>
                    <a:spcPct val="50000"/>
                  </a:spcBef>
                </a:pPr>
                <a:endParaRPr lang="en-US">
                  <a:solidFill>
                    <a:srgbClr val="000000"/>
                  </a:solidFill>
                </a:endParaRPr>
              </a:p>
            </p:txBody>
          </p:sp>
          <p:sp>
            <p:nvSpPr>
              <p:cNvPr id="224268" name="Text Box 15"/>
              <p:cNvSpPr txBox="1">
                <a:spLocks noChangeArrowheads="1"/>
              </p:cNvSpPr>
              <p:nvPr/>
            </p:nvSpPr>
            <p:spPr bwMode="auto">
              <a:xfrm>
                <a:off x="4222" y="719"/>
                <a:ext cx="1290" cy="192"/>
              </a:xfrm>
              <a:prstGeom prst="rect">
                <a:avLst/>
              </a:prstGeom>
              <a:noFill/>
              <a:ln w="25400" algn="ctr">
                <a:noFill/>
                <a:miter lim="800000"/>
                <a:headEnd/>
                <a:tailEnd/>
              </a:ln>
            </p:spPr>
            <p:txBody>
              <a:bodyPr>
                <a:spAutoFit/>
              </a:bodyPr>
              <a:lstStyle/>
              <a:p>
                <a:pPr algn="ctr" eaLnBrk="0" hangingPunct="0">
                  <a:spcBef>
                    <a:spcPct val="50000"/>
                  </a:spcBef>
                </a:pPr>
                <a:r>
                  <a:rPr lang="en-US" sz="1400" b="1" i="1">
                    <a:solidFill>
                      <a:srgbClr val="FF0066"/>
                    </a:solidFill>
                  </a:rPr>
                  <a:t>Error &lt; 0.1 kT/e</a:t>
                </a:r>
              </a:p>
            </p:txBody>
          </p:sp>
        </p:grpSp>
      </p:grpSp>
      <p:grpSp>
        <p:nvGrpSpPr>
          <p:cNvPr id="224259" name="Group 22"/>
          <p:cNvGrpSpPr>
            <a:grpSpLocks/>
          </p:cNvGrpSpPr>
          <p:nvPr/>
        </p:nvGrpSpPr>
        <p:grpSpPr bwMode="auto">
          <a:xfrm>
            <a:off x="6970713" y="5599113"/>
            <a:ext cx="1358900" cy="304800"/>
            <a:chOff x="4391" y="3527"/>
            <a:chExt cx="856" cy="192"/>
          </a:xfrm>
        </p:grpSpPr>
        <p:sp>
          <p:nvSpPr>
            <p:cNvPr id="224263" name="Line 18"/>
            <p:cNvSpPr>
              <a:spLocks noChangeShapeType="1"/>
            </p:cNvSpPr>
            <p:nvPr/>
          </p:nvSpPr>
          <p:spPr bwMode="auto">
            <a:xfrm>
              <a:off x="4391" y="3639"/>
              <a:ext cx="397" cy="0"/>
            </a:xfrm>
            <a:prstGeom prst="line">
              <a:avLst/>
            </a:prstGeom>
            <a:noFill/>
            <a:ln w="25400">
              <a:solidFill>
                <a:srgbClr val="0000FF"/>
              </a:solidFill>
              <a:round/>
              <a:headEnd type="diamond" w="med" len="med"/>
              <a:tailEnd type="diamond" w="med" len="med"/>
            </a:ln>
          </p:spPr>
          <p:txBody>
            <a:bodyPr>
              <a:spAutoFit/>
            </a:bodyPr>
            <a:lstStyle/>
            <a:p>
              <a:endParaRPr lang="en-US"/>
            </a:p>
          </p:txBody>
        </p:sp>
        <p:sp>
          <p:nvSpPr>
            <p:cNvPr id="224264" name="Rectangle 19"/>
            <p:cNvSpPr>
              <a:spLocks noChangeArrowheads="1"/>
            </p:cNvSpPr>
            <p:nvPr/>
          </p:nvSpPr>
          <p:spPr bwMode="auto">
            <a:xfrm>
              <a:off x="4815" y="3527"/>
              <a:ext cx="432" cy="192"/>
            </a:xfrm>
            <a:prstGeom prst="rect">
              <a:avLst/>
            </a:prstGeom>
            <a:noFill/>
            <a:ln w="25400" algn="ctr">
              <a:noFill/>
              <a:miter lim="800000"/>
              <a:headEnd/>
              <a:tailEnd/>
            </a:ln>
          </p:spPr>
          <p:txBody>
            <a:bodyPr wrap="none">
              <a:spAutoFit/>
            </a:bodyPr>
            <a:lstStyle/>
            <a:p>
              <a:pPr algn="ctr" eaLnBrk="0" hangingPunct="0">
                <a:spcBef>
                  <a:spcPct val="50000"/>
                </a:spcBef>
              </a:pPr>
              <a:r>
                <a:rPr lang="en-US" sz="1400" b="1" i="1">
                  <a:solidFill>
                    <a:srgbClr val="0036E2"/>
                  </a:solidFill>
                </a:rPr>
                <a:t>1 kT/e</a:t>
              </a:r>
            </a:p>
          </p:txBody>
        </p:sp>
      </p:grpSp>
      <p:grpSp>
        <p:nvGrpSpPr>
          <p:cNvPr id="224260" name="Group 23"/>
          <p:cNvGrpSpPr>
            <a:grpSpLocks/>
          </p:cNvGrpSpPr>
          <p:nvPr/>
        </p:nvGrpSpPr>
        <p:grpSpPr bwMode="auto">
          <a:xfrm>
            <a:off x="2595563" y="3494088"/>
            <a:ext cx="1257300" cy="304800"/>
            <a:chOff x="1635" y="2201"/>
            <a:chExt cx="792" cy="192"/>
          </a:xfrm>
        </p:grpSpPr>
        <p:sp>
          <p:nvSpPr>
            <p:cNvPr id="224261" name="Line 20"/>
            <p:cNvSpPr>
              <a:spLocks noChangeShapeType="1"/>
            </p:cNvSpPr>
            <p:nvPr/>
          </p:nvSpPr>
          <p:spPr bwMode="auto">
            <a:xfrm>
              <a:off x="1635" y="2297"/>
              <a:ext cx="360" cy="0"/>
            </a:xfrm>
            <a:prstGeom prst="line">
              <a:avLst/>
            </a:prstGeom>
            <a:noFill/>
            <a:ln w="25400">
              <a:solidFill>
                <a:srgbClr val="0000FF"/>
              </a:solidFill>
              <a:round/>
              <a:headEnd type="diamond" w="med" len="med"/>
              <a:tailEnd type="diamond" w="med" len="med"/>
            </a:ln>
          </p:spPr>
          <p:txBody>
            <a:bodyPr>
              <a:spAutoFit/>
            </a:bodyPr>
            <a:lstStyle/>
            <a:p>
              <a:endParaRPr lang="en-US"/>
            </a:p>
          </p:txBody>
        </p:sp>
        <p:sp>
          <p:nvSpPr>
            <p:cNvPr id="224262" name="Rectangle 21"/>
            <p:cNvSpPr>
              <a:spLocks noChangeArrowheads="1"/>
            </p:cNvSpPr>
            <p:nvPr/>
          </p:nvSpPr>
          <p:spPr bwMode="auto">
            <a:xfrm>
              <a:off x="1995" y="2201"/>
              <a:ext cx="432" cy="192"/>
            </a:xfrm>
            <a:prstGeom prst="rect">
              <a:avLst/>
            </a:prstGeom>
            <a:noFill/>
            <a:ln w="25400" algn="ctr">
              <a:noFill/>
              <a:miter lim="800000"/>
              <a:headEnd/>
              <a:tailEnd/>
            </a:ln>
          </p:spPr>
          <p:txBody>
            <a:bodyPr wrap="none">
              <a:spAutoFit/>
            </a:bodyPr>
            <a:lstStyle/>
            <a:p>
              <a:pPr algn="ctr" eaLnBrk="0" hangingPunct="0">
                <a:spcBef>
                  <a:spcPct val="50000"/>
                </a:spcBef>
              </a:pPr>
              <a:r>
                <a:rPr lang="en-US" sz="1400" b="1" i="1">
                  <a:solidFill>
                    <a:srgbClr val="013DFF"/>
                  </a:solidFill>
                </a:rPr>
                <a:t>1 kT/e</a:t>
              </a:r>
            </a:p>
          </p:txBody>
        </p:sp>
      </p:gr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25282" name="Slide Number Placeholder 5"/>
          <p:cNvSpPr>
            <a:spLocks noGrp="1"/>
          </p:cNvSpPr>
          <p:nvPr>
            <p:ph type="sldNum" sz="quarter" idx="12"/>
          </p:nvPr>
        </p:nvSpPr>
        <p:spPr>
          <a:noFill/>
        </p:spPr>
        <p:txBody>
          <a:bodyPr/>
          <a:lstStyle/>
          <a:p>
            <a:fld id="{3E81C088-D365-43A2-BC05-1FBF48ECB3A6}" type="slidenum">
              <a:rPr lang="en-US" smtClean="0">
                <a:cs typeface="Arial" pitchFamily="34" charset="0"/>
              </a:rPr>
              <a:pPr/>
              <a:t>93</a:t>
            </a:fld>
            <a:endParaRPr lang="en-US" smtClean="0">
              <a:cs typeface="Arial" pitchFamily="34" charset="0"/>
            </a:endParaRPr>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effectLst/>
      </p:bgPr>
    </p:bg>
    <p:spTree>
      <p:nvGrpSpPr>
        <p:cNvPr id="1" name=""/>
        <p:cNvGrpSpPr/>
        <p:nvPr/>
      </p:nvGrpSpPr>
      <p:grpSpPr>
        <a:xfrm>
          <a:off x="0" y="0"/>
          <a:ext cx="0" cy="0"/>
          <a:chOff x="0" y="0"/>
          <a:chExt cx="0" cy="0"/>
        </a:xfrm>
      </p:grpSpPr>
      <p:sp>
        <p:nvSpPr>
          <p:cNvPr id="226306" name="Slide Number Placeholder 5"/>
          <p:cNvSpPr>
            <a:spLocks noGrp="1"/>
          </p:cNvSpPr>
          <p:nvPr>
            <p:ph type="sldNum" sz="quarter" idx="12"/>
          </p:nvPr>
        </p:nvSpPr>
        <p:spPr>
          <a:noFill/>
        </p:spPr>
        <p:txBody>
          <a:bodyPr/>
          <a:lstStyle/>
          <a:p>
            <a:fld id="{27CFC8DD-C912-4485-B167-E259E2D74538}" type="slidenum">
              <a:rPr lang="en-US" smtClean="0">
                <a:cs typeface="Arial" pitchFamily="34" charset="0"/>
              </a:rPr>
              <a:pPr/>
              <a:t>94</a:t>
            </a:fld>
            <a:endParaRPr lang="en-US" smtClean="0">
              <a:cs typeface="Arial" pitchFamily="34" charset="0"/>
            </a:endParaRPr>
          </a:p>
        </p:txBody>
      </p:sp>
      <p:sp>
        <p:nvSpPr>
          <p:cNvPr id="226307" name="Text Box 2"/>
          <p:cNvSpPr txBox="1">
            <a:spLocks noChangeArrowheads="1"/>
          </p:cNvSpPr>
          <p:nvPr/>
        </p:nvSpPr>
        <p:spPr bwMode="auto">
          <a:xfrm>
            <a:off x="0" y="704850"/>
            <a:ext cx="9144000" cy="3443288"/>
          </a:xfrm>
          <a:prstGeom prst="rect">
            <a:avLst/>
          </a:prstGeom>
          <a:noFill/>
          <a:ln w="9525">
            <a:noFill/>
            <a:miter lim="800000"/>
            <a:headEnd/>
            <a:tailEnd/>
          </a:ln>
        </p:spPr>
        <p:txBody>
          <a:bodyPr>
            <a:spAutoFit/>
          </a:bodyPr>
          <a:lstStyle/>
          <a:p>
            <a:pPr algn="ctr">
              <a:spcBef>
                <a:spcPct val="10000"/>
              </a:spcBef>
            </a:pPr>
            <a:r>
              <a:rPr lang="en-US" sz="4400" b="1" i="1">
                <a:solidFill>
                  <a:srgbClr val="A50021"/>
                </a:solidFill>
              </a:rPr>
              <a:t>Vaccination </a:t>
            </a:r>
            <a:br>
              <a:rPr lang="en-US" sz="4400" b="1" i="1">
                <a:solidFill>
                  <a:srgbClr val="A50021"/>
                </a:solidFill>
              </a:rPr>
            </a:br>
            <a:r>
              <a:rPr lang="en-US" sz="4400" b="1" i="1">
                <a:solidFill>
                  <a:srgbClr val="A50021"/>
                </a:solidFill>
              </a:rPr>
              <a:t>against </a:t>
            </a:r>
            <a:br>
              <a:rPr lang="en-US" sz="4400" b="1" i="1">
                <a:solidFill>
                  <a:srgbClr val="A50021"/>
                </a:solidFill>
              </a:rPr>
            </a:br>
            <a:r>
              <a:rPr lang="en-US" sz="4400" b="1" i="1">
                <a:solidFill>
                  <a:srgbClr val="A50021"/>
                </a:solidFill>
              </a:rPr>
              <a:t>Traditional Models</a:t>
            </a:r>
            <a:endParaRPr lang="en-US" sz="2800">
              <a:solidFill>
                <a:srgbClr val="000066"/>
              </a:solidFill>
            </a:endParaRPr>
          </a:p>
          <a:p>
            <a:pPr algn="ctr">
              <a:spcBef>
                <a:spcPct val="10000"/>
              </a:spcBef>
            </a:pPr>
            <a:endParaRPr lang="en-US" sz="2800">
              <a:solidFill>
                <a:srgbClr val="000066"/>
              </a:solidFill>
            </a:endParaRPr>
          </a:p>
          <a:p>
            <a:pPr algn="ctr">
              <a:spcBef>
                <a:spcPct val="10000"/>
              </a:spcBef>
            </a:pPr>
            <a:endParaRPr lang="en-US" sz="3200">
              <a:solidFill>
                <a:srgbClr val="000066"/>
              </a:solidFill>
            </a:endParaRPr>
          </a:p>
          <a:p>
            <a:pPr algn="ctr">
              <a:spcBef>
                <a:spcPct val="10000"/>
              </a:spcBef>
            </a:pPr>
            <a:endParaRPr lang="en-US" sz="1800" b="1" i="1">
              <a:solidFill>
                <a:srgbClr val="A50021"/>
              </a:solidFill>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effectLst/>
      </p:bgPr>
    </p:bg>
    <p:spTree>
      <p:nvGrpSpPr>
        <p:cNvPr id="1" name=""/>
        <p:cNvGrpSpPr/>
        <p:nvPr/>
      </p:nvGrpSpPr>
      <p:grpSpPr>
        <a:xfrm>
          <a:off x="0" y="0"/>
          <a:ext cx="0" cy="0"/>
          <a:chOff x="0" y="0"/>
          <a:chExt cx="0" cy="0"/>
        </a:xfrm>
      </p:grpSpPr>
      <p:sp>
        <p:nvSpPr>
          <p:cNvPr id="227330" name="Slide Number Placeholder 5"/>
          <p:cNvSpPr>
            <a:spLocks noGrp="1"/>
          </p:cNvSpPr>
          <p:nvPr>
            <p:ph type="sldNum" sz="quarter" idx="12"/>
          </p:nvPr>
        </p:nvSpPr>
        <p:spPr>
          <a:noFill/>
        </p:spPr>
        <p:txBody>
          <a:bodyPr/>
          <a:lstStyle/>
          <a:p>
            <a:fld id="{2FA1276F-5C9E-400C-9537-1A32CF851A8D}" type="slidenum">
              <a:rPr lang="en-US" smtClean="0">
                <a:cs typeface="Arial" pitchFamily="34" charset="0"/>
              </a:rPr>
              <a:pPr/>
              <a:t>95</a:t>
            </a:fld>
            <a:endParaRPr lang="en-US" smtClean="0">
              <a:cs typeface="Arial" pitchFamily="34" charset="0"/>
            </a:endParaRPr>
          </a:p>
        </p:txBody>
      </p:sp>
      <p:sp>
        <p:nvSpPr>
          <p:cNvPr id="227331" name="Text Box 2"/>
          <p:cNvSpPr txBox="1">
            <a:spLocks noChangeArrowheads="1"/>
          </p:cNvSpPr>
          <p:nvPr/>
        </p:nvSpPr>
        <p:spPr bwMode="auto">
          <a:xfrm>
            <a:off x="265113" y="4338638"/>
            <a:ext cx="8556625" cy="762000"/>
          </a:xfrm>
          <a:prstGeom prst="rect">
            <a:avLst/>
          </a:prstGeom>
          <a:noFill/>
          <a:ln w="9525">
            <a:noFill/>
            <a:miter lim="800000"/>
            <a:headEnd/>
            <a:tailEnd/>
          </a:ln>
        </p:spPr>
        <p:txBody>
          <a:bodyPr>
            <a:spAutoFit/>
          </a:bodyPr>
          <a:lstStyle/>
          <a:p>
            <a:pPr algn="ctr">
              <a:spcBef>
                <a:spcPct val="50000"/>
              </a:spcBef>
            </a:pPr>
            <a:endParaRPr lang="en-US" sz="4400" b="1" u="sng">
              <a:solidFill>
                <a:srgbClr val="000099"/>
              </a:solidFill>
              <a:ea typeface="Gulim" pitchFamily="34" charset="-127"/>
            </a:endParaRPr>
          </a:p>
        </p:txBody>
      </p:sp>
      <p:sp>
        <p:nvSpPr>
          <p:cNvPr id="227332" name="Text Box 5"/>
          <p:cNvSpPr txBox="1">
            <a:spLocks noChangeArrowheads="1"/>
          </p:cNvSpPr>
          <p:nvPr/>
        </p:nvSpPr>
        <p:spPr bwMode="auto">
          <a:xfrm>
            <a:off x="587375" y="284163"/>
            <a:ext cx="7953375" cy="2678112"/>
          </a:xfrm>
          <a:prstGeom prst="rect">
            <a:avLst/>
          </a:prstGeom>
          <a:noFill/>
          <a:ln w="28575">
            <a:noFill/>
            <a:miter lim="800000"/>
            <a:headEnd/>
            <a:tailEnd/>
          </a:ln>
        </p:spPr>
        <p:txBody>
          <a:bodyPr>
            <a:spAutoFit/>
          </a:bodyPr>
          <a:lstStyle/>
          <a:p>
            <a:pPr algn="ctr" eaLnBrk="0" hangingPunct="0">
              <a:spcBef>
                <a:spcPct val="50000"/>
              </a:spcBef>
            </a:pPr>
            <a:r>
              <a:rPr lang="en-US" altLang="ko-KR" sz="3600" b="1">
                <a:solidFill>
                  <a:srgbClr val="000066"/>
                </a:solidFill>
                <a:latin typeface="Calibri" pitchFamily="34" charset="0"/>
                <a:ea typeface="Gulim" pitchFamily="34" charset="-127"/>
              </a:rPr>
              <a:t>Traditional Biochemistry</a:t>
            </a:r>
            <a:br>
              <a:rPr lang="en-US" altLang="ko-KR" sz="3600" b="1">
                <a:solidFill>
                  <a:srgbClr val="000066"/>
                </a:solidFill>
                <a:latin typeface="Calibri" pitchFamily="34" charset="0"/>
                <a:ea typeface="Gulim" pitchFamily="34" charset="-127"/>
              </a:rPr>
            </a:br>
            <a:r>
              <a:rPr lang="en-US" altLang="ko-KR" sz="2400" b="1">
                <a:solidFill>
                  <a:srgbClr val="000066"/>
                </a:solidFill>
                <a:latin typeface="Calibri" pitchFamily="34" charset="0"/>
                <a:ea typeface="Gulim" pitchFamily="34" charset="-127"/>
              </a:rPr>
              <a:t>and</a:t>
            </a:r>
            <a:r>
              <a:rPr lang="en-US" altLang="ko-KR" sz="3600" b="1">
                <a:solidFill>
                  <a:srgbClr val="000066"/>
                </a:solidFill>
                <a:latin typeface="Calibri" pitchFamily="34" charset="0"/>
                <a:ea typeface="Gulim" pitchFamily="34" charset="-127"/>
              </a:rPr>
              <a:t/>
            </a:r>
            <a:br>
              <a:rPr lang="en-US" altLang="ko-KR" sz="3600" b="1">
                <a:solidFill>
                  <a:srgbClr val="000066"/>
                </a:solidFill>
                <a:latin typeface="Calibri" pitchFamily="34" charset="0"/>
                <a:ea typeface="Gulim" pitchFamily="34" charset="-127"/>
              </a:rPr>
            </a:br>
            <a:r>
              <a:rPr lang="en-US" altLang="ko-KR" sz="3600" b="1">
                <a:solidFill>
                  <a:srgbClr val="000066"/>
                </a:solidFill>
                <a:latin typeface="Calibri" pitchFamily="34" charset="0"/>
                <a:ea typeface="Gulim" pitchFamily="34" charset="-127"/>
              </a:rPr>
              <a:t>Traditional Molecular Dynamics</a:t>
            </a:r>
            <a:br>
              <a:rPr lang="en-US" altLang="ko-KR" sz="3600" b="1">
                <a:solidFill>
                  <a:srgbClr val="000066"/>
                </a:solidFill>
                <a:latin typeface="Calibri" pitchFamily="34" charset="0"/>
                <a:ea typeface="Gulim" pitchFamily="34" charset="-127"/>
              </a:rPr>
            </a:br>
            <a:r>
              <a:rPr lang="en-US" altLang="ko-KR" sz="3600" b="1">
                <a:solidFill>
                  <a:srgbClr val="000066"/>
                </a:solidFill>
                <a:latin typeface="Calibri" pitchFamily="34" charset="0"/>
                <a:ea typeface="Gulim" pitchFamily="34" charset="-127"/>
              </a:rPr>
              <a:t>Assume </a:t>
            </a:r>
            <a:r>
              <a:rPr lang="en-US" altLang="ko-KR" sz="3600" b="1">
                <a:solidFill>
                  <a:srgbClr val="000066"/>
                </a:solidFill>
                <a:ea typeface="Gulim" pitchFamily="34" charset="-127"/>
              </a:rPr>
              <a:t/>
            </a:r>
            <a:br>
              <a:rPr lang="en-US" altLang="ko-KR" sz="3600" b="1">
                <a:solidFill>
                  <a:srgbClr val="000066"/>
                </a:solidFill>
                <a:ea typeface="Gulim" pitchFamily="34" charset="-127"/>
              </a:rPr>
            </a:br>
            <a:r>
              <a:rPr lang="en-US" altLang="ko-KR" sz="3600" b="1">
                <a:solidFill>
                  <a:srgbClr val="000066"/>
                </a:solidFill>
                <a:latin typeface="Calibri" pitchFamily="34" charset="0"/>
                <a:ea typeface="Gulim" pitchFamily="34" charset="-127"/>
              </a:rPr>
              <a:t>Ideal Solutions</a:t>
            </a:r>
          </a:p>
        </p:txBody>
      </p:sp>
      <p:grpSp>
        <p:nvGrpSpPr>
          <p:cNvPr id="227333" name="Group 13"/>
          <p:cNvGrpSpPr>
            <a:grpSpLocks/>
          </p:cNvGrpSpPr>
          <p:nvPr/>
        </p:nvGrpSpPr>
        <p:grpSpPr bwMode="auto">
          <a:xfrm>
            <a:off x="0" y="3424238"/>
            <a:ext cx="8912225" cy="1998662"/>
            <a:chOff x="0" y="4087859"/>
            <a:chExt cx="8912225" cy="1999705"/>
          </a:xfrm>
        </p:grpSpPr>
        <p:sp>
          <p:nvSpPr>
            <p:cNvPr id="227334" name="Rectangle 4"/>
            <p:cNvSpPr>
              <a:spLocks noChangeArrowheads="1"/>
            </p:cNvSpPr>
            <p:nvPr/>
          </p:nvSpPr>
          <p:spPr bwMode="auto">
            <a:xfrm>
              <a:off x="1458640" y="5718232"/>
              <a:ext cx="6563647" cy="369332"/>
            </a:xfrm>
            <a:prstGeom prst="rect">
              <a:avLst/>
            </a:prstGeom>
            <a:noFill/>
            <a:ln w="25400" algn="ctr">
              <a:noFill/>
              <a:miter lim="800000"/>
              <a:headEnd/>
              <a:tailEnd/>
            </a:ln>
          </p:spPr>
          <p:txBody>
            <a:bodyPr>
              <a:spAutoFit/>
            </a:bodyPr>
            <a:lstStyle/>
            <a:p>
              <a:pPr algn="ctr" eaLnBrk="0" hangingPunct="0">
                <a:spcBef>
                  <a:spcPct val="50000"/>
                </a:spcBef>
              </a:pPr>
              <a:r>
                <a:rPr lang="en-US" altLang="ko-KR" sz="1800" b="1">
                  <a:solidFill>
                    <a:srgbClr val="000066"/>
                  </a:solidFill>
                  <a:ea typeface="Gulim" pitchFamily="34" charset="-127"/>
                </a:rPr>
                <a:t>Ions in Water are the Liquid of Life </a:t>
              </a:r>
            </a:p>
          </p:txBody>
        </p:sp>
        <p:sp>
          <p:nvSpPr>
            <p:cNvPr id="227335" name="Text Box 3"/>
            <p:cNvSpPr txBox="1">
              <a:spLocks noChangeArrowheads="1"/>
            </p:cNvSpPr>
            <p:nvPr/>
          </p:nvSpPr>
          <p:spPr bwMode="auto">
            <a:xfrm>
              <a:off x="0" y="4648111"/>
              <a:ext cx="8912225" cy="646331"/>
            </a:xfrm>
            <a:prstGeom prst="rect">
              <a:avLst/>
            </a:prstGeom>
            <a:noFill/>
            <a:ln w="9525">
              <a:noFill/>
              <a:miter lim="800000"/>
              <a:headEnd/>
              <a:tailEnd/>
            </a:ln>
          </p:spPr>
          <p:txBody>
            <a:bodyPr>
              <a:spAutoFit/>
            </a:bodyPr>
            <a:lstStyle/>
            <a:p>
              <a:pPr algn="ctr" eaLnBrk="0" hangingPunct="0">
                <a:spcBef>
                  <a:spcPct val="50000"/>
                </a:spcBef>
              </a:pPr>
              <a:r>
                <a:rPr lang="en-US" altLang="ko-KR" sz="3600" b="1">
                  <a:solidFill>
                    <a:srgbClr val="000066"/>
                  </a:solidFill>
                  <a:ea typeface="Gulim" pitchFamily="34" charset="-127"/>
                </a:rPr>
                <a:t>Life </a:t>
              </a:r>
              <a:r>
                <a:rPr lang="en-US" altLang="ko-KR" sz="3600" b="1">
                  <a:solidFill>
                    <a:srgbClr val="000066"/>
                  </a:solidFill>
                  <a:latin typeface="Calibri" pitchFamily="34" charset="0"/>
                  <a:ea typeface="Gulim" pitchFamily="34" charset="-127"/>
                </a:rPr>
                <a:t>Occurs</a:t>
              </a:r>
              <a:r>
                <a:rPr lang="en-US" altLang="ko-KR" sz="3600" b="1">
                  <a:solidFill>
                    <a:srgbClr val="000066"/>
                  </a:solidFill>
                  <a:ea typeface="Gulim" pitchFamily="34" charset="-127"/>
                </a:rPr>
                <a:t> in ~130 mM salt solutions</a:t>
              </a:r>
            </a:p>
          </p:txBody>
        </p:sp>
        <p:sp>
          <p:nvSpPr>
            <p:cNvPr id="227336" name="Rectangle 12"/>
            <p:cNvSpPr>
              <a:spLocks noChangeArrowheads="1"/>
            </p:cNvSpPr>
            <p:nvPr/>
          </p:nvSpPr>
          <p:spPr bwMode="auto">
            <a:xfrm>
              <a:off x="2642195" y="4087859"/>
              <a:ext cx="3997633" cy="400110"/>
            </a:xfrm>
            <a:prstGeom prst="rect">
              <a:avLst/>
            </a:prstGeom>
            <a:noFill/>
            <a:ln w="9525">
              <a:noFill/>
              <a:miter lim="800000"/>
              <a:headEnd/>
              <a:tailEnd/>
            </a:ln>
          </p:spPr>
          <p:txBody>
            <a:bodyPr wrap="none">
              <a:spAutoFit/>
            </a:bodyPr>
            <a:lstStyle/>
            <a:p>
              <a:pPr algn="ctr" eaLnBrk="0" hangingPunct="0">
                <a:spcBef>
                  <a:spcPct val="50000"/>
                </a:spcBef>
              </a:pPr>
              <a:r>
                <a:rPr lang="en-US" altLang="ko-KR" sz="2000" b="1">
                  <a:solidFill>
                    <a:srgbClr val="000066"/>
                  </a:solidFill>
                  <a:latin typeface="Calibri" pitchFamily="34" charset="0"/>
                  <a:ea typeface="Gulim" pitchFamily="34" charset="-127"/>
                </a:rPr>
                <a:t>Ions in Water and Life are NOT ideal</a:t>
              </a:r>
            </a:p>
          </p:txBody>
        </p:sp>
      </p:gr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effectLst/>
      </p:bgPr>
    </p:bg>
    <p:spTree>
      <p:nvGrpSpPr>
        <p:cNvPr id="1" name=""/>
        <p:cNvGrpSpPr/>
        <p:nvPr/>
      </p:nvGrpSpPr>
      <p:grpSpPr>
        <a:xfrm>
          <a:off x="0" y="0"/>
          <a:ext cx="0" cy="0"/>
          <a:chOff x="0" y="0"/>
          <a:chExt cx="0" cy="0"/>
        </a:xfrm>
      </p:grpSpPr>
      <p:sp>
        <p:nvSpPr>
          <p:cNvPr id="228354" name="Slide Number Placeholder 5"/>
          <p:cNvSpPr>
            <a:spLocks noGrp="1"/>
          </p:cNvSpPr>
          <p:nvPr>
            <p:ph type="sldNum" sz="quarter" idx="12"/>
          </p:nvPr>
        </p:nvSpPr>
        <p:spPr>
          <a:noFill/>
        </p:spPr>
        <p:txBody>
          <a:bodyPr/>
          <a:lstStyle/>
          <a:p>
            <a:fld id="{FB3A72F0-B233-4F7D-887F-2C57DED00847}" type="slidenum">
              <a:rPr lang="en-US" smtClean="0">
                <a:cs typeface="Arial" pitchFamily="34" charset="0"/>
              </a:rPr>
              <a:pPr/>
              <a:t>96</a:t>
            </a:fld>
            <a:endParaRPr lang="en-US" smtClean="0">
              <a:cs typeface="Arial" pitchFamily="34" charset="0"/>
            </a:endParaRPr>
          </a:p>
        </p:txBody>
      </p:sp>
      <p:sp>
        <p:nvSpPr>
          <p:cNvPr id="228355" name="Text Box 2"/>
          <p:cNvSpPr txBox="1">
            <a:spLocks noChangeArrowheads="1"/>
          </p:cNvSpPr>
          <p:nvPr/>
        </p:nvSpPr>
        <p:spPr bwMode="auto">
          <a:xfrm>
            <a:off x="0" y="0"/>
            <a:ext cx="9144000" cy="6202363"/>
          </a:xfrm>
          <a:prstGeom prst="rect">
            <a:avLst/>
          </a:prstGeom>
          <a:noFill/>
          <a:ln w="9525">
            <a:noFill/>
            <a:miter lim="800000"/>
            <a:headEnd/>
            <a:tailEnd/>
          </a:ln>
        </p:spPr>
        <p:txBody>
          <a:bodyPr>
            <a:spAutoFit/>
          </a:bodyPr>
          <a:lstStyle/>
          <a:p>
            <a:pPr algn="ctr">
              <a:spcBef>
                <a:spcPct val="10000"/>
              </a:spcBef>
            </a:pPr>
            <a:endParaRPr lang="en-US" sz="2800">
              <a:solidFill>
                <a:srgbClr val="000066"/>
              </a:solidFill>
            </a:endParaRPr>
          </a:p>
          <a:p>
            <a:pPr algn="ctr">
              <a:spcBef>
                <a:spcPct val="10000"/>
              </a:spcBef>
            </a:pPr>
            <a:endParaRPr lang="en-US" sz="3200">
              <a:solidFill>
                <a:srgbClr val="000066"/>
              </a:solidFill>
            </a:endParaRPr>
          </a:p>
          <a:p>
            <a:pPr algn="ctr">
              <a:spcBef>
                <a:spcPct val="10000"/>
              </a:spcBef>
            </a:pPr>
            <a:r>
              <a:rPr lang="en-US" sz="3200" b="1">
                <a:solidFill>
                  <a:srgbClr val="000000"/>
                </a:solidFill>
              </a:rPr>
              <a:t>No gas phase models of </a:t>
            </a:r>
            <a:br>
              <a:rPr lang="en-US" sz="3200" b="1">
                <a:solidFill>
                  <a:srgbClr val="000000"/>
                </a:solidFill>
              </a:rPr>
            </a:br>
            <a:r>
              <a:rPr lang="en-US" sz="3200" b="1">
                <a:solidFill>
                  <a:srgbClr val="000000"/>
                </a:solidFill>
              </a:rPr>
              <a:t>traditional channel biochemistry</a:t>
            </a:r>
          </a:p>
          <a:p>
            <a:pPr algn="ctr">
              <a:spcBef>
                <a:spcPct val="10000"/>
              </a:spcBef>
            </a:pPr>
            <a:r>
              <a:rPr lang="en-US" sz="3200" b="1" i="1">
                <a:solidFill>
                  <a:srgbClr val="A50021"/>
                </a:solidFill>
              </a:rPr>
              <a:t>Liquids are not Gases</a:t>
            </a:r>
          </a:p>
          <a:p>
            <a:pPr algn="ctr">
              <a:spcBef>
                <a:spcPct val="10000"/>
              </a:spcBef>
            </a:pPr>
            <a:r>
              <a:rPr lang="en-US" sz="3200" b="1" i="1">
                <a:solidFill>
                  <a:srgbClr val="A50021"/>
                </a:solidFill>
              </a:rPr>
              <a:t>Rate Constants are Variables</a:t>
            </a:r>
          </a:p>
          <a:p>
            <a:pPr algn="ctr">
              <a:spcBef>
                <a:spcPct val="10000"/>
              </a:spcBef>
            </a:pPr>
            <a:endParaRPr lang="en-US" sz="3200" b="1" i="1">
              <a:solidFill>
                <a:srgbClr val="A50021"/>
              </a:solidFill>
            </a:endParaRPr>
          </a:p>
          <a:p>
            <a:pPr algn="ctr">
              <a:spcBef>
                <a:spcPct val="10000"/>
              </a:spcBef>
            </a:pPr>
            <a:endParaRPr lang="en-US" sz="3200" b="1" i="1">
              <a:solidFill>
                <a:srgbClr val="A50021"/>
              </a:solidFill>
            </a:endParaRPr>
          </a:p>
          <a:p>
            <a:pPr algn="ctr">
              <a:spcBef>
                <a:spcPct val="10000"/>
              </a:spcBef>
            </a:pPr>
            <a:r>
              <a:rPr lang="en-US" sz="3200" b="1">
                <a:solidFill>
                  <a:srgbClr val="000000"/>
                </a:solidFill>
              </a:rPr>
              <a:t>No discussions of individual trajectories of Structural Biologists</a:t>
            </a:r>
            <a:br>
              <a:rPr lang="en-US" sz="3200" b="1">
                <a:solidFill>
                  <a:srgbClr val="000000"/>
                </a:solidFill>
              </a:rPr>
            </a:br>
            <a:r>
              <a:rPr lang="en-US" sz="3200" b="1" i="1">
                <a:solidFill>
                  <a:srgbClr val="A50021"/>
                </a:solidFill>
              </a:rPr>
              <a:t>Counting and Statistics are essential</a:t>
            </a:r>
          </a:p>
          <a:p>
            <a:pPr algn="ctr">
              <a:spcBef>
                <a:spcPct val="10000"/>
              </a:spcBef>
            </a:pPr>
            <a:endParaRPr lang="en-US" sz="1800" b="1" i="1">
              <a:solidFill>
                <a:srgbClr val="A50021"/>
              </a:solidFill>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effectLst/>
      </p:bgPr>
    </p:bg>
    <p:spTree>
      <p:nvGrpSpPr>
        <p:cNvPr id="1" name=""/>
        <p:cNvGrpSpPr/>
        <p:nvPr/>
      </p:nvGrpSpPr>
      <p:grpSpPr>
        <a:xfrm>
          <a:off x="0" y="0"/>
          <a:ext cx="0" cy="0"/>
          <a:chOff x="0" y="0"/>
          <a:chExt cx="0" cy="0"/>
        </a:xfrm>
      </p:grpSpPr>
      <p:sp>
        <p:nvSpPr>
          <p:cNvPr id="229378" name="Rectangle 2"/>
          <p:cNvSpPr>
            <a:spLocks noGrp="1" noChangeArrowheads="1"/>
          </p:cNvSpPr>
          <p:nvPr>
            <p:ph idx="1"/>
          </p:nvPr>
        </p:nvSpPr>
        <p:spPr>
          <a:xfrm>
            <a:off x="133350" y="495300"/>
            <a:ext cx="8553450" cy="5391150"/>
          </a:xfrm>
        </p:spPr>
        <p:txBody>
          <a:bodyPr/>
          <a:lstStyle/>
          <a:p>
            <a:pPr algn="ctr" eaLnBrk="1" hangingPunct="1">
              <a:lnSpc>
                <a:spcPct val="90000"/>
              </a:lnSpc>
              <a:buFontTx/>
              <a:buNone/>
            </a:pPr>
            <a:r>
              <a:rPr lang="en-US" sz="3600" b="1" smtClean="0"/>
              <a:t>Computation Starts </a:t>
            </a:r>
          </a:p>
          <a:p>
            <a:pPr algn="ctr" eaLnBrk="1" hangingPunct="1">
              <a:lnSpc>
                <a:spcPct val="90000"/>
              </a:lnSpc>
              <a:buFontTx/>
              <a:buNone/>
            </a:pPr>
            <a:r>
              <a:rPr lang="en-US" sz="3600" b="1" smtClean="0"/>
              <a:t>From Crystal Structure</a:t>
            </a:r>
          </a:p>
          <a:p>
            <a:pPr algn="ctr" eaLnBrk="1" hangingPunct="1">
              <a:lnSpc>
                <a:spcPct val="90000"/>
              </a:lnSpc>
              <a:buFontTx/>
              <a:buNone/>
            </a:pPr>
            <a:r>
              <a:rPr lang="en-US" sz="3600" i="1" smtClean="0"/>
              <a:t>when available</a:t>
            </a:r>
          </a:p>
          <a:p>
            <a:pPr algn="ctr" eaLnBrk="1" hangingPunct="1">
              <a:lnSpc>
                <a:spcPct val="90000"/>
              </a:lnSpc>
              <a:buFontTx/>
              <a:buNone/>
            </a:pPr>
            <a:r>
              <a:rPr lang="en-US" sz="2400" i="1" smtClean="0"/>
              <a:t>but</a:t>
            </a:r>
          </a:p>
          <a:p>
            <a:pPr algn="ctr" eaLnBrk="1" hangingPunct="1">
              <a:lnSpc>
                <a:spcPct val="90000"/>
              </a:lnSpc>
              <a:buFontTx/>
              <a:buNone/>
            </a:pPr>
            <a:endParaRPr lang="en-US" sz="2400" i="1" smtClean="0"/>
          </a:p>
          <a:p>
            <a:pPr eaLnBrk="1" hangingPunct="1">
              <a:lnSpc>
                <a:spcPct val="90000"/>
              </a:lnSpc>
              <a:buFontTx/>
              <a:buNone/>
            </a:pPr>
            <a:r>
              <a:rPr lang="en-US" sz="2800" b="1" smtClean="0"/>
              <a:t>Crystal Structures can</a:t>
            </a:r>
            <a:r>
              <a:rPr lang="en-US" sz="2800" b="1" u="sng" smtClean="0"/>
              <a:t>not</a:t>
            </a:r>
            <a:r>
              <a:rPr lang="en-US" sz="2800" b="1" smtClean="0"/>
              <a:t> determine Selectivity</a:t>
            </a:r>
          </a:p>
          <a:p>
            <a:pPr eaLnBrk="1" hangingPunct="1">
              <a:lnSpc>
                <a:spcPct val="90000"/>
              </a:lnSpc>
              <a:buFontTx/>
              <a:buNone/>
            </a:pPr>
            <a:r>
              <a:rPr lang="en-US" sz="2800" b="1" smtClean="0"/>
              <a:t>  </a:t>
            </a:r>
            <a:r>
              <a:rPr lang="en-US" sz="2800" i="1" smtClean="0"/>
              <a:t>because</a:t>
            </a:r>
          </a:p>
          <a:p>
            <a:pPr eaLnBrk="1" hangingPunct="1">
              <a:lnSpc>
                <a:spcPct val="90000"/>
              </a:lnSpc>
              <a:buFontTx/>
              <a:buNone/>
            </a:pPr>
            <a:r>
              <a:rPr lang="en-US" sz="2800" b="1" smtClean="0"/>
              <a:t>	1) Crystal Structures are measured in only one 	unphysiological solution</a:t>
            </a:r>
          </a:p>
          <a:p>
            <a:pPr eaLnBrk="1" hangingPunct="1">
              <a:lnSpc>
                <a:spcPct val="90000"/>
              </a:lnSpc>
              <a:buFontTx/>
              <a:buNone/>
            </a:pPr>
            <a:r>
              <a:rPr lang="en-US" sz="2800" b="1" smtClean="0"/>
              <a:t>	2) Crystal Structures are not accurate enough</a:t>
            </a:r>
          </a:p>
          <a:p>
            <a:pPr eaLnBrk="1" hangingPunct="1">
              <a:lnSpc>
                <a:spcPct val="90000"/>
              </a:lnSpc>
              <a:buFontTx/>
              <a:buNone/>
            </a:pPr>
            <a:r>
              <a:rPr lang="en-US" sz="2800" b="1" smtClean="0"/>
              <a:t>	3) Crystal Structures do not give entropy</a:t>
            </a:r>
          </a:p>
          <a:p>
            <a:pPr eaLnBrk="1" hangingPunct="1">
              <a:lnSpc>
                <a:spcPct val="90000"/>
              </a:lnSpc>
              <a:buFontTx/>
              <a:buNone/>
            </a:pPr>
            <a:endParaRPr lang="en-US" sz="2800" b="1" smtClean="0"/>
          </a:p>
          <a:p>
            <a:pPr algn="ctr" eaLnBrk="1" hangingPunct="1">
              <a:lnSpc>
                <a:spcPct val="90000"/>
              </a:lnSpc>
              <a:buFontTx/>
              <a:buNone/>
            </a:pPr>
            <a:endParaRPr lang="en-US" sz="4400" b="1" smtClean="0"/>
          </a:p>
          <a:p>
            <a:pPr algn="ctr" eaLnBrk="1" hangingPunct="1">
              <a:lnSpc>
                <a:spcPct val="90000"/>
              </a:lnSpc>
              <a:buFontTx/>
              <a:buNone/>
            </a:pPr>
            <a:endParaRPr lang="en-US" b="1" smtClean="0"/>
          </a:p>
        </p:txBody>
      </p:sp>
      <p:sp>
        <p:nvSpPr>
          <p:cNvPr id="229379" name="Slide Number Placeholder 5"/>
          <p:cNvSpPr>
            <a:spLocks noGrp="1"/>
          </p:cNvSpPr>
          <p:nvPr>
            <p:ph type="sldNum" sz="quarter" idx="12"/>
          </p:nvPr>
        </p:nvSpPr>
        <p:spPr>
          <a:noFill/>
        </p:spPr>
        <p:txBody>
          <a:bodyPr/>
          <a:lstStyle/>
          <a:p>
            <a:fld id="{019DC15E-1577-44A0-ADC9-551E536A297D}" type="slidenum">
              <a:rPr lang="en-US" smtClean="0">
                <a:cs typeface="Arial" pitchFamily="34" charset="0"/>
              </a:rPr>
              <a:pPr/>
              <a:t>97</a:t>
            </a:fld>
            <a:endParaRPr lang="en-US" smtClean="0">
              <a:cs typeface="Arial" pitchFamily="34" charset="0"/>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effectLst/>
      </p:bgPr>
    </p:bg>
    <p:spTree>
      <p:nvGrpSpPr>
        <p:cNvPr id="1" name=""/>
        <p:cNvGrpSpPr/>
        <p:nvPr/>
      </p:nvGrpSpPr>
      <p:grpSpPr>
        <a:xfrm>
          <a:off x="0" y="0"/>
          <a:ext cx="0" cy="0"/>
          <a:chOff x="0" y="0"/>
          <a:chExt cx="0" cy="0"/>
        </a:xfrm>
      </p:grpSpPr>
      <p:sp>
        <p:nvSpPr>
          <p:cNvPr id="230402" name="Rectangle 5"/>
          <p:cNvSpPr>
            <a:spLocks noGrp="1" noChangeArrowheads="1"/>
          </p:cNvSpPr>
          <p:nvPr>
            <p:ph idx="1"/>
          </p:nvPr>
        </p:nvSpPr>
        <p:spPr>
          <a:xfrm>
            <a:off x="466725" y="485775"/>
            <a:ext cx="8553450" cy="4114800"/>
          </a:xfrm>
        </p:spPr>
        <p:txBody>
          <a:bodyPr/>
          <a:lstStyle/>
          <a:p>
            <a:pPr algn="ctr" eaLnBrk="1" hangingPunct="1">
              <a:lnSpc>
                <a:spcPct val="80000"/>
              </a:lnSpc>
              <a:buFontTx/>
              <a:buNone/>
            </a:pPr>
            <a:r>
              <a:rPr lang="en-US" sz="2800" b="1" smtClean="0">
                <a:solidFill>
                  <a:schemeClr val="tx2"/>
                </a:solidFill>
              </a:rPr>
              <a:t>Selectivity </a:t>
            </a:r>
            <a:br>
              <a:rPr lang="en-US" sz="2800" b="1" smtClean="0">
                <a:solidFill>
                  <a:schemeClr val="tx2"/>
                </a:solidFill>
              </a:rPr>
            </a:br>
            <a:r>
              <a:rPr lang="en-US" sz="2800" b="1" smtClean="0">
                <a:solidFill>
                  <a:schemeClr val="tx2"/>
                </a:solidFill>
              </a:rPr>
              <a:t>	</a:t>
            </a:r>
            <a:r>
              <a:rPr lang="en-US" sz="1600" b="1" smtClean="0">
                <a:solidFill>
                  <a:schemeClr val="tx2"/>
                </a:solidFill>
              </a:rPr>
              <a:t>Depends Sensitively on Self-organized Structure and their Flexibility</a:t>
            </a:r>
          </a:p>
          <a:p>
            <a:pPr algn="ctr" eaLnBrk="1" hangingPunct="1">
              <a:lnSpc>
                <a:spcPct val="80000"/>
              </a:lnSpc>
              <a:buFontTx/>
              <a:buNone/>
            </a:pPr>
            <a:endParaRPr lang="en-US" sz="1600" b="1" smtClean="0">
              <a:solidFill>
                <a:schemeClr val="tx2"/>
              </a:solidFill>
            </a:endParaRPr>
          </a:p>
          <a:p>
            <a:pPr algn="ctr" eaLnBrk="1" hangingPunct="1">
              <a:lnSpc>
                <a:spcPct val="80000"/>
              </a:lnSpc>
              <a:buFontTx/>
              <a:buNone/>
            </a:pPr>
            <a:r>
              <a:rPr lang="en-US" sz="1600" b="1" smtClean="0">
                <a:solidFill>
                  <a:schemeClr val="tx2"/>
                </a:solidFill>
              </a:rPr>
              <a:t>Induced Structure is Different in Different Solutions</a:t>
            </a:r>
          </a:p>
          <a:p>
            <a:pPr algn="ctr" eaLnBrk="1" hangingPunct="1">
              <a:lnSpc>
                <a:spcPct val="80000"/>
              </a:lnSpc>
              <a:buFontTx/>
              <a:buNone/>
            </a:pPr>
            <a:endParaRPr lang="en-US" sz="1600" b="1" smtClean="0">
              <a:solidFill>
                <a:schemeClr val="tx2"/>
              </a:solidFill>
            </a:endParaRPr>
          </a:p>
          <a:p>
            <a:pPr algn="ctr" eaLnBrk="1" hangingPunct="1">
              <a:lnSpc>
                <a:spcPct val="80000"/>
              </a:lnSpc>
              <a:buFontTx/>
              <a:buNone/>
            </a:pPr>
            <a:r>
              <a:rPr lang="en-US" sz="1600" b="1" smtClean="0">
                <a:solidFill>
                  <a:schemeClr val="tx2"/>
                </a:solidFill>
              </a:rPr>
              <a:t>	so</a:t>
            </a:r>
          </a:p>
          <a:p>
            <a:pPr algn="ctr" eaLnBrk="1" hangingPunct="1">
              <a:lnSpc>
                <a:spcPct val="80000"/>
              </a:lnSpc>
              <a:buFontTx/>
              <a:buNone/>
            </a:pPr>
            <a:endParaRPr lang="en-US" sz="1600" b="1" smtClean="0">
              <a:solidFill>
                <a:schemeClr val="tx2"/>
              </a:solidFill>
            </a:endParaRPr>
          </a:p>
          <a:p>
            <a:pPr algn="ctr" eaLnBrk="1" hangingPunct="1">
              <a:lnSpc>
                <a:spcPct val="80000"/>
              </a:lnSpc>
              <a:buFontTx/>
              <a:buNone/>
            </a:pPr>
            <a:r>
              <a:rPr lang="en-US" sz="3600" b="1" smtClean="0">
                <a:solidFill>
                  <a:srgbClr val="A40000"/>
                </a:solidFill>
              </a:rPr>
              <a:t>Structure must be Computed!</a:t>
            </a:r>
          </a:p>
          <a:p>
            <a:pPr algn="ctr" eaLnBrk="1" hangingPunct="1">
              <a:lnSpc>
                <a:spcPct val="80000"/>
              </a:lnSpc>
              <a:buFontTx/>
              <a:buNone/>
            </a:pPr>
            <a:endParaRPr lang="en-US" sz="3600" b="1" smtClean="0">
              <a:solidFill>
                <a:srgbClr val="A40000"/>
              </a:solidFill>
            </a:endParaRPr>
          </a:p>
          <a:p>
            <a:pPr algn="ctr" eaLnBrk="1" hangingPunct="1">
              <a:lnSpc>
                <a:spcPct val="80000"/>
              </a:lnSpc>
              <a:buFontTx/>
              <a:buNone/>
            </a:pPr>
            <a:r>
              <a:rPr lang="en-US" sz="2800" b="1" smtClean="0">
                <a:solidFill>
                  <a:schemeClr val="tx2"/>
                </a:solidFill>
              </a:rPr>
              <a:t>Rate constants are variables that change dramatically with conditions</a:t>
            </a:r>
          </a:p>
          <a:p>
            <a:pPr algn="ctr" eaLnBrk="1" hangingPunct="1">
              <a:lnSpc>
                <a:spcPct val="80000"/>
              </a:lnSpc>
              <a:buFontTx/>
              <a:buNone/>
            </a:pPr>
            <a:endParaRPr lang="en-US" sz="2800" b="1" smtClean="0">
              <a:solidFill>
                <a:schemeClr val="tx2"/>
              </a:solidFill>
            </a:endParaRPr>
          </a:p>
          <a:p>
            <a:pPr algn="ctr" eaLnBrk="1" hangingPunct="1">
              <a:lnSpc>
                <a:spcPct val="80000"/>
              </a:lnSpc>
              <a:buFontTx/>
              <a:buNone/>
            </a:pPr>
            <a:endParaRPr lang="en-US" sz="2800" b="1" smtClean="0">
              <a:solidFill>
                <a:schemeClr val="tx2"/>
              </a:solidFill>
            </a:endParaRPr>
          </a:p>
        </p:txBody>
      </p:sp>
      <p:sp>
        <p:nvSpPr>
          <p:cNvPr id="230403" name="Slide Number Placeholder 5"/>
          <p:cNvSpPr>
            <a:spLocks noGrp="1"/>
          </p:cNvSpPr>
          <p:nvPr>
            <p:ph type="sldNum" sz="quarter" idx="12"/>
          </p:nvPr>
        </p:nvSpPr>
        <p:spPr>
          <a:noFill/>
        </p:spPr>
        <p:txBody>
          <a:bodyPr/>
          <a:lstStyle/>
          <a:p>
            <a:fld id="{EF932195-F70D-41BE-9B6F-34CE14FE847D}" type="slidenum">
              <a:rPr lang="en-US" smtClean="0">
                <a:cs typeface="Arial" pitchFamily="34" charset="0"/>
              </a:rPr>
              <a:pPr/>
              <a:t>98</a:t>
            </a:fld>
            <a:endParaRPr lang="en-US" smtClean="0">
              <a:cs typeface="Arial" pitchFamily="34" charset="0"/>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theme/theme1.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4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2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15875" cap="flat" cmpd="sng" algn="ctr">
          <a:solidFill>
            <a:schemeClr val="tx1"/>
          </a:solidFill>
          <a:prstDash val="solid"/>
          <a:round/>
          <a:headEnd type="none" w="med" len="med"/>
          <a:tailEnd type="none" w="med" len="med"/>
        </a:ln>
        <a:effectLst/>
      </a:spPr>
      <a:bodyPr vert="horz" wrap="square" lIns="91440" tIns="137160" rIns="91440" bIns="137160" numCol="1" rtlCol="0" anchor="t"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sz="1600" b="0" i="0" u="none" strike="noStrike" cap="none" normalizeH="0" baseline="0" smtClean="0">
            <a:ln>
              <a:noFill/>
            </a:ln>
            <a:solidFill>
              <a:schemeClr val="tx1"/>
            </a:solidFill>
            <a:effectLst/>
            <a:latin typeface="Arial" charset="0"/>
            <a:cs typeface="Arial" charset="0"/>
          </a:defRPr>
        </a:defPPr>
      </a:lstStyle>
    </a:spDef>
    <a:lnDef>
      <a:spPr bwMode="auto">
        <a:noFill/>
        <a:ln w="25400" cap="flat" cmpd="sng" algn="ctr">
          <a:solidFill>
            <a:srgbClr val="285E62"/>
          </a:solidFill>
          <a:prstDash val="solid"/>
          <a:round/>
          <a:headEnd type="none" w="med" len="med"/>
          <a:tailEnd type="arrow"/>
        </a:ln>
        <a:effectLst/>
      </a:spPr>
      <a:body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0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25400" cap="flat" cmpd="sng" algn="ctr">
          <a:noFill/>
          <a:prstDash val="solid"/>
          <a:round/>
          <a:headEnd type="none" w="med" len="med"/>
          <a:tailEnd type="none" w="med" len="med"/>
        </a:ln>
        <a:effectLst/>
      </a:spPr>
      <a:bodyPr vert="horz" wrap="square" lIns="91440" tIns="137160" rIns="91440" bIns="137160" numCol="1" anchor="t"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US" sz="16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noFill/>
        <a:ln w="25400" cap="flat" cmpd="sng" algn="ctr">
          <a:noFill/>
          <a:prstDash val="solid"/>
          <a:round/>
          <a:headEnd type="none" w="med" len="med"/>
          <a:tailEnd type="none" w="med" len="med"/>
        </a:ln>
        <a:effectLst/>
      </a:spPr>
      <a:bodyPr vert="horz" wrap="square" lIns="91440" tIns="137160" rIns="91440" bIns="137160" numCol="1" anchor="t"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US" sz="16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5_Default Design">
  <a:themeElements>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25400" cap="flat" cmpd="sng" algn="ctr">
          <a:noFill/>
          <a:prstDash val="solid"/>
          <a:round/>
          <a:headEnd type="none" w="med" len="med"/>
          <a:tailEnd type="none" w="med" len="med"/>
        </a:ln>
        <a:effectLst/>
      </a:spPr>
      <a:bodyPr vert="horz" wrap="square" lIns="91440" tIns="137160" rIns="91440" bIns="137160" numCol="1" anchor="t"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US" sz="1600" b="0" i="0" u="none" strike="noStrike" cap="none" normalizeH="0" baseline="0" smtClean="0">
            <a:ln>
              <a:noFill/>
            </a:ln>
            <a:solidFill>
              <a:schemeClr val="tx1"/>
            </a:solidFill>
            <a:effectLst/>
            <a:latin typeface="Arial" charset="0"/>
            <a:cs typeface="Arial" charset="0"/>
          </a:defRPr>
        </a:defPPr>
      </a:lstStyle>
    </a:spDef>
    <a:lnDef>
      <a:spPr bwMode="auto">
        <a:noFill/>
        <a:ln w="15875" cap="flat" cmpd="sng" algn="ctr">
          <a:solidFill>
            <a:schemeClr val="tx2"/>
          </a:solidFill>
          <a:prstDash val="solid"/>
          <a:round/>
          <a:headEnd type="none" w="med" len="med"/>
          <a:tailEnd type="arrow"/>
        </a:ln>
        <a:effectLst/>
      </a:spPr>
      <a:bodyPr/>
      <a:lstStyle/>
    </a:lnDef>
  </a:objectDefaults>
  <a:extraClrSchemeLst>
    <a:extraClrScheme>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5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sparkles">
  <a:themeElements>
    <a:clrScheme name="">
      <a:dk1>
        <a:srgbClr val="000020"/>
      </a:dk1>
      <a:lt1>
        <a:srgbClr val="E0E0E0"/>
      </a:lt1>
      <a:dk2>
        <a:srgbClr val="0000FF"/>
      </a:dk2>
      <a:lt2>
        <a:srgbClr val="00CECE"/>
      </a:lt2>
      <a:accent1>
        <a:srgbClr val="A0A0A0"/>
      </a:accent1>
      <a:accent2>
        <a:srgbClr val="FF8000"/>
      </a:accent2>
      <a:accent3>
        <a:srgbClr val="AAAAFF"/>
      </a:accent3>
      <a:accent4>
        <a:srgbClr val="BFBFBF"/>
      </a:accent4>
      <a:accent5>
        <a:srgbClr val="CDCDCD"/>
      </a:accent5>
      <a:accent6>
        <a:srgbClr val="E77300"/>
      </a:accent6>
      <a:hlink>
        <a:srgbClr val="C000C0"/>
      </a:hlink>
      <a:folHlink>
        <a:srgbClr val="8080FF"/>
      </a:folHlink>
    </a:clrScheme>
    <a:fontScheme name="sparkles">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US" sz="2800" b="1"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US" sz="2800" b="1"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sparkles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parkles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sparkles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parkles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parkles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parkles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sparkles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13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25400" cap="flat" cmpd="sng" algn="ctr">
          <a:noFill/>
          <a:prstDash val="solid"/>
          <a:round/>
          <a:headEnd type="none" w="med" len="med"/>
          <a:tailEnd type="none" w="med" len="med"/>
        </a:ln>
        <a:effectLst/>
      </a:spPr>
      <a:bodyPr vert="horz" wrap="square" lIns="91440" tIns="137160" rIns="91440" bIns="137160" numCol="1" anchor="t"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US" sz="16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noFill/>
        <a:ln w="25400" cap="flat" cmpd="sng" algn="ctr">
          <a:noFill/>
          <a:prstDash val="solid"/>
          <a:round/>
          <a:headEnd type="none" w="med" len="med"/>
          <a:tailEnd type="none" w="med" len="med"/>
        </a:ln>
        <a:effectLst/>
      </a:spPr>
      <a:bodyPr vert="horz" wrap="square" lIns="91440" tIns="137160" rIns="91440" bIns="137160" numCol="1" anchor="t"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US" sz="16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6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18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25400" cap="flat" cmpd="sng" algn="ctr">
          <a:noFill/>
          <a:prstDash val="solid"/>
          <a:round/>
          <a:headEnd type="none" w="med" len="med"/>
          <a:tailEnd type="none" w="med" len="med"/>
        </a:ln>
        <a:effectLst/>
      </a:spPr>
      <a:bodyPr vert="horz" wrap="square" lIns="91440" tIns="137160" rIns="91440" bIns="137160" numCol="1" anchor="t"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US" sz="1600" b="0" i="0" u="none" strike="noStrike" cap="none" normalizeH="0" baseline="0" smtClean="0">
            <a:ln>
              <a:noFill/>
            </a:ln>
            <a:solidFill>
              <a:schemeClr val="tx1"/>
            </a:solidFill>
            <a:effectLst/>
            <a:latin typeface="Arial" charset="0"/>
            <a:cs typeface="Arial" charset="0"/>
          </a:defRPr>
        </a:defPPr>
      </a:lstStyle>
    </a:spDef>
    <a:lnDef>
      <a:spPr bwMode="auto">
        <a:noFill/>
        <a:ln w="15875" cap="flat" cmpd="sng" algn="ctr">
          <a:solidFill>
            <a:schemeClr val="tx1"/>
          </a:solidFill>
          <a:prstDash val="solid"/>
          <a:round/>
          <a:headEnd type="arrow"/>
          <a:tailEnd type="arrow"/>
        </a:ln>
        <a:effectLst/>
      </a:spPr>
      <a:body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15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25400" cap="flat" cmpd="sng" algn="ctr">
          <a:noFill/>
          <a:prstDash val="solid"/>
          <a:round/>
          <a:headEnd type="none" w="med" len="med"/>
          <a:tailEnd type="none" w="med" len="med"/>
        </a:ln>
        <a:effectLst/>
      </a:spPr>
      <a:bodyPr vert="horz" wrap="square" lIns="91440" tIns="137160" rIns="91440" bIns="137160" numCol="1" anchor="t"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US" sz="1600" b="0" i="0" u="none" strike="noStrike" cap="none" normalizeH="0" baseline="0" smtClean="0">
            <a:ln>
              <a:noFill/>
            </a:ln>
            <a:solidFill>
              <a:schemeClr val="tx1"/>
            </a:solidFill>
            <a:effectLst/>
            <a:latin typeface="Arial" charset="0"/>
            <a:cs typeface="Arial" charset="0"/>
          </a:defRPr>
        </a:defPPr>
      </a:lstStyle>
    </a:spDef>
    <a:lnDef>
      <a:spPr bwMode="auto">
        <a:noFill/>
        <a:ln w="22225" cap="flat" cmpd="sng" algn="ctr">
          <a:solidFill>
            <a:schemeClr val="tx1"/>
          </a:solidFill>
          <a:prstDash val="solid"/>
          <a:round/>
          <a:headEnd type="arrow"/>
          <a:tailEnd type="arrow"/>
        </a:ln>
        <a:effectLst/>
      </a:spPr>
      <a:body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25400" cap="flat" cmpd="sng" algn="ctr">
          <a:noFill/>
          <a:prstDash val="solid"/>
          <a:round/>
          <a:headEnd type="none" w="med" len="med"/>
          <a:tailEnd type="none" w="med" len="med"/>
        </a:ln>
        <a:effectLst/>
      </a:spPr>
      <a:bodyPr vert="horz" wrap="square" lIns="91440" tIns="137160" rIns="91440" bIns="137160" numCol="1" anchor="t"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US" sz="16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noFill/>
        <a:ln w="25400" cap="flat" cmpd="sng" algn="ctr">
          <a:noFill/>
          <a:prstDash val="solid"/>
          <a:round/>
          <a:headEnd type="none" w="med" len="med"/>
          <a:tailEnd type="none" w="med" len="med"/>
        </a:ln>
        <a:effectLst/>
      </a:spPr>
      <a:bodyPr vert="horz" wrap="square" lIns="91440" tIns="137160" rIns="91440" bIns="137160" numCol="1" anchor="t"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US" sz="16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16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25400" cap="flat" cmpd="sng" algn="ctr">
          <a:noFill/>
          <a:prstDash val="solid"/>
          <a:round/>
          <a:headEnd type="none" w="med" len="med"/>
          <a:tailEnd type="none" w="med" len="med"/>
        </a:ln>
        <a:effectLst/>
      </a:spPr>
      <a:bodyPr vert="horz" wrap="square" lIns="91440" tIns="137160" rIns="91440" bIns="137160" numCol="1" anchor="t"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US" sz="16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noFill/>
        <a:ln w="25400" cap="flat" cmpd="sng" algn="ctr">
          <a:noFill/>
          <a:prstDash val="solid"/>
          <a:round/>
          <a:headEnd type="none" w="med" len="med"/>
          <a:tailEnd type="none" w="med" len="med"/>
        </a:ln>
        <a:effectLst/>
      </a:spPr>
      <a:bodyPr vert="horz" wrap="square" lIns="91440" tIns="137160" rIns="91440" bIns="137160" numCol="1" anchor="t"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US" sz="16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1.xml><?xml version="1.0" encoding="utf-8"?>
<a:theme xmlns:a="http://schemas.openxmlformats.org/drawingml/2006/main" name="19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25400" cap="flat" cmpd="sng" algn="ctr">
          <a:noFill/>
          <a:prstDash val="solid"/>
          <a:round/>
          <a:headEnd type="none" w="med" len="med"/>
          <a:tailEnd type="none" w="med" len="med"/>
        </a:ln>
        <a:effectLst/>
      </a:spPr>
      <a:bodyPr vert="horz" wrap="square" lIns="91440" tIns="137160" rIns="91440" bIns="137160" numCol="1" anchor="t"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US" sz="16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noFill/>
        <a:ln w="25400" cap="flat" cmpd="sng" algn="ctr">
          <a:noFill/>
          <a:prstDash val="solid"/>
          <a:round/>
          <a:headEnd type="none" w="med" len="med"/>
          <a:tailEnd type="none" w="med" len="med"/>
        </a:ln>
        <a:effectLst/>
      </a:spPr>
      <a:bodyPr vert="horz" wrap="square" lIns="91440" tIns="137160" rIns="91440" bIns="137160" numCol="1" anchor="t"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US" sz="16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2.xml><?xml version="1.0" encoding="utf-8"?>
<a:theme xmlns:a="http://schemas.openxmlformats.org/drawingml/2006/main" name="20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25400" cap="flat" cmpd="sng" algn="ctr">
          <a:noFill/>
          <a:prstDash val="solid"/>
          <a:round/>
          <a:headEnd type="none" w="med" len="med"/>
          <a:tailEnd type="none" w="med" len="med"/>
        </a:ln>
        <a:effectLst/>
      </a:spPr>
      <a:bodyPr vert="horz" wrap="square" lIns="91440" tIns="137160" rIns="91440" bIns="137160" numCol="1" anchor="t"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US" sz="1600" b="0" i="0" u="none" strike="noStrike" cap="none" normalizeH="0" baseline="0" smtClean="0">
            <a:ln>
              <a:noFill/>
            </a:ln>
            <a:solidFill>
              <a:schemeClr val="tx1"/>
            </a:solidFill>
            <a:effectLst/>
            <a:latin typeface="Arial" charset="0"/>
            <a:cs typeface="Arial" charset="0"/>
          </a:defRPr>
        </a:defPPr>
      </a:lstStyle>
    </a:spDef>
    <a:lnDef>
      <a:spPr bwMode="auto">
        <a:noFill/>
        <a:ln w="15875" cap="flat" cmpd="sng" algn="ctr">
          <a:solidFill>
            <a:schemeClr val="tx1"/>
          </a:solidFill>
          <a:prstDash val="solid"/>
          <a:round/>
          <a:headEnd type="arrow"/>
          <a:tailEnd type="arrow"/>
        </a:ln>
        <a:effectLst/>
      </a:spPr>
      <a:body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3.xml><?xml version="1.0" encoding="utf-8"?>
<a:theme xmlns:a="http://schemas.openxmlformats.org/drawingml/2006/main" name="3_Blank Presentation">
  <a:themeElements>
    <a:clrScheme name="2_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2_Blank Presentati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25400" cap="flat" cmpd="sng" algn="ctr">
          <a:noFill/>
          <a:prstDash val="solid"/>
          <a:round/>
          <a:headEnd type="none" w="med" len="med"/>
          <a:tailEnd type="none" w="med" len="med"/>
        </a:ln>
        <a:effectLst/>
      </a:spPr>
      <a:bodyPr vert="horz" wrap="square" lIns="91440" tIns="137160" rIns="91440" bIns="137160" numCol="1" anchor="t"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US" sz="16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noFill/>
        <a:ln w="25400" cap="flat" cmpd="sng" algn="ctr">
          <a:noFill/>
          <a:prstDash val="solid"/>
          <a:round/>
          <a:headEnd type="none" w="med" len="med"/>
          <a:tailEnd type="none" w="med" len="med"/>
        </a:ln>
        <a:effectLst/>
      </a:spPr>
      <a:bodyPr vert="horz" wrap="square" lIns="91440" tIns="137160" rIns="91440" bIns="137160" numCol="1" anchor="t"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US" sz="16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2_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4.xml><?xml version="1.0" encoding="utf-8"?>
<a:theme xmlns:a="http://schemas.openxmlformats.org/drawingml/2006/main" name="1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25400" cap="flat" cmpd="sng" algn="ctr">
          <a:solidFill>
            <a:schemeClr val="tx1"/>
          </a:solidFill>
          <a:prstDash val="solid"/>
          <a:round/>
          <a:headEnd type="none" w="med" len="med"/>
          <a:tailEnd type="none" w="med" len="med"/>
        </a:ln>
        <a:effectLst/>
      </a:spPr>
      <a:bodyPr vert="horz" wrap="square" lIns="91440" tIns="137160" rIns="91440" bIns="137160" numCol="1" rtlCol="0" anchor="t"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sz="16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noFill/>
        <a:ln w="25400" cap="flat" cmpd="sng" algn="ctr">
          <a:noFill/>
          <a:prstDash val="solid"/>
          <a:round/>
          <a:headEnd type="none" w="med" len="med"/>
          <a:tailEnd type="none" w="med" len="med"/>
        </a:ln>
        <a:effectLst/>
      </a:spPr>
      <a:bodyPr vert="horz" wrap="square" lIns="91440" tIns="137160" rIns="91440" bIns="137160" numCol="1" anchor="t"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US" sz="1600" b="0" i="0" u="none" strike="noStrike" cap="none" normalizeH="0" baseline="0" smtClean="0">
            <a:ln>
              <a:noFill/>
            </a:ln>
            <a:solidFill>
              <a:schemeClr val="tx1"/>
            </a:solidFill>
            <a:effectLst/>
            <a:latin typeface="Arial" charset="0"/>
            <a:cs typeface="Arial" charset="0"/>
          </a:defRPr>
        </a:defPPr>
      </a:lstStyle>
    </a:lnDef>
    <a:txDef>
      <a:spPr bwMode="auto">
        <a:noFill/>
        <a:ln w="9525">
          <a:solidFill>
            <a:schemeClr val="tx1"/>
          </a:solidFill>
          <a:miter lim="800000"/>
          <a:headEnd/>
          <a:tailEnd/>
        </a:ln>
      </a:spPr>
      <a:bodyPr>
        <a:spAutoFit/>
      </a:bodyPr>
      <a:lstStyle>
        <a:defPPr algn="ctr">
          <a:defRPr b="1" u="sng" dirty="0">
            <a:solidFill>
              <a:srgbClr val="000000"/>
            </a:solidFill>
          </a:defRPr>
        </a:defPPr>
      </a:lstStyle>
    </a:tx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5.xml><?xml version="1.0" encoding="utf-8"?>
<a:theme xmlns:a="http://schemas.openxmlformats.org/drawingml/2006/main" name="17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25400" cap="flat" cmpd="sng" algn="ctr">
          <a:noFill/>
          <a:prstDash val="solid"/>
          <a:round/>
          <a:headEnd type="none" w="med" len="med"/>
          <a:tailEnd type="none" w="med" len="med"/>
        </a:ln>
        <a:effectLst/>
      </a:spPr>
      <a:bodyPr vert="horz" wrap="square" lIns="91440" tIns="137160" rIns="91440" bIns="137160" numCol="1" anchor="t"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US" sz="1600" b="0" i="0" u="none" strike="noStrike" cap="none" normalizeH="0" baseline="0" smtClean="0">
            <a:ln>
              <a:noFill/>
            </a:ln>
            <a:solidFill>
              <a:schemeClr val="tx1"/>
            </a:solidFill>
            <a:effectLst/>
            <a:latin typeface="Arial" charset="0"/>
            <a:cs typeface="Arial" charset="0"/>
          </a:defRPr>
        </a:defPPr>
      </a:lstStyle>
    </a:spDef>
    <a:lnDef>
      <a:spPr bwMode="auto">
        <a:noFill/>
        <a:ln w="22225" cap="flat" cmpd="sng" algn="ctr">
          <a:solidFill>
            <a:schemeClr val="tx1"/>
          </a:solidFill>
          <a:prstDash val="solid"/>
          <a:round/>
          <a:headEnd type="arrow"/>
          <a:tailEnd type="arrow"/>
        </a:ln>
        <a:effectLst/>
      </a:spPr>
      <a:body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6.xml><?xml version="1.0" encoding="utf-8"?>
<a:theme xmlns:a="http://schemas.openxmlformats.org/drawingml/2006/main" name="24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25400" cap="flat" cmpd="sng" algn="ctr">
          <a:solidFill>
            <a:schemeClr val="tx1"/>
          </a:solidFill>
          <a:prstDash val="solid"/>
          <a:round/>
          <a:headEnd type="none" w="med" len="med"/>
          <a:tailEnd type="none" w="med" len="med"/>
        </a:ln>
        <a:effectLst/>
      </a:spPr>
      <a:bodyPr vert="horz" wrap="square" lIns="91440" tIns="137160" rIns="91440" bIns="137160" numCol="1" rtlCol="0" anchor="t"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sz="16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noFill/>
        <a:ln w="25400" cap="flat" cmpd="sng" algn="ctr">
          <a:noFill/>
          <a:prstDash val="solid"/>
          <a:round/>
          <a:headEnd type="none" w="med" len="med"/>
          <a:tailEnd type="none" w="med" len="med"/>
        </a:ln>
        <a:effectLst/>
      </a:spPr>
      <a:bodyPr vert="horz" wrap="square" lIns="91440" tIns="137160" rIns="91440" bIns="137160" numCol="1" anchor="t"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US" sz="1600" b="0" i="0" u="none" strike="noStrike" cap="none" normalizeH="0" baseline="0" smtClean="0">
            <a:ln>
              <a:noFill/>
            </a:ln>
            <a:solidFill>
              <a:schemeClr val="tx1"/>
            </a:solidFill>
            <a:effectLst/>
            <a:latin typeface="Arial" charset="0"/>
            <a:cs typeface="Arial" charset="0"/>
          </a:defRPr>
        </a:defPPr>
      </a:lstStyle>
    </a:lnDef>
    <a:txDef>
      <a:spPr bwMode="auto">
        <a:noFill/>
        <a:ln w="9525">
          <a:solidFill>
            <a:schemeClr val="tx1"/>
          </a:solidFill>
          <a:miter lim="800000"/>
          <a:headEnd/>
          <a:tailEnd/>
        </a:ln>
      </a:spPr>
      <a:bodyPr>
        <a:spAutoFit/>
      </a:bodyPr>
      <a:lstStyle>
        <a:defPPr algn="ctr">
          <a:defRPr b="1" u="sng" dirty="0">
            <a:solidFill>
              <a:srgbClr val="000000"/>
            </a:solidFill>
          </a:defRPr>
        </a:defPPr>
      </a:lstStyle>
    </a:tx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7.xml><?xml version="1.0" encoding="utf-8"?>
<a:theme xmlns:a="http://schemas.openxmlformats.org/drawingml/2006/main" name="12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25400" cap="flat" cmpd="sng" algn="ctr">
          <a:noFill/>
          <a:prstDash val="solid"/>
          <a:round/>
          <a:headEnd type="none" w="med" len="med"/>
          <a:tailEnd type="none" w="med" len="med"/>
        </a:ln>
        <a:effectLst/>
      </a:spPr>
      <a:bodyPr vert="horz" wrap="square" lIns="91440" tIns="137160" rIns="91440" bIns="137160" numCol="1" anchor="t"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US" sz="16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noFill/>
        <a:ln w="25400" cap="flat" cmpd="sng" algn="ctr">
          <a:noFill/>
          <a:prstDash val="solid"/>
          <a:round/>
          <a:headEnd type="none" w="med" len="med"/>
          <a:tailEnd type="none" w="med" len="med"/>
        </a:ln>
        <a:effectLst/>
      </a:spPr>
      <a:bodyPr vert="horz" wrap="square" lIns="91440" tIns="137160" rIns="91440" bIns="137160" numCol="1" anchor="t"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US" sz="16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8.xml><?xml version="1.0" encoding="utf-8"?>
<a:theme xmlns:a="http://schemas.openxmlformats.org/drawingml/2006/main" name="7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9.xml><?xml version="1.0" encoding="utf-8"?>
<a:theme xmlns:a="http://schemas.openxmlformats.org/drawingml/2006/main" name="3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25400" cap="flat" cmpd="sng" algn="ctr">
          <a:noFill/>
          <a:prstDash val="solid"/>
          <a:round/>
          <a:headEnd type="none" w="med" len="med"/>
          <a:tailEnd type="none" w="med" len="med"/>
        </a:ln>
        <a:effectLst/>
      </a:spPr>
      <a:bodyPr vert="horz" wrap="square" lIns="91440" tIns="137160" rIns="91440" bIns="137160" numCol="1" anchor="t"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US" sz="16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noFill/>
        <a:ln w="25400" cap="flat" cmpd="sng" algn="ctr">
          <a:noFill/>
          <a:prstDash val="solid"/>
          <a:round/>
          <a:headEnd type="none" w="med" len="med"/>
          <a:tailEnd type="none" w="med" len="med"/>
        </a:ln>
        <a:effectLst/>
      </a:spPr>
      <a:bodyPr vert="horz" wrap="square" lIns="91440" tIns="137160" rIns="91440" bIns="137160" numCol="1" anchor="t"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US" sz="16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25400" cap="flat" cmpd="sng" algn="ctr">
          <a:noFill/>
          <a:prstDash val="solid"/>
          <a:round/>
          <a:headEnd type="none" w="med" len="med"/>
          <a:tailEnd type="none" w="med" len="med"/>
        </a:ln>
        <a:effectLst/>
      </a:spPr>
      <a:bodyPr vert="horz" wrap="square" lIns="91440" tIns="137160" rIns="91440" bIns="137160" numCol="1" anchor="t"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US" sz="16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noFill/>
        <a:ln w="25400" cap="flat" cmpd="sng" algn="ctr">
          <a:noFill/>
          <a:prstDash val="solid"/>
          <a:round/>
          <a:headEnd type="none" w="med" len="med"/>
          <a:tailEnd type="none" w="med" len="med"/>
        </a:ln>
        <a:effectLst/>
      </a:spPr>
      <a:bodyPr vert="horz" wrap="square" lIns="91440" tIns="137160" rIns="91440" bIns="137160" numCol="1" anchor="t"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US" sz="16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0.xml><?xml version="1.0" encoding="utf-8"?>
<a:theme xmlns:a="http://schemas.openxmlformats.org/drawingml/2006/main" name="Design March 28 2006">
  <a:themeElements>
    <a:clrScheme name="Design March 28 2006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sign March 28 2006">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25400" cap="flat" cmpd="sng" algn="ctr">
          <a:noFill/>
          <a:prstDash val="solid"/>
          <a:round/>
          <a:headEnd type="none" w="med" len="med"/>
          <a:tailEnd type="none" w="med" len="med"/>
        </a:ln>
        <a:effectLst/>
      </a:spPr>
      <a:bodyPr vert="horz" wrap="square" lIns="91440" tIns="137160" rIns="91440" bIns="137160" numCol="1" anchor="t"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US" sz="16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noFill/>
        <a:ln w="25400" cap="flat" cmpd="sng" algn="ctr">
          <a:noFill/>
          <a:prstDash val="solid"/>
          <a:round/>
          <a:headEnd type="none" w="med" len="med"/>
          <a:tailEnd type="none" w="med" len="med"/>
        </a:ln>
        <a:effectLst/>
      </a:spPr>
      <a:bodyPr vert="horz" wrap="square" lIns="91440" tIns="137160" rIns="91440" bIns="137160" numCol="1" anchor="t"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US" sz="16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Design March 28 2006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sign March 28 2006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sign March 28 2006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sign March 28 2006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sign March 28 2006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sign March 28 2006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sign March 28 2006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sign March 28 2006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sign March 28 2006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sign March 28 2006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sign March 28 2006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sign March 28 2006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1.xml><?xml version="1.0" encoding="utf-8"?>
<a:theme xmlns:a="http://schemas.openxmlformats.org/drawingml/2006/main" name="4_Blank">
  <a:themeElements>
    <a:clrScheme name="4_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4_Blank">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25400" cap="flat" cmpd="sng" algn="ctr">
          <a:noFill/>
          <a:prstDash val="solid"/>
          <a:round/>
          <a:headEnd type="none" w="med" len="med"/>
          <a:tailEnd type="none" w="med" len="med"/>
        </a:ln>
        <a:effectLst/>
      </a:spPr>
      <a:bodyPr vert="horz" wrap="square" lIns="91440" tIns="137160" rIns="91440" bIns="137160" numCol="1" anchor="t"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US" sz="16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noFill/>
        <a:ln w="25400" cap="flat" cmpd="sng" algn="ctr">
          <a:noFill/>
          <a:prstDash val="solid"/>
          <a:round/>
          <a:headEnd type="none" w="med" len="med"/>
          <a:tailEnd type="none" w="med" len="med"/>
        </a:ln>
        <a:effectLst/>
      </a:spPr>
      <a:bodyPr vert="horz" wrap="square" lIns="91440" tIns="137160" rIns="91440" bIns="137160" numCol="1" anchor="t"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US" sz="16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4_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_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4_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4_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4_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4_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4_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4_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4_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4_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4_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4_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2.xml><?xml version="1.0" encoding="utf-8"?>
<a:theme xmlns:a="http://schemas.openxmlformats.org/drawingml/2006/main" name="5_Blank">
  <a:themeElements>
    <a:clrScheme name="">
      <a:dk1>
        <a:srgbClr val="003366"/>
      </a:dk1>
      <a:lt1>
        <a:srgbClr val="FFFF00"/>
      </a:lt1>
      <a:dk2>
        <a:srgbClr val="000099"/>
      </a:dk2>
      <a:lt2>
        <a:srgbClr val="CCFFFF"/>
      </a:lt2>
      <a:accent1>
        <a:srgbClr val="3366CC"/>
      </a:accent1>
      <a:accent2>
        <a:srgbClr val="00B000"/>
      </a:accent2>
      <a:accent3>
        <a:srgbClr val="AAAACA"/>
      </a:accent3>
      <a:accent4>
        <a:srgbClr val="DADA00"/>
      </a:accent4>
      <a:accent5>
        <a:srgbClr val="ADB8E2"/>
      </a:accent5>
      <a:accent6>
        <a:srgbClr val="009F00"/>
      </a:accent6>
      <a:hlink>
        <a:srgbClr val="66CCFF"/>
      </a:hlink>
      <a:folHlink>
        <a:srgbClr val="FFE701"/>
      </a:folHlink>
    </a:clrScheme>
    <a:fontScheme name="3_Blank">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25400" cap="flat" cmpd="sng" algn="ctr">
          <a:noFill/>
          <a:prstDash val="solid"/>
          <a:round/>
          <a:headEnd type="none" w="med" len="med"/>
          <a:tailEnd type="none" w="med" len="med"/>
        </a:ln>
        <a:effectLst/>
      </a:spPr>
      <a:bodyPr vert="horz" wrap="square" lIns="91440" tIns="137160" rIns="91440" bIns="137160" numCol="1" anchor="t"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US" sz="16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noFill/>
        <a:ln w="25400" cap="flat" cmpd="sng" algn="ctr">
          <a:noFill/>
          <a:prstDash val="solid"/>
          <a:round/>
          <a:headEnd type="none" w="med" len="med"/>
          <a:tailEnd type="none" w="med" len="med"/>
        </a:ln>
        <a:effectLst/>
      </a:spPr>
      <a:bodyPr vert="horz" wrap="square" lIns="91440" tIns="137160" rIns="91440" bIns="137160" numCol="1" anchor="t"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US" sz="16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3_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3.xml><?xml version="1.0" encoding="utf-8"?>
<a:theme xmlns:a="http://schemas.openxmlformats.org/drawingml/2006/main" name="22_Blank">
  <a:themeElements>
    <a:clrScheme name="">
      <a:dk1>
        <a:srgbClr val="003366"/>
      </a:dk1>
      <a:lt1>
        <a:srgbClr val="FFFF00"/>
      </a:lt1>
      <a:dk2>
        <a:srgbClr val="000099"/>
      </a:dk2>
      <a:lt2>
        <a:srgbClr val="CCFFFF"/>
      </a:lt2>
      <a:accent1>
        <a:srgbClr val="3366CC"/>
      </a:accent1>
      <a:accent2>
        <a:srgbClr val="00B000"/>
      </a:accent2>
      <a:accent3>
        <a:srgbClr val="AAAACA"/>
      </a:accent3>
      <a:accent4>
        <a:srgbClr val="DADA00"/>
      </a:accent4>
      <a:accent5>
        <a:srgbClr val="ADB8E2"/>
      </a:accent5>
      <a:accent6>
        <a:srgbClr val="009F00"/>
      </a:accent6>
      <a:hlink>
        <a:srgbClr val="66CCFF"/>
      </a:hlink>
      <a:folHlink>
        <a:srgbClr val="FFE701"/>
      </a:folHlink>
    </a:clrScheme>
    <a:fontScheme name="5_Blank">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25400" cap="flat" cmpd="sng" algn="ctr">
          <a:noFill/>
          <a:prstDash val="solid"/>
          <a:round/>
          <a:headEnd type="none" w="med" len="med"/>
          <a:tailEnd type="none" w="med" len="med"/>
        </a:ln>
        <a:effectLst/>
      </a:spPr>
      <a:bodyPr vert="horz" wrap="square" lIns="91440" tIns="137160" rIns="91440" bIns="137160" numCol="1" anchor="t"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US" sz="16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noFill/>
        <a:ln w="25400" cap="flat" cmpd="sng" algn="ctr">
          <a:noFill/>
          <a:prstDash val="solid"/>
          <a:round/>
          <a:headEnd type="none" w="med" len="med"/>
          <a:tailEnd type="none" w="med" len="med"/>
        </a:ln>
        <a:effectLst/>
      </a:spPr>
      <a:bodyPr vert="horz" wrap="square" lIns="91440" tIns="137160" rIns="91440" bIns="137160" numCol="1" anchor="t"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US" sz="16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5_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5_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5_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5_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5_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5_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5_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5_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5_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5_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5_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5_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4.xml><?xml version="1.0" encoding="utf-8"?>
<a:theme xmlns:a="http://schemas.openxmlformats.org/drawingml/2006/main" name="4_Default Design">
  <a:themeElements>
    <a:clrScheme name="4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4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25400" cap="flat" cmpd="sng" algn="ctr">
          <a:noFill/>
          <a:prstDash val="solid"/>
          <a:round/>
          <a:headEnd type="none" w="med" len="med"/>
          <a:tailEnd type="none" w="med" len="med"/>
        </a:ln>
        <a:effectLst/>
      </a:spPr>
      <a:bodyPr vert="horz" wrap="square" lIns="91440" tIns="137160" rIns="91440" bIns="137160" numCol="1" anchor="t"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US" sz="16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noFill/>
        <a:ln w="25400" cap="flat" cmpd="sng" algn="ctr">
          <a:noFill/>
          <a:prstDash val="solid"/>
          <a:round/>
          <a:headEnd type="none" w="med" len="med"/>
          <a:tailEnd type="none" w="med" len="med"/>
        </a:ln>
        <a:effectLst/>
      </a:spPr>
      <a:bodyPr vert="horz" wrap="square" lIns="91440" tIns="137160" rIns="91440" bIns="137160" numCol="1" anchor="t"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US" sz="16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4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4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4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4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4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4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4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4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4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4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4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5.xml><?xml version="1.0" encoding="utf-8"?>
<a:theme xmlns:a="http://schemas.openxmlformats.org/drawingml/2006/main" name="1_Design March 28 2006">
  <a:themeElements>
    <a:clrScheme name="Design March 28 2006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sign March 28 2006">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38100"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800" b="1" i="0" u="none" strike="noStrike" cap="none" normalizeH="0" baseline="0" smtClean="0">
            <a:ln>
              <a:noFill/>
            </a:ln>
            <a:solidFill>
              <a:srgbClr val="BC0000"/>
            </a:solidFill>
            <a:effectLst/>
            <a:latin typeface="Arial" pitchFamily="34" charset="0"/>
            <a:cs typeface="Arial" pitchFamily="34" charset="0"/>
          </a:defRPr>
        </a:defPPr>
      </a:lstStyle>
    </a:spDef>
    <a:lnDef>
      <a:spPr bwMode="auto">
        <a:xfrm>
          <a:off x="0" y="0"/>
          <a:ext cx="1" cy="1"/>
        </a:xfrm>
        <a:custGeom>
          <a:avLst/>
          <a:gdLst/>
          <a:ahLst/>
          <a:cxnLst/>
          <a:rect l="0" t="0" r="0" b="0"/>
          <a:pathLst/>
        </a:custGeom>
        <a:noFill/>
        <a:ln w="38100"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800" b="1" i="0" u="none" strike="noStrike" cap="none" normalizeH="0" baseline="0" smtClean="0">
            <a:ln>
              <a:noFill/>
            </a:ln>
            <a:solidFill>
              <a:srgbClr val="BC0000"/>
            </a:solidFill>
            <a:effectLst/>
            <a:latin typeface="Arial" pitchFamily="34" charset="0"/>
            <a:cs typeface="Arial" pitchFamily="34" charset="0"/>
          </a:defRPr>
        </a:defPPr>
      </a:lstStyle>
    </a:lnDef>
    <a:txDef>
      <a:spPr bwMode="auto">
        <a:noFill/>
        <a:ln w="12700">
          <a:solidFill>
            <a:schemeClr val="tx1"/>
          </a:solidFill>
          <a:miter lim="800000"/>
          <a:headEnd/>
          <a:tailEnd/>
        </a:ln>
      </a:spPr>
      <a:bodyPr wrap="none">
        <a:noAutofit/>
      </a:bodyPr>
      <a:lstStyle>
        <a:defPPr>
          <a:defRPr sz="4000" b="1" dirty="0" smtClean="0"/>
        </a:defPPr>
      </a:lstStyle>
    </a:txDef>
  </a:objectDefaults>
  <a:extraClrSchemeLst>
    <a:extraClrScheme>
      <a:clrScheme name="Design March 28 2006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sign March 28 2006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sign March 28 2006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sign March 28 2006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sign March 28 2006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sign March 28 2006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sign March 28 2006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sign March 28 2006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sign March 28 2006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sign March 28 2006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sign March 28 2006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sign March 28 2006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6.xml><?xml version="1.0" encoding="utf-8"?>
<a:theme xmlns:a="http://schemas.openxmlformats.org/drawingml/2006/main" name="28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25400" cap="flat" cmpd="sng" algn="ctr">
          <a:noFill/>
          <a:prstDash val="solid"/>
          <a:round/>
          <a:headEnd type="none" w="med" len="med"/>
          <a:tailEnd type="none" w="med" len="med"/>
        </a:ln>
        <a:effectLst/>
      </a:spPr>
      <a:bodyPr vert="horz" wrap="square" lIns="91440" tIns="137160" rIns="91440" bIns="137160" numCol="1" anchor="t"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US" sz="16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noFill/>
        <a:ln w="25400" cap="flat" cmpd="sng" algn="ctr">
          <a:noFill/>
          <a:prstDash val="solid"/>
          <a:round/>
          <a:headEnd type="none" w="med" len="med"/>
          <a:tailEnd type="none" w="med" len="med"/>
        </a:ln>
        <a:effectLst/>
      </a:spPr>
      <a:bodyPr vert="horz" wrap="square" lIns="91440" tIns="137160" rIns="91440" bIns="137160" numCol="1" anchor="t"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US" sz="16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7.xml><?xml version="1.0" encoding="utf-8"?>
<a:theme xmlns:a="http://schemas.openxmlformats.org/drawingml/2006/main" name="6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25400" cap="flat" cmpd="sng" algn="ctr">
          <a:noFill/>
          <a:prstDash val="solid"/>
          <a:round/>
          <a:headEnd type="none" w="med" len="med"/>
          <a:tailEnd type="none" w="med" len="med"/>
        </a:ln>
        <a:effectLst/>
      </a:spPr>
      <a:bodyPr vert="horz" wrap="square" lIns="91440" tIns="137160" rIns="91440" bIns="137160" numCol="1" anchor="t"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US" sz="16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noFill/>
        <a:ln w="25400" cap="flat" cmpd="sng" algn="ctr">
          <a:noFill/>
          <a:prstDash val="solid"/>
          <a:round/>
          <a:headEnd type="none" w="med" len="med"/>
          <a:tailEnd type="none" w="med" len="med"/>
        </a:ln>
        <a:effectLst/>
      </a:spPr>
      <a:bodyPr vert="horz" wrap="square" lIns="91440" tIns="137160" rIns="91440" bIns="137160" numCol="1" anchor="t"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US" sz="16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8.xml><?xml version="1.0" encoding="utf-8"?>
<a:theme xmlns:a="http://schemas.openxmlformats.org/drawingml/2006/main" name="11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25400" cap="flat" cmpd="sng" algn="ctr">
          <a:noFill/>
          <a:prstDash val="solid"/>
          <a:round/>
          <a:headEnd type="none" w="med" len="med"/>
          <a:tailEnd type="none" w="med" len="med"/>
        </a:ln>
        <a:effectLst/>
      </a:spPr>
      <a:bodyPr vert="horz" wrap="square" lIns="91440" tIns="137160" rIns="91440" bIns="137160" numCol="1" anchor="t"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US" sz="16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noFill/>
        <a:ln w="25400" cap="flat" cmpd="sng" algn="ctr">
          <a:noFill/>
          <a:prstDash val="solid"/>
          <a:round/>
          <a:headEnd type="none" w="med" len="med"/>
          <a:tailEnd type="none" w="med" len="med"/>
        </a:ln>
        <a:effectLst/>
      </a:spPr>
      <a:bodyPr vert="horz" wrap="square" lIns="91440" tIns="137160" rIns="91440" bIns="137160" numCol="1" anchor="t"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US" sz="16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9.xml><?xml version="1.0" encoding="utf-8"?>
<a:theme xmlns:a="http://schemas.openxmlformats.org/drawingml/2006/main" name="23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25400" cap="flat" cmpd="sng" algn="ctr">
          <a:noFill/>
          <a:prstDash val="solid"/>
          <a:round/>
          <a:headEnd type="none" w="med" len="med"/>
          <a:tailEnd type="none" w="med" len="med"/>
        </a:ln>
        <a:effectLst/>
      </a:spPr>
      <a:bodyPr vert="horz" wrap="square" lIns="91440" tIns="137160" rIns="91440" bIns="137160" numCol="1" anchor="t"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US" sz="16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noFill/>
        <a:ln w="25400" cap="flat" cmpd="sng" algn="ctr">
          <a:noFill/>
          <a:prstDash val="solid"/>
          <a:round/>
          <a:headEnd type="none" w="med" len="med"/>
          <a:tailEnd type="none" w="med" len="med"/>
        </a:ln>
        <a:effectLst/>
      </a:spPr>
      <a:bodyPr vert="horz" wrap="square" lIns="91440" tIns="137160" rIns="91440" bIns="137160" numCol="1" anchor="t"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US" sz="16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Default Design">
  <a:themeElements>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25400" cap="flat" cmpd="sng" algn="ctr">
          <a:noFill/>
          <a:prstDash val="solid"/>
          <a:round/>
          <a:headEnd type="none" w="med" len="med"/>
          <a:tailEnd type="none" w="med" len="med"/>
        </a:ln>
        <a:effectLst/>
      </a:spPr>
      <a:bodyPr vert="horz" wrap="square" lIns="91440" tIns="137160" rIns="91440" bIns="137160" numCol="1" anchor="t"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US" sz="16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noFill/>
        <a:ln w="25400" cap="flat" cmpd="sng" algn="ctr">
          <a:noFill/>
          <a:prstDash val="solid"/>
          <a:round/>
          <a:headEnd type="none" w="med" len="med"/>
          <a:tailEnd type="none" w="med" len="med"/>
        </a:ln>
        <a:effectLst/>
      </a:spPr>
      <a:bodyPr vert="horz" wrap="square" lIns="91440" tIns="137160" rIns="91440" bIns="137160" numCol="1" anchor="t"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US" sz="16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0.xml><?xml version="1.0" encoding="utf-8"?>
<a:theme xmlns:a="http://schemas.openxmlformats.org/drawingml/2006/main" name="26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25400" cap="flat" cmpd="sng" algn="ctr">
          <a:noFill/>
          <a:prstDash val="solid"/>
          <a:round/>
          <a:headEnd type="none" w="med" len="med"/>
          <a:tailEnd type="none" w="med" len="med"/>
        </a:ln>
        <a:effectLst/>
      </a:spPr>
      <a:bodyPr vert="horz" wrap="square" lIns="91440" tIns="137160" rIns="91440" bIns="137160" numCol="1" anchor="t"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US" sz="1600" b="0" i="0" u="none" strike="noStrike" cap="none" normalizeH="0" baseline="0" smtClean="0">
            <a:ln>
              <a:noFill/>
            </a:ln>
            <a:solidFill>
              <a:schemeClr val="tx1"/>
            </a:solidFill>
            <a:effectLst/>
            <a:latin typeface="Arial" charset="0"/>
            <a:cs typeface="Arial" charset="0"/>
          </a:defRPr>
        </a:defPPr>
      </a:lstStyle>
    </a:spDef>
    <a:lnDef>
      <a:spPr bwMode="auto">
        <a:noFill/>
        <a:ln w="22225" cap="flat" cmpd="sng" algn="ctr">
          <a:solidFill>
            <a:schemeClr val="tx1"/>
          </a:solidFill>
          <a:prstDash val="solid"/>
          <a:round/>
          <a:headEnd type="arrow"/>
          <a:tailEnd type="arrow"/>
        </a:ln>
        <a:effectLst/>
      </a:spPr>
      <a:body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1.xml><?xml version="1.0" encoding="utf-8"?>
<a:theme xmlns:a="http://schemas.openxmlformats.org/drawingml/2006/main" name="8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25400" cap="flat" cmpd="sng" algn="ctr">
          <a:noFill/>
          <a:prstDash val="solid"/>
          <a:round/>
          <a:headEnd type="none" w="med" len="med"/>
          <a:tailEnd type="none" w="med" len="med"/>
        </a:ln>
        <a:effectLst/>
      </a:spPr>
      <a:bodyPr vert="horz" wrap="square" lIns="91440" tIns="137160" rIns="91440" bIns="137160" numCol="1" anchor="t"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US" sz="16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noFill/>
        <a:ln w="25400" cap="flat" cmpd="sng" algn="ctr">
          <a:noFill/>
          <a:prstDash val="solid"/>
          <a:round/>
          <a:headEnd type="none" w="med" len="med"/>
          <a:tailEnd type="none" w="med" len="med"/>
        </a:ln>
        <a:effectLst/>
      </a:spPr>
      <a:bodyPr vert="horz" wrap="square" lIns="91440" tIns="137160" rIns="91440" bIns="137160" numCol="1" anchor="t"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US" sz="16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3.xml><?xml version="1.0" encoding="utf-8"?>
<a:theme xmlns:a="http://schemas.openxmlformats.org/drawingml/2006/main" name="2_Design March 28 2006">
  <a:themeElements>
    <a:clrScheme name="Design March 28 2006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sign March 28 2006">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25400" cap="flat" cmpd="sng" algn="ctr">
          <a:solidFill>
            <a:srgbClr val="000000"/>
          </a:solidFill>
          <a:prstDash val="solid"/>
          <a:round/>
          <a:headEnd type="none" w="med" len="med"/>
          <a:tailEnd type="arrow" w="med" len="med"/>
        </a:ln>
        <a:effectLst/>
      </a:spPr>
      <a:bodyPr vert="horz" wrap="square" lIns="91440" tIns="45720" rIns="91440" bIns="45720" numCol="1" anchor="t"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US" sz="2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noFill/>
        <a:ln w="25400" cap="flat" cmpd="sng" algn="ctr">
          <a:solidFill>
            <a:srgbClr val="000000"/>
          </a:solidFill>
          <a:prstDash val="solid"/>
          <a:round/>
          <a:headEnd type="none" w="med" len="med"/>
          <a:tailEnd type="arrow" w="med" len="med"/>
        </a:ln>
        <a:effectLst/>
      </a:spPr>
      <a:bodyPr vert="horz" wrap="square" lIns="91440" tIns="45720" rIns="91440" bIns="45720" numCol="1" anchor="t"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US" sz="28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Design March 28 2006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sign March 28 2006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sign March 28 2006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sign March 28 2006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sign March 28 2006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sign March 28 2006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sign March 28 2006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sign March 28 2006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sign March 28 2006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sign March 28 2006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sign March 28 2006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sign March 28 2006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4.xml><?xml version="1.0" encoding="utf-8"?>
<a:theme xmlns:a="http://schemas.openxmlformats.org/drawingml/2006/main" name="8_Default Design">
  <a:themeElements>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25400" cap="flat" cmpd="sng" algn="ctr">
          <a:solidFill>
            <a:srgbClr val="000000"/>
          </a:solidFill>
          <a:prstDash val="solid"/>
          <a:round/>
          <a:headEnd type="none" w="med" len="med"/>
          <a:tailEnd type="arrow" w="med" len="med"/>
        </a:ln>
        <a:effectLst/>
      </a:spPr>
      <a:bodyPr vert="horz" wrap="square" lIns="91440" tIns="45720" rIns="91440" bIns="45720" numCol="1" anchor="t"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US" sz="2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noFill/>
        <a:ln w="25400" cap="flat" cmpd="sng" algn="ctr">
          <a:solidFill>
            <a:srgbClr val="000000"/>
          </a:solidFill>
          <a:prstDash val="solid"/>
          <a:round/>
          <a:headEnd type="none" w="med" len="med"/>
          <a:tailEnd type="arrow" w="med" len="med"/>
        </a:ln>
        <a:effectLst/>
      </a:spPr>
      <a:bodyPr vert="horz" wrap="square" lIns="91440" tIns="45720" rIns="91440" bIns="45720" numCol="1" anchor="t"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US" sz="28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5.xml><?xml version="1.0" encoding="utf-8"?>
<a:theme xmlns:a="http://schemas.openxmlformats.org/drawingml/2006/main" name="8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6.xml><?xml version="1.0" encoding="utf-8"?>
<a:theme xmlns:a="http://schemas.openxmlformats.org/drawingml/2006/main" name="9_Default Design">
  <a:themeElements>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25400" cap="flat" cmpd="sng" algn="ctr">
          <a:noFill/>
          <a:prstDash val="solid"/>
          <a:round/>
          <a:headEnd type="none" w="med" len="med"/>
          <a:tailEnd type="none" w="med" len="med"/>
        </a:ln>
        <a:effectLst/>
      </a:spPr>
      <a:bodyPr vert="horz" wrap="square" lIns="91440" tIns="137160" rIns="91440" bIns="137160" numCol="1" anchor="t"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US" sz="16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noFill/>
        <a:ln w="25400" cap="flat" cmpd="sng" algn="ctr">
          <a:noFill/>
          <a:prstDash val="solid"/>
          <a:round/>
          <a:headEnd type="none" w="med" len="med"/>
          <a:tailEnd type="none" w="med" len="med"/>
        </a:ln>
        <a:effectLst/>
      </a:spPr>
      <a:bodyPr vert="horz" wrap="square" lIns="91440" tIns="137160" rIns="91440" bIns="137160" numCol="1" anchor="t"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US" sz="16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7.xml><?xml version="1.0" encoding="utf-8"?>
<a:theme xmlns:a="http://schemas.openxmlformats.org/drawingml/2006/main" name="10_Default Design">
  <a:themeElements>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25400" cap="flat" cmpd="sng" algn="ctr">
          <a:noFill/>
          <a:prstDash val="solid"/>
          <a:round/>
          <a:headEnd type="none" w="med" len="med"/>
          <a:tailEnd type="none" w="med" len="med"/>
        </a:ln>
        <a:effectLst/>
      </a:spPr>
      <a:bodyPr vert="horz" wrap="square" lIns="91440" tIns="137160" rIns="91440" bIns="137160" numCol="1" anchor="t"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US" sz="16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noFill/>
        <a:ln w="25400" cap="flat" cmpd="sng" algn="ctr">
          <a:noFill/>
          <a:prstDash val="solid"/>
          <a:round/>
          <a:headEnd type="none" w="med" len="med"/>
          <a:tailEnd type="none" w="med" len="med"/>
        </a:ln>
        <a:effectLst/>
      </a:spPr>
      <a:bodyPr vert="horz" wrap="square" lIns="91440" tIns="137160" rIns="91440" bIns="137160" numCol="1" anchor="t"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US" sz="16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8.xml><?xml version="1.0" encoding="utf-8"?>
<a:theme xmlns:a="http://schemas.openxmlformats.org/drawingml/2006/main" name="14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25400" cap="flat" cmpd="sng" algn="ctr">
          <a:noFill/>
          <a:prstDash val="solid"/>
          <a:round/>
          <a:headEnd type="none" w="med" len="med"/>
          <a:tailEnd type="none" w="med" len="med"/>
        </a:ln>
        <a:effectLst/>
      </a:spPr>
      <a:bodyPr vert="horz" wrap="square" lIns="91440" tIns="137160" rIns="91440" bIns="137160" numCol="1" anchor="t"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US" sz="16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noFill/>
        <a:ln w="25400" cap="flat" cmpd="sng" algn="ctr">
          <a:noFill/>
          <a:prstDash val="solid"/>
          <a:round/>
          <a:headEnd type="none" w="med" len="med"/>
          <a:tailEnd type="none" w="med" len="med"/>
        </a:ln>
        <a:effectLst/>
      </a:spPr>
      <a:bodyPr vert="horz" wrap="square" lIns="91440" tIns="137160" rIns="91440" bIns="137160" numCol="1" anchor="t"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US" sz="16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9.xml><?xml version="1.0" encoding="utf-8"?>
<a:theme xmlns:a="http://schemas.openxmlformats.org/drawingml/2006/main" name="11_Default Design">
  <a:themeElements>
    <a:clrScheme name="7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7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25400" cap="flat" cmpd="sng" algn="ctr">
          <a:noFill/>
          <a:prstDash val="solid"/>
          <a:round/>
          <a:headEnd type="none" w="med" len="med"/>
          <a:tailEnd type="none" w="med" len="med"/>
        </a:ln>
        <a:effectLst/>
      </a:spPr>
      <a:bodyPr vert="horz" wrap="square" lIns="91440" tIns="137160" rIns="91440" bIns="137160" numCol="1" anchor="t"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US" sz="16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noFill/>
        <a:ln w="25400" cap="flat" cmpd="sng" algn="ctr">
          <a:noFill/>
          <a:prstDash val="solid"/>
          <a:round/>
          <a:headEnd type="none" w="med" len="med"/>
          <a:tailEnd type="none" w="med" len="med"/>
        </a:ln>
        <a:effectLst/>
      </a:spPr>
      <a:bodyPr vert="horz" wrap="square" lIns="91440" tIns="137160" rIns="91440" bIns="137160" numCol="1" anchor="t"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US" sz="16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7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7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7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7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7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7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7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7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7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7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7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7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25400" cap="flat" cmpd="sng" algn="ctr">
          <a:noFill/>
          <a:prstDash val="solid"/>
          <a:round/>
          <a:headEnd type="none" w="med" len="med"/>
          <a:tailEnd type="none" w="med" len="med"/>
        </a:ln>
        <a:effectLst/>
      </a:spPr>
      <a:bodyPr vert="horz" wrap="square" lIns="91440" tIns="137160" rIns="91440" bIns="137160" numCol="1" anchor="t"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US" sz="16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noFill/>
        <a:ln w="25400" cap="flat" cmpd="sng" algn="ctr">
          <a:noFill/>
          <a:prstDash val="solid"/>
          <a:round/>
          <a:headEnd type="none" w="med" len="med"/>
          <a:tailEnd type="none" w="med" len="med"/>
        </a:ln>
        <a:effectLst/>
      </a:spPr>
      <a:bodyPr vert="horz" wrap="square" lIns="91440" tIns="137160" rIns="91440" bIns="137160" numCol="1" anchor="t"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US" sz="16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0.xml><?xml version="1.0" encoding="utf-8"?>
<a:theme xmlns:a="http://schemas.openxmlformats.org/drawingml/2006/main" name="9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1.xml><?xml version="1.0" encoding="utf-8"?>
<a:theme xmlns:a="http://schemas.openxmlformats.org/drawingml/2006/main" name="25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25400" cap="flat" cmpd="sng" algn="ctr">
          <a:noFill/>
          <a:prstDash val="solid"/>
          <a:round/>
          <a:headEnd type="none" w="med" len="med"/>
          <a:tailEnd type="none" w="med" len="med"/>
        </a:ln>
        <a:effectLst/>
      </a:spPr>
      <a:bodyPr vert="horz" wrap="square" lIns="91440" tIns="137160" rIns="91440" bIns="137160" numCol="1" anchor="t"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US" sz="16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noFill/>
        <a:ln w="25400" cap="flat" cmpd="sng" algn="ctr">
          <a:noFill/>
          <a:prstDash val="solid"/>
          <a:round/>
          <a:headEnd type="none" w="med" len="med"/>
          <a:tailEnd type="none" w="med" len="med"/>
        </a:ln>
        <a:effectLst/>
      </a:spPr>
      <a:bodyPr vert="horz" wrap="square" lIns="91440" tIns="137160" rIns="91440" bIns="137160" numCol="1" anchor="t"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US" sz="16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2.xml><?xml version="1.0" encoding="utf-8"?>
<a:theme xmlns:a="http://schemas.openxmlformats.org/drawingml/2006/main" name="1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
        <a:cs typeface="DejaVu Sans"/>
      </a:majorFont>
      <a:minorFont>
        <a:latin typeface="Arial"/>
        <a:ea typeface=""/>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8" charset="0"/>
          <a:buNone/>
          <a:tabLst/>
          <a:defRPr kumimoji="0" lang="en-GB" sz="1800" b="0" i="0" u="none" strike="noStrike" cap="none" normalizeH="0" baseline="0" smtClean="0">
            <a:ln>
              <a:noFill/>
            </a:ln>
            <a:effectLst/>
            <a:latin typeface="Arial" pitchFamily="34" charset="0"/>
            <a:cs typeface="DejaVu Sans" pitchFamily="34"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8" charset="0"/>
          <a:buNone/>
          <a:tabLst/>
          <a:defRPr kumimoji="0" lang="en-GB" sz="1800" b="0" i="0" u="none" strike="noStrike" cap="none" normalizeH="0" baseline="0" smtClean="0">
            <a:ln>
              <a:noFill/>
            </a:ln>
            <a:effectLst/>
            <a:latin typeface="Arial" pitchFamily="34" charset="0"/>
            <a:cs typeface="DejaVu Sans" pitchFamily="34"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3.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2_Blank Presentation">
  <a:themeElements>
    <a:clrScheme name="2_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2_Blank Presentati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25400" cap="flat" cmpd="sng" algn="ctr">
          <a:noFill/>
          <a:prstDash val="solid"/>
          <a:round/>
          <a:headEnd type="none" w="med" len="med"/>
          <a:tailEnd type="none" w="med" len="med"/>
        </a:ln>
        <a:effectLst/>
      </a:spPr>
      <a:bodyPr vert="horz" wrap="square" lIns="91440" tIns="137160" rIns="91440" bIns="137160" numCol="1" anchor="t"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US" sz="16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noFill/>
        <a:ln w="25400" cap="flat" cmpd="sng" algn="ctr">
          <a:noFill/>
          <a:prstDash val="solid"/>
          <a:round/>
          <a:headEnd type="none" w="med" len="med"/>
          <a:tailEnd type="none" w="med" len="med"/>
        </a:ln>
        <a:effectLst/>
      </a:spPr>
      <a:bodyPr vert="horz" wrap="square" lIns="91440" tIns="137160" rIns="91440" bIns="137160" numCol="1" anchor="t"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US" sz="16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2_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Alapértelmezett terv">
  <a:themeElements>
    <a:clrScheme name="Alapértelmezett terv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Alapértelmezett terv">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Alapértelmezett terv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Alapértelmezett terv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Alapértelmezett terv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Alapértelmezett terv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Alapértelmezett terv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Alapértelmezett terv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Alapértelmezett terv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Alapértelmezett terv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Alapértelmezett terv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Alapértelmezett terv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Alapértelmezett terv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Alapértelmezett terv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10.xml><?xml version="1.0" encoding="utf-8"?>
<a:themeOverride xmlns:a="http://schemas.openxmlformats.org/drawingml/2006/main">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11.xml><?xml version="1.0" encoding="utf-8"?>
<a:themeOverride xmlns:a="http://schemas.openxmlformats.org/drawingml/2006/main">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12.xml><?xml version="1.0" encoding="utf-8"?>
<a:themeOverride xmlns:a="http://schemas.openxmlformats.org/drawingml/2006/main">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13.xml><?xml version="1.0" encoding="utf-8"?>
<a:themeOverride xmlns:a="http://schemas.openxmlformats.org/drawingml/2006/main">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14.xml><?xml version="1.0" encoding="utf-8"?>
<a:themeOverride xmlns:a="http://schemas.openxmlformats.org/drawingml/2006/main">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15.xml><?xml version="1.0" encoding="utf-8"?>
<a:themeOverride xmlns:a="http://schemas.openxmlformats.org/drawingml/2006/main">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16.xml><?xml version="1.0" encoding="utf-8"?>
<a:themeOverride xmlns:a="http://schemas.openxmlformats.org/drawingml/2006/main">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17.xml><?xml version="1.0" encoding="utf-8"?>
<a:themeOverride xmlns:a="http://schemas.openxmlformats.org/drawingml/2006/main">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18.xml><?xml version="1.0" encoding="utf-8"?>
<a:themeOverride xmlns:a="http://schemas.openxmlformats.org/drawingml/2006/main">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19.xml><?xml version="1.0" encoding="utf-8"?>
<a:themeOverride xmlns:a="http://schemas.openxmlformats.org/drawingml/2006/main">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2.xml><?xml version="1.0" encoding="utf-8"?>
<a:themeOverride xmlns:a="http://schemas.openxmlformats.org/drawingml/2006/main">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20.xml><?xml version="1.0" encoding="utf-8"?>
<a:themeOverride xmlns:a="http://schemas.openxmlformats.org/drawingml/2006/main">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21.xml><?xml version="1.0" encoding="utf-8"?>
<a:themeOverride xmlns:a="http://schemas.openxmlformats.org/drawingml/2006/main">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22.xml><?xml version="1.0" encoding="utf-8"?>
<a:themeOverride xmlns:a="http://schemas.openxmlformats.org/drawingml/2006/main">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23.xml><?xml version="1.0" encoding="utf-8"?>
<a:themeOverride xmlns:a="http://schemas.openxmlformats.org/drawingml/2006/main">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24.xml><?xml version="1.0" encoding="utf-8"?>
<a:themeOverride xmlns:a="http://schemas.openxmlformats.org/drawingml/2006/main">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25.xml><?xml version="1.0" encoding="utf-8"?>
<a:themeOverride xmlns:a="http://schemas.openxmlformats.org/drawingml/2006/main">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26.xml><?xml version="1.0" encoding="utf-8"?>
<a:themeOverride xmlns:a="http://schemas.openxmlformats.org/drawingml/2006/main">
  <a:clrScheme name="Design March 28 2006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27.xml><?xml version="1.0" encoding="utf-8"?>
<a:themeOverride xmlns:a="http://schemas.openxmlformats.org/drawingml/2006/main">
  <a:clrScheme name="Design March 28 2006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28.xml><?xml version="1.0" encoding="utf-8"?>
<a:themeOverride xmlns:a="http://schemas.openxmlformats.org/drawingml/2006/main">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29.xml><?xml version="1.0" encoding="utf-8"?>
<a:themeOverride xmlns:a="http://schemas.openxmlformats.org/drawingml/2006/main">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3.xml><?xml version="1.0" encoding="utf-8"?>
<a:themeOverride xmlns:a="http://schemas.openxmlformats.org/drawingml/2006/main">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30.xml><?xml version="1.0" encoding="utf-8"?>
<a:themeOverride xmlns:a="http://schemas.openxmlformats.org/drawingml/2006/main">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31.xml><?xml version="1.0" encoding="utf-8"?>
<a:themeOverride xmlns:a="http://schemas.openxmlformats.org/drawingml/2006/main">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32.xml><?xml version="1.0" encoding="utf-8"?>
<a:themeOverride xmlns:a="http://schemas.openxmlformats.org/drawingml/2006/main">
  <a:clrScheme name="Design March 28 2006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33.xml><?xml version="1.0" encoding="utf-8"?>
<a:themeOverride xmlns:a="http://schemas.openxmlformats.org/drawingml/2006/main">
  <a:clrScheme name="Design March 28 2006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34.xml><?xml version="1.0" encoding="utf-8"?>
<a:themeOverride xmlns:a="http://schemas.openxmlformats.org/drawingml/2006/main">
  <a:clrScheme name="Design March 28 2006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35.xml><?xml version="1.0" encoding="utf-8"?>
<a:themeOverride xmlns:a="http://schemas.openxmlformats.org/drawingml/2006/main">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36.xml><?xml version="1.0" encoding="utf-8"?>
<a:themeOverride xmlns:a="http://schemas.openxmlformats.org/drawingml/2006/main">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37.xml><?xml version="1.0" encoding="utf-8"?>
<a:themeOverride xmlns:a="http://schemas.openxmlformats.org/drawingml/2006/main">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38.xml><?xml version="1.0" encoding="utf-8"?>
<a:themeOverride xmlns:a="http://schemas.openxmlformats.org/drawingml/2006/main">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39.xml><?xml version="1.0" encoding="utf-8"?>
<a:themeOverride xmlns:a="http://schemas.openxmlformats.org/drawingml/2006/main">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4.xml><?xml version="1.0" encoding="utf-8"?>
<a:themeOverride xmlns:a="http://schemas.openxmlformats.org/drawingml/2006/main">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4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1.xml><?xml version="1.0" encoding="utf-8"?>
<a:themeOverride xmlns:a="http://schemas.openxmlformats.org/drawingml/2006/main">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42.xml><?xml version="1.0" encoding="utf-8"?>
<a:themeOverride xmlns:a="http://schemas.openxmlformats.org/drawingml/2006/main">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43.xml><?xml version="1.0" encoding="utf-8"?>
<a:themeOverride xmlns:a="http://schemas.openxmlformats.org/drawingml/2006/main">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44.xml><?xml version="1.0" encoding="utf-8"?>
<a:themeOverride xmlns:a="http://schemas.openxmlformats.org/drawingml/2006/main">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45.xml><?xml version="1.0" encoding="utf-8"?>
<a:themeOverride xmlns:a="http://schemas.openxmlformats.org/drawingml/2006/main">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46.xml><?xml version="1.0" encoding="utf-8"?>
<a:themeOverride xmlns:a="http://schemas.openxmlformats.org/drawingml/2006/main">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47.xml><?xml version="1.0" encoding="utf-8"?>
<a:themeOverride xmlns:a="http://schemas.openxmlformats.org/drawingml/2006/main">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48.xml><?xml version="1.0" encoding="utf-8"?>
<a:themeOverride xmlns:a="http://schemas.openxmlformats.org/drawingml/2006/main">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49.xml><?xml version="1.0" encoding="utf-8"?>
<a:themeOverride xmlns:a="http://schemas.openxmlformats.org/drawingml/2006/main">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5.xml><?xml version="1.0" encoding="utf-8"?>
<a:themeOverride xmlns:a="http://schemas.openxmlformats.org/drawingml/2006/main">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50.xml><?xml version="1.0" encoding="utf-8"?>
<a:themeOverride xmlns:a="http://schemas.openxmlformats.org/drawingml/2006/main">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51.xml><?xml version="1.0" encoding="utf-8"?>
<a:themeOverride xmlns:a="http://schemas.openxmlformats.org/drawingml/2006/main">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52.xml><?xml version="1.0" encoding="utf-8"?>
<a:themeOverride xmlns:a="http://schemas.openxmlformats.org/drawingml/2006/main">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53.xml><?xml version="1.0" encoding="utf-8"?>
<a:themeOverride xmlns:a="http://schemas.openxmlformats.org/drawingml/2006/main">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54.xml><?xml version="1.0" encoding="utf-8"?>
<a:themeOverride xmlns:a="http://schemas.openxmlformats.org/drawingml/2006/main">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55.xml><?xml version="1.0" encoding="utf-8"?>
<a:themeOverride xmlns:a="http://schemas.openxmlformats.org/drawingml/2006/main">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56.xml><?xml version="1.0" encoding="utf-8"?>
<a:themeOverride xmlns:a="http://schemas.openxmlformats.org/drawingml/2006/main">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57.xml><?xml version="1.0" encoding="utf-8"?>
<a:themeOverride xmlns:a="http://schemas.openxmlformats.org/drawingml/2006/main">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58.xml><?xml version="1.0" encoding="utf-8"?>
<a:themeOverride xmlns:a="http://schemas.openxmlformats.org/drawingml/2006/main">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6.xml><?xml version="1.0" encoding="utf-8"?>
<a:themeOverride xmlns:a="http://schemas.openxmlformats.org/drawingml/2006/main">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7.xml><?xml version="1.0" encoding="utf-8"?>
<a:themeOverride xmlns:a="http://schemas.openxmlformats.org/drawingml/2006/main">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8.xml><?xml version="1.0" encoding="utf-8"?>
<a:themeOverride xmlns:a="http://schemas.openxmlformats.org/drawingml/2006/main">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9.xml><?xml version="1.0" encoding="utf-8"?>
<a:themeOverride xmlns:a="http://schemas.openxmlformats.org/drawingml/2006/main">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docProps/app.xml><?xml version="1.0" encoding="utf-8"?>
<Properties xmlns="http://schemas.openxmlformats.org/officeDocument/2006/extended-properties" xmlns:vt="http://schemas.openxmlformats.org/officeDocument/2006/docPropsVTypes">
  <TotalTime>17893</TotalTime>
  <Words>3938</Words>
  <Application>Microsoft Office PowerPoint</Application>
  <PresentationFormat>On-screen Show (4:3)</PresentationFormat>
  <Paragraphs>1369</Paragraphs>
  <Slides>119</Slides>
  <Notes>119</Notes>
  <HiddenSlides>0</HiddenSlides>
  <MMClips>1</MMClips>
  <ScaleCrop>false</ScaleCrop>
  <HeadingPairs>
    <vt:vector size="8" baseType="variant">
      <vt:variant>
        <vt:lpstr>Fonts Used</vt:lpstr>
      </vt:variant>
      <vt:variant>
        <vt:i4>16</vt:i4>
      </vt:variant>
      <vt:variant>
        <vt:lpstr>Theme</vt:lpstr>
      </vt:variant>
      <vt:variant>
        <vt:i4>53</vt:i4>
      </vt:variant>
      <vt:variant>
        <vt:lpstr>Embedded OLE Servers</vt:lpstr>
      </vt:variant>
      <vt:variant>
        <vt:i4>4</vt:i4>
      </vt:variant>
      <vt:variant>
        <vt:lpstr>Slide Titles</vt:lpstr>
      </vt:variant>
      <vt:variant>
        <vt:i4>119</vt:i4>
      </vt:variant>
    </vt:vector>
  </HeadingPairs>
  <TitlesOfParts>
    <vt:vector size="192" baseType="lpstr">
      <vt:lpstr>Arial</vt:lpstr>
      <vt:lpstr>Calibri</vt:lpstr>
      <vt:lpstr>Times New Roman</vt:lpstr>
      <vt:lpstr>Monotype Sorts</vt:lpstr>
      <vt:lpstr>DejaVu Sans</vt:lpstr>
      <vt:lpstr>Times</vt:lpstr>
      <vt:lpstr>Gulim</vt:lpstr>
      <vt:lpstr>MT Extra</vt:lpstr>
      <vt:lpstr>Wingdings</vt:lpstr>
      <vt:lpstr>Arial Narrow</vt:lpstr>
      <vt:lpstr>Arial Black</vt:lpstr>
      <vt:lpstr>Symbol</vt:lpstr>
      <vt:lpstr>Verdana</vt:lpstr>
      <vt:lpstr>Abadi MT Condensed Extra Bold</vt:lpstr>
      <vt:lpstr>Helvetica</vt:lpstr>
      <vt:lpstr>Gothic</vt:lpstr>
      <vt:lpstr>1_Custom Design</vt:lpstr>
      <vt:lpstr>Custom Design</vt:lpstr>
      <vt:lpstr>Blank</vt:lpstr>
      <vt:lpstr>3_Default Design</vt:lpstr>
      <vt:lpstr>Default Design</vt:lpstr>
      <vt:lpstr>2_Blank Presentation</vt:lpstr>
      <vt:lpstr>Alapértelmezett terv</vt:lpstr>
      <vt:lpstr>2_Custom Design</vt:lpstr>
      <vt:lpstr>3_Custom Design</vt:lpstr>
      <vt:lpstr>4_Custom Design</vt:lpstr>
      <vt:lpstr>2_Blank</vt:lpstr>
      <vt:lpstr>10_Blank</vt:lpstr>
      <vt:lpstr>5_Default Design</vt:lpstr>
      <vt:lpstr>5_Custom Design</vt:lpstr>
      <vt:lpstr>sparkles</vt:lpstr>
      <vt:lpstr>13_Blank</vt:lpstr>
      <vt:lpstr>6_Custom Design</vt:lpstr>
      <vt:lpstr>18_Blank</vt:lpstr>
      <vt:lpstr>15_Blank</vt:lpstr>
      <vt:lpstr>16_Blank</vt:lpstr>
      <vt:lpstr>19_Blank</vt:lpstr>
      <vt:lpstr>20_Blank</vt:lpstr>
      <vt:lpstr>3_Blank Presentation</vt:lpstr>
      <vt:lpstr>1_Blank</vt:lpstr>
      <vt:lpstr>17_Blank</vt:lpstr>
      <vt:lpstr>24_Blank</vt:lpstr>
      <vt:lpstr>12_Blank</vt:lpstr>
      <vt:lpstr>7_Custom Design</vt:lpstr>
      <vt:lpstr>3_Blank</vt:lpstr>
      <vt:lpstr>Design March 28 2006</vt:lpstr>
      <vt:lpstr>4_Blank</vt:lpstr>
      <vt:lpstr>5_Blank</vt:lpstr>
      <vt:lpstr>22_Blank</vt:lpstr>
      <vt:lpstr>4_Default Design</vt:lpstr>
      <vt:lpstr>1_Design March 28 2006</vt:lpstr>
      <vt:lpstr>28_Blank</vt:lpstr>
      <vt:lpstr>6_Blank</vt:lpstr>
      <vt:lpstr>11_Blank</vt:lpstr>
      <vt:lpstr>23_Blank</vt:lpstr>
      <vt:lpstr>26_Blank</vt:lpstr>
      <vt:lpstr>8_Blank</vt:lpstr>
      <vt:lpstr>Office Theme</vt:lpstr>
      <vt:lpstr>2_Design March 28 2006</vt:lpstr>
      <vt:lpstr>8_Default Design</vt:lpstr>
      <vt:lpstr>8_Custom Design</vt:lpstr>
      <vt:lpstr>9_Default Design</vt:lpstr>
      <vt:lpstr>10_Default Design</vt:lpstr>
      <vt:lpstr>14_Blank</vt:lpstr>
      <vt:lpstr>11_Default Design</vt:lpstr>
      <vt:lpstr>9_Custom Design</vt:lpstr>
      <vt:lpstr>25_Blank</vt:lpstr>
      <vt:lpstr>1_Office Theme</vt:lpstr>
      <vt:lpstr>6_Office Theme</vt:lpstr>
      <vt:lpstr>Equation</vt:lpstr>
      <vt:lpstr>Graph</vt:lpstr>
      <vt:lpstr>Presentation</vt:lpstr>
      <vt:lpstr>Document</vt:lpstr>
      <vt:lpstr>Slide 1</vt:lpstr>
      <vt:lpstr>Slide 2</vt:lpstr>
      <vt:lpstr>Slide 3</vt:lpstr>
      <vt:lpstr>Natural nano-valves* for atomic control of biological function</vt:lpstr>
      <vt:lpstr>Thousands  of  Molecular Biologists  Study Channels  every day, One protein molecule at a time This number is not an exaggeration. We have sold &gt;10,000 AxoPatch amplifiers     </vt:lpstr>
      <vt:lpstr>Slide 6</vt:lpstr>
      <vt:lpstr>Slide 7</vt:lpstr>
      <vt:lpstr>Slide 8</vt:lpstr>
      <vt:lpstr>Slide 9</vt:lpstr>
      <vt:lpstr>Slide 10</vt:lpstr>
      <vt:lpstr>Slide 11</vt:lpstr>
      <vt:lpstr>Slide 12</vt:lpstr>
      <vt:lpstr>Slide 13</vt:lpstr>
      <vt:lpstr>Slide 14</vt:lpstr>
      <vt:lpstr>Slide 15</vt:lpstr>
      <vt:lpstr>Slide 16</vt:lpstr>
      <vt:lpstr>Conditional PNP</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Charge Density 22 M</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Calcium Channel has been examined in ~35 papers, e.g., </vt:lpstr>
      <vt:lpstr>Slide 56</vt:lpstr>
      <vt:lpstr>Slide 57</vt:lpstr>
      <vt:lpstr>Slide 58</vt:lpstr>
      <vt:lpstr>Slide 59</vt:lpstr>
      <vt:lpstr>Slide 60</vt:lpstr>
      <vt:lpstr>Slide 61</vt:lpstr>
      <vt:lpstr>Slide 62</vt:lpstr>
      <vt:lpstr>Slide 63</vt:lpstr>
      <vt:lpstr>Slide 64</vt:lpstr>
      <vt:lpstr>Binding Sites* are outputs  of our Calculations</vt:lpstr>
      <vt:lpstr>Slide 66</vt:lpstr>
      <vt:lpstr>DEKA Sodium Channel  has very different properties from Ca channel,  e.g., ‘binding’ curve, Na+ vs Ca++ selectivity  Na+ vs K+ selectivity</vt:lpstr>
      <vt:lpstr>DEKA Sodium Channel 6 Å </vt:lpstr>
      <vt:lpstr>Slide 69</vt:lpstr>
      <vt:lpstr>Nothing was changed  from the   EEEA Ca channel except the amino acids</vt:lpstr>
      <vt:lpstr>Slide 71</vt:lpstr>
      <vt:lpstr>Slide 72</vt:lpstr>
      <vt:lpstr>Slide 73</vt:lpstr>
      <vt:lpstr>Slide 74</vt:lpstr>
      <vt:lpstr>How?  How does the DEKA Na Channel Select Na+ vs. K+ ?  </vt:lpstr>
      <vt:lpstr>Size Selectivity is in the Depletion Zone  </vt:lpstr>
      <vt:lpstr>Binding Sites</vt:lpstr>
      <vt:lpstr>Slide 78</vt:lpstr>
      <vt:lpstr>What do the Variables do?   What happens  if we  Vary Diameter and  Vary Dielectric Coefficient? </vt:lpstr>
      <vt:lpstr>Inverse Problem We discover  Orthogonal Control Variables*  in simulations of the Na channel, but not the Ca channel.   *These emerge as outputs. They are not inputs.</vt:lpstr>
      <vt:lpstr>Control Variables Selectivity Na+ vs K+  </vt:lpstr>
      <vt:lpstr>Na+ vs K+ (size) Selectivity (ratio) Depends on Channel Size, not Protein Dielectric Coefficient*</vt:lpstr>
      <vt:lpstr>Control Variables Conductance of DEKA Na+ channel </vt:lpstr>
      <vt:lpstr>Slide 84</vt:lpstr>
      <vt:lpstr>Channel Diameter  and  Dielectric Coefficient  emerge as Orthogonal Control Variables*  in simulations of the Na channel, but not the Ca channel.   *These emerge as outputs. They are not inputs.</vt:lpstr>
      <vt:lpstr>Slide 86</vt:lpstr>
      <vt:lpstr>Slide 87</vt:lpstr>
      <vt:lpstr>Slide 88</vt:lpstr>
      <vt:lpstr>Slide 89</vt:lpstr>
      <vt:lpstr>Slide 90</vt:lpstr>
      <vt:lpstr>Slide 91</vt:lpstr>
      <vt:lpstr>Slide 92</vt:lpstr>
      <vt:lpstr>Slide 93</vt:lpstr>
      <vt:lpstr>Slide 94</vt:lpstr>
      <vt:lpstr>Slide 95</vt:lpstr>
      <vt:lpstr>Slide 96</vt:lpstr>
      <vt:lpstr>Slide 97</vt:lpstr>
      <vt:lpstr>Slide 98</vt:lpstr>
      <vt:lpstr>Slide 99</vt:lpstr>
      <vt:lpstr>Slide 100</vt:lpstr>
      <vt:lpstr>Slide 101</vt:lpstr>
      <vt:lpstr>Slide 102</vt:lpstr>
      <vt:lpstr>Slide 103</vt:lpstr>
      <vt:lpstr>Slide 104</vt:lpstr>
      <vt:lpstr>Slide 105</vt:lpstr>
      <vt:lpstr>Slide 106</vt:lpstr>
      <vt:lpstr>Slide 107</vt:lpstr>
      <vt:lpstr>Slide 108</vt:lpstr>
      <vt:lpstr>Slide 109</vt:lpstr>
      <vt:lpstr>Channels are parts of Machines,  e.g., Excitation-Contraction Coupling  L type Ca Channel    RyR ryanodine receptor</vt:lpstr>
      <vt:lpstr>Slide 111</vt:lpstr>
      <vt:lpstr>Slide 112</vt:lpstr>
      <vt:lpstr>Slide 113</vt:lpstr>
      <vt:lpstr>Slide 114</vt:lpstr>
      <vt:lpstr>Slide 115</vt:lpstr>
      <vt:lpstr>Slide 116</vt:lpstr>
      <vt:lpstr>Slide 117</vt:lpstr>
      <vt:lpstr>Slide 118</vt:lpstr>
      <vt:lpstr>Slide 119</vt:lpstr>
    </vt:vector>
  </TitlesOfParts>
  <Company>Rush Medical Center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Bob Eisenberg</dc:creator>
  <cp:lastModifiedBy>Bob Eisenberg</cp:lastModifiedBy>
  <cp:revision>2329</cp:revision>
  <dcterms:created xsi:type="dcterms:W3CDTF">2003-07-16T19:07:19Z</dcterms:created>
  <dcterms:modified xsi:type="dcterms:W3CDTF">2011-03-23T09:54:58Z</dcterms:modified>
</cp:coreProperties>
</file>