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4.xml" ContentType="application/vnd.openxmlformats-officedocument.theme+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5.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6.xml" ContentType="application/vnd.openxmlformats-officedocument.theme+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7.xml" ContentType="application/vnd.openxmlformats-officedocument.theme+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heme/theme8.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theme/themeOverride2.xml" ContentType="application/vnd.openxmlformats-officedocument.themeOverride+xml"/>
  <Override PartName="/ppt/theme/themeOverride3.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 id="2147483686" r:id="rId3"/>
    <p:sldMasterId id="2147483699" r:id="rId4"/>
    <p:sldMasterId id="2147483719" r:id="rId5"/>
    <p:sldMasterId id="2147483731" r:id="rId6"/>
    <p:sldMasterId id="2147483745" r:id="rId7"/>
  </p:sldMasterIdLst>
  <p:notesMasterIdLst>
    <p:notesMasterId r:id="rId45"/>
  </p:notesMasterIdLst>
  <p:sldIdLst>
    <p:sldId id="259" r:id="rId8"/>
    <p:sldId id="258" r:id="rId9"/>
    <p:sldId id="289" r:id="rId10"/>
    <p:sldId id="257" r:id="rId11"/>
    <p:sldId id="260" r:id="rId12"/>
    <p:sldId id="290" r:id="rId13"/>
    <p:sldId id="291" r:id="rId14"/>
    <p:sldId id="261" r:id="rId15"/>
    <p:sldId id="294" r:id="rId16"/>
    <p:sldId id="262" r:id="rId17"/>
    <p:sldId id="263" r:id="rId18"/>
    <p:sldId id="295" r:id="rId19"/>
    <p:sldId id="264" r:id="rId20"/>
    <p:sldId id="265" r:id="rId21"/>
    <p:sldId id="266" r:id="rId22"/>
    <p:sldId id="283" r:id="rId23"/>
    <p:sldId id="267" r:id="rId24"/>
    <p:sldId id="287" r:id="rId25"/>
    <p:sldId id="296" r:id="rId26"/>
    <p:sldId id="293" r:id="rId27"/>
    <p:sldId id="284" r:id="rId28"/>
    <p:sldId id="282" r:id="rId29"/>
    <p:sldId id="285" r:id="rId30"/>
    <p:sldId id="286" r:id="rId31"/>
    <p:sldId id="275" r:id="rId32"/>
    <p:sldId id="274" r:id="rId33"/>
    <p:sldId id="276" r:id="rId34"/>
    <p:sldId id="277" r:id="rId35"/>
    <p:sldId id="278" r:id="rId36"/>
    <p:sldId id="279" r:id="rId37"/>
    <p:sldId id="288" r:id="rId38"/>
    <p:sldId id="268" r:id="rId39"/>
    <p:sldId id="271" r:id="rId40"/>
    <p:sldId id="280" r:id="rId41"/>
    <p:sldId id="281" r:id="rId42"/>
    <p:sldId id="273" r:id="rId43"/>
    <p:sldId id="292" r:id="rId4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85" d="100"/>
          <a:sy n="85" d="100"/>
        </p:scale>
        <p:origin x="-1368" y="-8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36004" cy="36004"/>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3" Type="http://schemas.openxmlformats.org/officeDocument/2006/relationships/slideMaster" Target="slideMasters/slideMaster3.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slide" Target="slides/slide34.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tableStyles" Target="tableStyle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theme" Target="theme/theme1.xml"/><Relationship Id="rId8" Type="http://schemas.openxmlformats.org/officeDocument/2006/relationships/slide" Target="slides/slide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image" Target="../media/image1.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image" Target="../media/image7.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1.wmf"/><Relationship Id="rId1" Type="http://schemas.openxmlformats.org/officeDocument/2006/relationships/image" Target="../media/image10.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image" Target="../media/image13.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AA067A1-61FB-4F05-95F7-6F197CAC809A}" type="datetimeFigureOut">
              <a:rPr lang="en-US" smtClean="0"/>
              <a:t>12/18/2014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3333CFD-50B9-4C69-8CFE-FEBE7EA32D32}" type="slidenum">
              <a:rPr lang="en-US" smtClean="0"/>
              <a:t>‹#›</a:t>
            </a:fld>
            <a:endParaRPr lang="en-US"/>
          </a:p>
        </p:txBody>
      </p:sp>
    </p:spTree>
    <p:extLst>
      <p:ext uri="{BB962C8B-B14F-4D97-AF65-F5344CB8AC3E}">
        <p14:creationId xmlns:p14="http://schemas.microsoft.com/office/powerpoint/2010/main" val="39252080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88EADE09-FE65-4D41-9A1C-C3905435AE2B}" type="slidenum">
              <a:rPr lang="en-US" smtClean="0">
                <a:solidFill>
                  <a:prstClr val="black"/>
                </a:solidFill>
              </a:rPr>
              <a:pPr/>
              <a:t>6</a:t>
            </a:fld>
            <a:endParaRPr lang="en-US" smtClean="0">
              <a:solidFill>
                <a:prstClr val="black"/>
              </a:solidFill>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88EADE09-FE65-4D41-9A1C-C3905435AE2B}" type="slidenum">
              <a:rPr lang="en-US" smtClean="0">
                <a:solidFill>
                  <a:prstClr val="black"/>
                </a:solidFill>
              </a:rPr>
              <a:pPr/>
              <a:t>13</a:t>
            </a:fld>
            <a:endParaRPr lang="en-US" smtClean="0">
              <a:solidFill>
                <a:prstClr val="black"/>
              </a:solidFill>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B05E3DE3-A1CB-4EA5-9F39-91F33AE643DC}" type="slidenum">
              <a:rPr lang="en-US" smtClean="0">
                <a:solidFill>
                  <a:prstClr val="black"/>
                </a:solidFill>
              </a:rPr>
              <a:pPr/>
              <a:t>22</a:t>
            </a:fld>
            <a:endParaRPr lang="en-US" smtClean="0">
              <a:solidFill>
                <a:prstClr val="black"/>
              </a:solidFill>
            </a:endParaRPr>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tags" Target="../tags/tag6.xml"/><Relationship Id="rId4"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tags" Target="../tags/tag33.xml"/><Relationship Id="rId4"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tags" Target="../tags/tag36.xml"/><Relationship Id="rId4"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tags" Target="../tags/tag46.xml"/><Relationship Id="rId2" Type="http://schemas.openxmlformats.org/officeDocument/2006/relationships/tags" Target="../tags/tag45.xml"/><Relationship Id="rId1" Type="http://schemas.openxmlformats.org/officeDocument/2006/relationships/tags" Target="../tags/tag44.xml"/><Relationship Id="rId4"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tags" Target="../tags/tag47.xml"/><Relationship Id="rId4"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tags" Target="../tags/tag52.xml"/><Relationship Id="rId2" Type="http://schemas.openxmlformats.org/officeDocument/2006/relationships/tags" Target="../tags/tag51.xml"/><Relationship Id="rId1" Type="http://schemas.openxmlformats.org/officeDocument/2006/relationships/tags" Target="../tags/tag50.xml"/><Relationship Id="rId4"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tags" Target="../tags/tag55.xml"/><Relationship Id="rId2" Type="http://schemas.openxmlformats.org/officeDocument/2006/relationships/tags" Target="../tags/tag54.xml"/><Relationship Id="rId1" Type="http://schemas.openxmlformats.org/officeDocument/2006/relationships/tags" Target="../tags/tag53.xml"/><Relationship Id="rId4"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tags" Target="../tags/tag58.xml"/><Relationship Id="rId2" Type="http://schemas.openxmlformats.org/officeDocument/2006/relationships/tags" Target="../tags/tag57.xml"/><Relationship Id="rId1" Type="http://schemas.openxmlformats.org/officeDocument/2006/relationships/tags" Target="../tags/tag56.xml"/><Relationship Id="rId4"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tags" Target="../tags/tag61.xml"/><Relationship Id="rId2" Type="http://schemas.openxmlformats.org/officeDocument/2006/relationships/tags" Target="../tags/tag60.xml"/><Relationship Id="rId1" Type="http://schemas.openxmlformats.org/officeDocument/2006/relationships/tags" Target="../tags/tag59.xml"/><Relationship Id="rId4"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tags" Target="../tags/tag64.xml"/><Relationship Id="rId2" Type="http://schemas.openxmlformats.org/officeDocument/2006/relationships/tags" Target="../tags/tag63.xml"/><Relationship Id="rId1" Type="http://schemas.openxmlformats.org/officeDocument/2006/relationships/tags" Target="../tags/tag62.xml"/><Relationship Id="rId4"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1.xml"/><Relationship Id="rId2" Type="http://schemas.openxmlformats.org/officeDocument/2006/relationships/tags" Target="../tags/tag10.xml"/><Relationship Id="rId1" Type="http://schemas.openxmlformats.org/officeDocument/2006/relationships/tags" Target="../tags/tag9.xml"/><Relationship Id="rId4"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tags" Target="../tags/tag67.xml"/><Relationship Id="rId2" Type="http://schemas.openxmlformats.org/officeDocument/2006/relationships/tags" Target="../tags/tag66.xml"/><Relationship Id="rId1" Type="http://schemas.openxmlformats.org/officeDocument/2006/relationships/tags" Target="../tags/tag65.xml"/><Relationship Id="rId4"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tags" Target="../tags/tag70.xml"/><Relationship Id="rId2" Type="http://schemas.openxmlformats.org/officeDocument/2006/relationships/tags" Target="../tags/tag69.xml"/><Relationship Id="rId1" Type="http://schemas.openxmlformats.org/officeDocument/2006/relationships/tags" Target="../tags/tag68.xml"/><Relationship Id="rId4"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tags" Target="../tags/tag73.xml"/><Relationship Id="rId2" Type="http://schemas.openxmlformats.org/officeDocument/2006/relationships/tags" Target="../tags/tag72.xml"/><Relationship Id="rId1" Type="http://schemas.openxmlformats.org/officeDocument/2006/relationships/tags" Target="../tags/tag71.xml"/><Relationship Id="rId4"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tags" Target="../tags/tag76.xml"/><Relationship Id="rId2" Type="http://schemas.openxmlformats.org/officeDocument/2006/relationships/tags" Target="../tags/tag75.xml"/><Relationship Id="rId1" Type="http://schemas.openxmlformats.org/officeDocument/2006/relationships/tags" Target="../tags/tag74.xml"/><Relationship Id="rId4"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tags" Target="../tags/tag79.xml"/><Relationship Id="rId2" Type="http://schemas.openxmlformats.org/officeDocument/2006/relationships/tags" Target="../tags/tag78.xml"/><Relationship Id="rId1" Type="http://schemas.openxmlformats.org/officeDocument/2006/relationships/tags" Target="../tags/tag77.xml"/><Relationship Id="rId4"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tags" Target="../tags/tag87.xml"/><Relationship Id="rId2" Type="http://schemas.openxmlformats.org/officeDocument/2006/relationships/tags" Target="../tags/tag86.xml"/><Relationship Id="rId1" Type="http://schemas.openxmlformats.org/officeDocument/2006/relationships/tags" Target="../tags/tag85.xml"/><Relationship Id="rId4"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tags" Target="../tags/tag90.xml"/><Relationship Id="rId2" Type="http://schemas.openxmlformats.org/officeDocument/2006/relationships/tags" Target="../tags/tag89.xml"/><Relationship Id="rId1" Type="http://schemas.openxmlformats.org/officeDocument/2006/relationships/tags" Target="../tags/tag88.xml"/><Relationship Id="rId4"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tags" Target="../tags/tag93.xml"/><Relationship Id="rId2" Type="http://schemas.openxmlformats.org/officeDocument/2006/relationships/tags" Target="../tags/tag92.xml"/><Relationship Id="rId1" Type="http://schemas.openxmlformats.org/officeDocument/2006/relationships/tags" Target="../tags/tag91.xml"/><Relationship Id="rId4"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tags" Target="../tags/tag96.xml"/><Relationship Id="rId2" Type="http://schemas.openxmlformats.org/officeDocument/2006/relationships/tags" Target="../tags/tag95.xml"/><Relationship Id="rId1" Type="http://schemas.openxmlformats.org/officeDocument/2006/relationships/tags" Target="../tags/tag94.xml"/><Relationship Id="rId4"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tags" Target="../tags/tag99.xml"/><Relationship Id="rId2" Type="http://schemas.openxmlformats.org/officeDocument/2006/relationships/tags" Target="../tags/tag98.xml"/><Relationship Id="rId1" Type="http://schemas.openxmlformats.org/officeDocument/2006/relationships/tags" Target="../tags/tag97.xml"/><Relationship Id="rId4"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ags" Target="../tags/tag12.xml"/><Relationship Id="rId4"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tags" Target="../tags/tag102.xml"/><Relationship Id="rId2" Type="http://schemas.openxmlformats.org/officeDocument/2006/relationships/tags" Target="../tags/tag101.xml"/><Relationship Id="rId1" Type="http://schemas.openxmlformats.org/officeDocument/2006/relationships/tags" Target="../tags/tag100.xml"/><Relationship Id="rId4"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tags" Target="../tags/tag105.xml"/><Relationship Id="rId2" Type="http://schemas.openxmlformats.org/officeDocument/2006/relationships/tags" Target="../tags/tag104.xml"/><Relationship Id="rId1" Type="http://schemas.openxmlformats.org/officeDocument/2006/relationships/tags" Target="../tags/tag103.xml"/><Relationship Id="rId4"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tags" Target="../tags/tag108.xml"/><Relationship Id="rId2" Type="http://schemas.openxmlformats.org/officeDocument/2006/relationships/tags" Target="../tags/tag107.xml"/><Relationship Id="rId1" Type="http://schemas.openxmlformats.org/officeDocument/2006/relationships/tags" Target="../tags/tag106.xml"/><Relationship Id="rId4"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tags" Target="../tags/tag111.xml"/><Relationship Id="rId2" Type="http://schemas.openxmlformats.org/officeDocument/2006/relationships/tags" Target="../tags/tag110.xml"/><Relationship Id="rId1" Type="http://schemas.openxmlformats.org/officeDocument/2006/relationships/tags" Target="../tags/tag109.xml"/><Relationship Id="rId4"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tags" Target="../tags/tag114.xml"/><Relationship Id="rId2" Type="http://schemas.openxmlformats.org/officeDocument/2006/relationships/tags" Target="../tags/tag113.xml"/><Relationship Id="rId1" Type="http://schemas.openxmlformats.org/officeDocument/2006/relationships/tags" Target="../tags/tag112.xml"/><Relationship Id="rId4"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tags" Target="../tags/tag117.xml"/><Relationship Id="rId2" Type="http://schemas.openxmlformats.org/officeDocument/2006/relationships/tags" Target="../tags/tag116.xml"/><Relationship Id="rId1" Type="http://schemas.openxmlformats.org/officeDocument/2006/relationships/tags" Target="../tags/tag115.xml"/><Relationship Id="rId4"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tags" Target="../tags/tag120.xml"/><Relationship Id="rId2" Type="http://schemas.openxmlformats.org/officeDocument/2006/relationships/tags" Target="../tags/tag119.xml"/><Relationship Id="rId1" Type="http://schemas.openxmlformats.org/officeDocument/2006/relationships/tags" Target="../tags/tag118.xml"/><Relationship Id="rId4"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tags" Target="../tags/tag15.xml"/><Relationship Id="rId4"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3" Type="http://schemas.openxmlformats.org/officeDocument/2006/relationships/tags" Target="../tags/tag123.xml"/><Relationship Id="rId2" Type="http://schemas.openxmlformats.org/officeDocument/2006/relationships/tags" Target="../tags/tag122.xml"/><Relationship Id="rId1" Type="http://schemas.openxmlformats.org/officeDocument/2006/relationships/tags" Target="../tags/tag121.xml"/><Relationship Id="rId4"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3" Type="http://schemas.openxmlformats.org/officeDocument/2006/relationships/tags" Target="../tags/tag20.xml"/><Relationship Id="rId2" Type="http://schemas.openxmlformats.org/officeDocument/2006/relationships/tags" Target="../tags/tag19.xml"/><Relationship Id="rId1" Type="http://schemas.openxmlformats.org/officeDocument/2006/relationships/tags" Target="../tags/tag18.xml"/><Relationship Id="rId4"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tags" Target="../tags/tag21.xml"/><Relationship Id="rId4"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3" Type="http://schemas.openxmlformats.org/officeDocument/2006/relationships/tags" Target="../tags/tag131.xml"/><Relationship Id="rId2" Type="http://schemas.openxmlformats.org/officeDocument/2006/relationships/tags" Target="../tags/tag130.xml"/><Relationship Id="rId1" Type="http://schemas.openxmlformats.org/officeDocument/2006/relationships/tags" Target="../tags/tag129.xml"/><Relationship Id="rId4"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3" Type="http://schemas.openxmlformats.org/officeDocument/2006/relationships/tags" Target="../tags/tag134.xml"/><Relationship Id="rId2" Type="http://schemas.openxmlformats.org/officeDocument/2006/relationships/tags" Target="../tags/tag133.xml"/><Relationship Id="rId1" Type="http://schemas.openxmlformats.org/officeDocument/2006/relationships/tags" Target="../tags/tag132.xml"/><Relationship Id="rId4"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3" Type="http://schemas.openxmlformats.org/officeDocument/2006/relationships/tags" Target="../tags/tag137.xml"/><Relationship Id="rId2" Type="http://schemas.openxmlformats.org/officeDocument/2006/relationships/tags" Target="../tags/tag136.xml"/><Relationship Id="rId1" Type="http://schemas.openxmlformats.org/officeDocument/2006/relationships/tags" Target="../tags/tag135.xml"/><Relationship Id="rId4"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26.xml"/><Relationship Id="rId2" Type="http://schemas.openxmlformats.org/officeDocument/2006/relationships/tags" Target="../tags/tag25.xml"/><Relationship Id="rId1" Type="http://schemas.openxmlformats.org/officeDocument/2006/relationships/tags" Target="../tags/tag24.xml"/><Relationship Id="rId4"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tags" Target="../tags/tag140.xml"/><Relationship Id="rId2" Type="http://schemas.openxmlformats.org/officeDocument/2006/relationships/tags" Target="../tags/tag139.xml"/><Relationship Id="rId1" Type="http://schemas.openxmlformats.org/officeDocument/2006/relationships/tags" Target="../tags/tag138.xml"/><Relationship Id="rId4"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3" Type="http://schemas.openxmlformats.org/officeDocument/2006/relationships/tags" Target="../tags/tag143.xml"/><Relationship Id="rId2" Type="http://schemas.openxmlformats.org/officeDocument/2006/relationships/tags" Target="../tags/tag142.xml"/><Relationship Id="rId1" Type="http://schemas.openxmlformats.org/officeDocument/2006/relationships/tags" Target="../tags/tag141.xml"/><Relationship Id="rId4"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3" Type="http://schemas.openxmlformats.org/officeDocument/2006/relationships/tags" Target="../tags/tag146.xml"/><Relationship Id="rId2" Type="http://schemas.openxmlformats.org/officeDocument/2006/relationships/tags" Target="../tags/tag145.xml"/><Relationship Id="rId1" Type="http://schemas.openxmlformats.org/officeDocument/2006/relationships/tags" Target="../tags/tag144.xml"/><Relationship Id="rId4"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3" Type="http://schemas.openxmlformats.org/officeDocument/2006/relationships/tags" Target="../tags/tag149.xml"/><Relationship Id="rId2" Type="http://schemas.openxmlformats.org/officeDocument/2006/relationships/tags" Target="../tags/tag148.xml"/><Relationship Id="rId1" Type="http://schemas.openxmlformats.org/officeDocument/2006/relationships/tags" Target="../tags/tag147.xml"/><Relationship Id="rId4"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3" Type="http://schemas.openxmlformats.org/officeDocument/2006/relationships/tags" Target="../tags/tag152.xml"/><Relationship Id="rId2" Type="http://schemas.openxmlformats.org/officeDocument/2006/relationships/tags" Target="../tags/tag151.xml"/><Relationship Id="rId1" Type="http://schemas.openxmlformats.org/officeDocument/2006/relationships/tags" Target="../tags/tag150.xml"/><Relationship Id="rId4"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3" Type="http://schemas.openxmlformats.org/officeDocument/2006/relationships/tags" Target="../tags/tag155.xml"/><Relationship Id="rId2" Type="http://schemas.openxmlformats.org/officeDocument/2006/relationships/tags" Target="../tags/tag154.xml"/><Relationship Id="rId1" Type="http://schemas.openxmlformats.org/officeDocument/2006/relationships/tags" Target="../tags/tag153.xml"/><Relationship Id="rId4"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3" Type="http://schemas.openxmlformats.org/officeDocument/2006/relationships/tags" Target="../tags/tag158.xml"/><Relationship Id="rId2" Type="http://schemas.openxmlformats.org/officeDocument/2006/relationships/tags" Target="../tags/tag157.xml"/><Relationship Id="rId1" Type="http://schemas.openxmlformats.org/officeDocument/2006/relationships/tags" Target="../tags/tag156.xml"/><Relationship Id="rId4"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3" Type="http://schemas.openxmlformats.org/officeDocument/2006/relationships/tags" Target="../tags/tag161.xml"/><Relationship Id="rId2" Type="http://schemas.openxmlformats.org/officeDocument/2006/relationships/tags" Target="../tags/tag160.xml"/><Relationship Id="rId1" Type="http://schemas.openxmlformats.org/officeDocument/2006/relationships/tags" Target="../tags/tag159.xml"/><Relationship Id="rId4"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3" Type="http://schemas.openxmlformats.org/officeDocument/2006/relationships/tags" Target="../tags/tag164.xml"/><Relationship Id="rId2" Type="http://schemas.openxmlformats.org/officeDocument/2006/relationships/tags" Target="../tags/tag163.xml"/><Relationship Id="rId1" Type="http://schemas.openxmlformats.org/officeDocument/2006/relationships/tags" Target="../tags/tag162.xml"/><Relationship Id="rId4"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3" Type="http://schemas.openxmlformats.org/officeDocument/2006/relationships/tags" Target="../tags/tag167.xml"/><Relationship Id="rId2" Type="http://schemas.openxmlformats.org/officeDocument/2006/relationships/tags" Target="../tags/tag166.xml"/><Relationship Id="rId1" Type="http://schemas.openxmlformats.org/officeDocument/2006/relationships/tags" Target="../tags/tag165.xml"/><Relationship Id="rId4"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29.xml"/><Relationship Id="rId2" Type="http://schemas.openxmlformats.org/officeDocument/2006/relationships/tags" Target="../tags/tag28.xml"/><Relationship Id="rId1" Type="http://schemas.openxmlformats.org/officeDocument/2006/relationships/tags" Target="../tags/tag27.xml"/><Relationship Id="rId4"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tags" Target="../tags/tag175.xml"/><Relationship Id="rId2" Type="http://schemas.openxmlformats.org/officeDocument/2006/relationships/tags" Target="../tags/tag174.xml"/><Relationship Id="rId1" Type="http://schemas.openxmlformats.org/officeDocument/2006/relationships/tags" Target="../tags/tag173.xml"/><Relationship Id="rId4"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3" Type="http://schemas.openxmlformats.org/officeDocument/2006/relationships/tags" Target="../tags/tag178.xml"/><Relationship Id="rId2" Type="http://schemas.openxmlformats.org/officeDocument/2006/relationships/tags" Target="../tags/tag177.xml"/><Relationship Id="rId1" Type="http://schemas.openxmlformats.org/officeDocument/2006/relationships/tags" Target="../tags/tag176.xml"/><Relationship Id="rId4"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3" Type="http://schemas.openxmlformats.org/officeDocument/2006/relationships/tags" Target="../tags/tag181.xml"/><Relationship Id="rId2" Type="http://schemas.openxmlformats.org/officeDocument/2006/relationships/tags" Target="../tags/tag180.xml"/><Relationship Id="rId1" Type="http://schemas.openxmlformats.org/officeDocument/2006/relationships/tags" Target="../tags/tag179.xml"/><Relationship Id="rId4"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3" Type="http://schemas.openxmlformats.org/officeDocument/2006/relationships/tags" Target="../tags/tag184.xml"/><Relationship Id="rId2" Type="http://schemas.openxmlformats.org/officeDocument/2006/relationships/tags" Target="../tags/tag183.xml"/><Relationship Id="rId1" Type="http://schemas.openxmlformats.org/officeDocument/2006/relationships/tags" Target="../tags/tag182.xml"/><Relationship Id="rId4"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3" Type="http://schemas.openxmlformats.org/officeDocument/2006/relationships/tags" Target="../tags/tag187.xml"/><Relationship Id="rId2" Type="http://schemas.openxmlformats.org/officeDocument/2006/relationships/tags" Target="../tags/tag186.xml"/><Relationship Id="rId1" Type="http://schemas.openxmlformats.org/officeDocument/2006/relationships/tags" Target="../tags/tag185.xml"/><Relationship Id="rId4"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3" Type="http://schemas.openxmlformats.org/officeDocument/2006/relationships/tags" Target="../tags/tag190.xml"/><Relationship Id="rId2" Type="http://schemas.openxmlformats.org/officeDocument/2006/relationships/tags" Target="../tags/tag189.xml"/><Relationship Id="rId1" Type="http://schemas.openxmlformats.org/officeDocument/2006/relationships/tags" Target="../tags/tag188.xml"/><Relationship Id="rId4"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3" Type="http://schemas.openxmlformats.org/officeDocument/2006/relationships/tags" Target="../tags/tag193.xml"/><Relationship Id="rId2" Type="http://schemas.openxmlformats.org/officeDocument/2006/relationships/tags" Target="../tags/tag192.xml"/><Relationship Id="rId1" Type="http://schemas.openxmlformats.org/officeDocument/2006/relationships/tags" Target="../tags/tag191.xml"/><Relationship Id="rId4"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3" Type="http://schemas.openxmlformats.org/officeDocument/2006/relationships/tags" Target="../tags/tag196.xml"/><Relationship Id="rId2" Type="http://schemas.openxmlformats.org/officeDocument/2006/relationships/tags" Target="../tags/tag195.xml"/><Relationship Id="rId1" Type="http://schemas.openxmlformats.org/officeDocument/2006/relationships/tags" Target="../tags/tag194.xml"/><Relationship Id="rId4"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3" Type="http://schemas.openxmlformats.org/officeDocument/2006/relationships/tags" Target="../tags/tag199.xml"/><Relationship Id="rId2" Type="http://schemas.openxmlformats.org/officeDocument/2006/relationships/tags" Target="../tags/tag198.xml"/><Relationship Id="rId1" Type="http://schemas.openxmlformats.org/officeDocument/2006/relationships/tags" Target="../tags/tag197.xml"/><Relationship Id="rId4"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3" Type="http://schemas.openxmlformats.org/officeDocument/2006/relationships/tags" Target="../tags/tag202.xml"/><Relationship Id="rId2" Type="http://schemas.openxmlformats.org/officeDocument/2006/relationships/tags" Target="../tags/tag201.xml"/><Relationship Id="rId1" Type="http://schemas.openxmlformats.org/officeDocument/2006/relationships/tags" Target="../tags/tag200.xml"/><Relationship Id="rId4"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32.xml"/><Relationship Id="rId2" Type="http://schemas.openxmlformats.org/officeDocument/2006/relationships/tags" Target="../tags/tag31.xml"/><Relationship Id="rId1" Type="http://schemas.openxmlformats.org/officeDocument/2006/relationships/tags" Target="../tags/tag30.xml"/><Relationship Id="rId4"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tags" Target="../tags/tag205.xml"/><Relationship Id="rId2" Type="http://schemas.openxmlformats.org/officeDocument/2006/relationships/tags" Target="../tags/tag204.xml"/><Relationship Id="rId1" Type="http://schemas.openxmlformats.org/officeDocument/2006/relationships/tags" Target="../tags/tag203.xml"/><Relationship Id="rId4"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custDataLst>
              <p:tags r:id="rId1"/>
            </p:custDataLst>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custDataLst>
              <p:tags r:id="rId2"/>
            </p:custDataLst>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custDataLst>
              <p:tags r:id="rId3"/>
            </p:custDataLst>
          </p:nvPr>
        </p:nvSpPr>
        <p:spPr>
          <a:ln/>
        </p:spPr>
        <p:txBody>
          <a:bodyPr/>
          <a:lstStyle>
            <a:lvl1pPr>
              <a:defRPr baseline="0">
                <a:solidFill>
                  <a:schemeClr val="accent2">
                    <a:lumMod val="75000"/>
                  </a:schemeClr>
                </a:solidFill>
              </a:defRPr>
            </a:lvl1pPr>
          </a:lstStyle>
          <a:p>
            <a:pPr>
              <a:defRPr/>
            </a:pPr>
            <a:fld id="{43A6FB17-8694-49A9-876B-92C7D74F1DB8}" type="slidenum">
              <a:rPr lang="en-US" smtClean="0"/>
              <a:pPr>
                <a:defRPr/>
              </a:pPr>
              <a:t>‹#›</a:t>
            </a:fld>
            <a:endParaRPr lang="en-US" dirty="0"/>
          </a:p>
        </p:txBody>
      </p:sp>
    </p:spTree>
    <p:extLst>
      <p:ext uri="{BB962C8B-B14F-4D97-AF65-F5344CB8AC3E}">
        <p14:creationId xmlns:p14="http://schemas.microsoft.com/office/powerpoint/2010/main" val="363281088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custDataLst>
              <p:tags r:id="rId1"/>
            </p:custDataLst>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custDataLst>
              <p:tags r:id="rId2"/>
            </p:custDataLst>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custDataLst>
              <p:tags r:id="rId3"/>
            </p:custDataLst>
          </p:nvPr>
        </p:nvSpPr>
        <p:spPr>
          <a:ln/>
        </p:spPr>
        <p:txBody>
          <a:bodyPr/>
          <a:lstStyle>
            <a:lvl1pPr>
              <a:defRPr/>
            </a:lvl1pPr>
          </a:lstStyle>
          <a:p>
            <a:pPr>
              <a:defRPr/>
            </a:pPr>
            <a:fld id="{4F7ACE8D-E7A5-4B5F-B1EE-41D2B46A3EA3}" type="slidenum">
              <a:rPr lang="en-US"/>
              <a:pPr>
                <a:defRPr/>
              </a:pPr>
              <a:t>‹#›</a:t>
            </a:fld>
            <a:endParaRPr lang="en-US" dirty="0"/>
          </a:p>
        </p:txBody>
      </p:sp>
    </p:spTree>
    <p:extLst>
      <p:ext uri="{BB962C8B-B14F-4D97-AF65-F5344CB8AC3E}">
        <p14:creationId xmlns:p14="http://schemas.microsoft.com/office/powerpoint/2010/main" val="28239653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custDataLst>
              <p:tags r:id="rId1"/>
            </p:custDataLst>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custDataLst>
              <p:tags r:id="rId2"/>
            </p:custDataLst>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custDataLst>
              <p:tags r:id="rId3"/>
            </p:custDataLst>
          </p:nvPr>
        </p:nvSpPr>
        <p:spPr>
          <a:ln/>
        </p:spPr>
        <p:txBody>
          <a:bodyPr/>
          <a:lstStyle>
            <a:lvl1pPr>
              <a:defRPr/>
            </a:lvl1pPr>
          </a:lstStyle>
          <a:p>
            <a:pPr>
              <a:defRPr/>
            </a:pPr>
            <a:fld id="{66F6D19E-ABF1-4F4C-8D04-3EE3110F5E9A}" type="slidenum">
              <a:rPr lang="en-US"/>
              <a:pPr>
                <a:defRPr/>
              </a:pPr>
              <a:t>‹#›</a:t>
            </a:fld>
            <a:endParaRPr lang="en-US" dirty="0"/>
          </a:p>
        </p:txBody>
      </p:sp>
    </p:spTree>
    <p:extLst>
      <p:ext uri="{BB962C8B-B14F-4D97-AF65-F5344CB8AC3E}">
        <p14:creationId xmlns:p14="http://schemas.microsoft.com/office/powerpoint/2010/main" val="39896475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lvl1pPr>
              <a:defRPr>
                <a:solidFill>
                  <a:schemeClr val="accent2">
                    <a:lumMod val="50000"/>
                  </a:schemeClr>
                </a:solidFill>
              </a:defRPr>
            </a:lvl1pPr>
          </a:lstStyle>
          <a:p>
            <a:pPr>
              <a:defRPr/>
            </a:pPr>
            <a:fld id="{625118D7-FBA1-493B-9421-3A3F596335FE}" type="slidenum">
              <a:rPr lang="en-US" smtClean="0">
                <a:solidFill>
                  <a:srgbClr val="333399">
                    <a:lumMod val="50000"/>
                  </a:srgbClr>
                </a:solidFill>
              </a:rPr>
              <a:pPr>
                <a:defRPr/>
              </a:pPr>
              <a:t>‹#›</a:t>
            </a:fld>
            <a:endParaRPr lang="en-US" dirty="0">
              <a:solidFill>
                <a:srgbClr val="333399">
                  <a:lumMod val="50000"/>
                </a:srgbClr>
              </a:solidFill>
            </a:endParaRPr>
          </a:p>
        </p:txBody>
      </p:sp>
    </p:spTree>
    <p:extLst>
      <p:ext uri="{BB962C8B-B14F-4D97-AF65-F5344CB8AC3E}">
        <p14:creationId xmlns:p14="http://schemas.microsoft.com/office/powerpoint/2010/main" val="558852503"/>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custDataLst>
              <p:tags r:id="rId1"/>
            </p:custDataLst>
          </p:nvPr>
        </p:nvSpPr>
        <p:spPr>
          <a:ln/>
        </p:spPr>
        <p:txBody>
          <a:bodyPr/>
          <a:lstStyle>
            <a:lvl1pPr>
              <a:defRPr/>
            </a:lvl1pPr>
          </a:lstStyle>
          <a:p>
            <a:endParaRPr lang="en-US"/>
          </a:p>
        </p:txBody>
      </p:sp>
      <p:sp>
        <p:nvSpPr>
          <p:cNvPr id="5" name="Rectangle 5"/>
          <p:cNvSpPr>
            <a:spLocks noGrp="1" noChangeArrowheads="1"/>
          </p:cNvSpPr>
          <p:nvPr>
            <p:ph type="ftr" sz="quarter" idx="11"/>
            <p:custDataLst>
              <p:tags r:id="rId2"/>
            </p:custDataLst>
          </p:nvPr>
        </p:nvSpPr>
        <p:spPr>
          <a:ln/>
        </p:spPr>
        <p:txBody>
          <a:bodyPr/>
          <a:lstStyle>
            <a:lvl1pPr>
              <a:defRPr/>
            </a:lvl1pPr>
          </a:lstStyle>
          <a:p>
            <a:endParaRPr lang="en-US"/>
          </a:p>
        </p:txBody>
      </p:sp>
      <p:sp>
        <p:nvSpPr>
          <p:cNvPr id="6" name="Rectangle 6"/>
          <p:cNvSpPr>
            <a:spLocks noGrp="1" noChangeArrowheads="1"/>
          </p:cNvSpPr>
          <p:nvPr>
            <p:ph type="sldNum" sz="quarter" idx="12"/>
            <p:custDataLst>
              <p:tags r:id="rId3"/>
            </p:custDataLst>
          </p:nvPr>
        </p:nvSpPr>
        <p:spPr>
          <a:ln/>
        </p:spPr>
        <p:txBody>
          <a:bodyPr/>
          <a:lstStyle>
            <a:lvl1pPr>
              <a:defRPr baseline="0">
                <a:solidFill>
                  <a:schemeClr val="accent2">
                    <a:lumMod val="75000"/>
                  </a:schemeClr>
                </a:solidFill>
              </a:defRPr>
            </a:lvl1pPr>
          </a:lstStyle>
          <a:p>
            <a:fld id="{1BF3F1B8-603C-4B63-A8E0-4F74422C0E1E}" type="slidenum">
              <a:rPr lang="en-US" smtClean="0"/>
              <a:pPr/>
              <a:t>‹#›</a:t>
            </a:fld>
            <a:endParaRPr lang="en-US" dirty="0"/>
          </a:p>
        </p:txBody>
      </p:sp>
    </p:spTree>
    <p:extLst>
      <p:ext uri="{BB962C8B-B14F-4D97-AF65-F5344CB8AC3E}">
        <p14:creationId xmlns:p14="http://schemas.microsoft.com/office/powerpoint/2010/main" val="2259968014"/>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custDataLst>
              <p:tags r:id="rId1"/>
            </p:custDataLst>
          </p:nvPr>
        </p:nvSpPr>
        <p:spPr>
          <a:ln/>
        </p:spPr>
        <p:txBody>
          <a:bodyPr/>
          <a:lstStyle>
            <a:lvl1pPr>
              <a:defRPr/>
            </a:lvl1pPr>
          </a:lstStyle>
          <a:p>
            <a:endParaRPr lang="en-US"/>
          </a:p>
        </p:txBody>
      </p:sp>
      <p:sp>
        <p:nvSpPr>
          <p:cNvPr id="5" name="Rectangle 5"/>
          <p:cNvSpPr>
            <a:spLocks noGrp="1" noChangeArrowheads="1"/>
          </p:cNvSpPr>
          <p:nvPr>
            <p:ph type="ftr" sz="quarter" idx="11"/>
            <p:custDataLst>
              <p:tags r:id="rId2"/>
            </p:custDataLst>
          </p:nvPr>
        </p:nvSpPr>
        <p:spPr>
          <a:ln/>
        </p:spPr>
        <p:txBody>
          <a:bodyPr/>
          <a:lstStyle>
            <a:lvl1pPr>
              <a:defRPr/>
            </a:lvl1pPr>
          </a:lstStyle>
          <a:p>
            <a:endParaRPr lang="en-US"/>
          </a:p>
        </p:txBody>
      </p:sp>
      <p:sp>
        <p:nvSpPr>
          <p:cNvPr id="6" name="Rectangle 6"/>
          <p:cNvSpPr>
            <a:spLocks noGrp="1" noChangeArrowheads="1"/>
          </p:cNvSpPr>
          <p:nvPr>
            <p:ph type="sldNum" sz="quarter" idx="12"/>
            <p:custDataLst>
              <p:tags r:id="rId3"/>
            </p:custDataLst>
          </p:nvPr>
        </p:nvSpPr>
        <p:spPr>
          <a:ln/>
        </p:spPr>
        <p:txBody>
          <a:bodyPr/>
          <a:lstStyle>
            <a:lvl1pPr>
              <a:defRPr/>
            </a:lvl1pPr>
          </a:lstStyle>
          <a:p>
            <a:fld id="{1BF3F1B8-603C-4B63-A8E0-4F74422C0E1E}" type="slidenum">
              <a:rPr lang="en-US" smtClean="0"/>
              <a:pPr/>
              <a:t>‹#›</a:t>
            </a:fld>
            <a:endParaRPr lang="en-US"/>
          </a:p>
        </p:txBody>
      </p:sp>
    </p:spTree>
    <p:extLst>
      <p:ext uri="{BB962C8B-B14F-4D97-AF65-F5344CB8AC3E}">
        <p14:creationId xmlns:p14="http://schemas.microsoft.com/office/powerpoint/2010/main" val="12698106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custDataLst>
              <p:tags r:id="rId1"/>
            </p:custDataLst>
          </p:nvPr>
        </p:nvSpPr>
        <p:spPr>
          <a:ln/>
        </p:spPr>
        <p:txBody>
          <a:bodyPr/>
          <a:lstStyle>
            <a:lvl1pPr>
              <a:defRPr/>
            </a:lvl1pPr>
          </a:lstStyle>
          <a:p>
            <a:endParaRPr lang="en-US"/>
          </a:p>
        </p:txBody>
      </p:sp>
      <p:sp>
        <p:nvSpPr>
          <p:cNvPr id="5" name="Rectangle 5"/>
          <p:cNvSpPr>
            <a:spLocks noGrp="1" noChangeArrowheads="1"/>
          </p:cNvSpPr>
          <p:nvPr>
            <p:ph type="ftr" sz="quarter" idx="11"/>
            <p:custDataLst>
              <p:tags r:id="rId2"/>
            </p:custDataLst>
          </p:nvPr>
        </p:nvSpPr>
        <p:spPr>
          <a:ln/>
        </p:spPr>
        <p:txBody>
          <a:bodyPr/>
          <a:lstStyle>
            <a:lvl1pPr>
              <a:defRPr/>
            </a:lvl1pPr>
          </a:lstStyle>
          <a:p>
            <a:endParaRPr lang="en-US"/>
          </a:p>
        </p:txBody>
      </p:sp>
      <p:sp>
        <p:nvSpPr>
          <p:cNvPr id="6" name="Rectangle 6"/>
          <p:cNvSpPr>
            <a:spLocks noGrp="1" noChangeArrowheads="1"/>
          </p:cNvSpPr>
          <p:nvPr>
            <p:ph type="sldNum" sz="quarter" idx="12"/>
            <p:custDataLst>
              <p:tags r:id="rId3"/>
            </p:custDataLst>
          </p:nvPr>
        </p:nvSpPr>
        <p:spPr>
          <a:ln/>
        </p:spPr>
        <p:txBody>
          <a:bodyPr/>
          <a:lstStyle>
            <a:lvl1pPr>
              <a:defRPr/>
            </a:lvl1pPr>
          </a:lstStyle>
          <a:p>
            <a:fld id="{1BF3F1B8-603C-4B63-A8E0-4F74422C0E1E}" type="slidenum">
              <a:rPr lang="en-US" smtClean="0"/>
              <a:pPr/>
              <a:t>‹#›</a:t>
            </a:fld>
            <a:endParaRPr lang="en-US"/>
          </a:p>
        </p:txBody>
      </p:sp>
    </p:spTree>
    <p:extLst>
      <p:ext uri="{BB962C8B-B14F-4D97-AF65-F5344CB8AC3E}">
        <p14:creationId xmlns:p14="http://schemas.microsoft.com/office/powerpoint/2010/main" val="31167451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custDataLst>
              <p:tags r:id="rId1"/>
            </p:custDataLst>
          </p:nvPr>
        </p:nvSpPr>
        <p:spPr>
          <a:ln/>
        </p:spPr>
        <p:txBody>
          <a:bodyPr/>
          <a:lstStyle>
            <a:lvl1pPr>
              <a:defRPr/>
            </a:lvl1pPr>
          </a:lstStyle>
          <a:p>
            <a:endParaRPr lang="en-US"/>
          </a:p>
        </p:txBody>
      </p:sp>
      <p:sp>
        <p:nvSpPr>
          <p:cNvPr id="6" name="Rectangle 5"/>
          <p:cNvSpPr>
            <a:spLocks noGrp="1" noChangeArrowheads="1"/>
          </p:cNvSpPr>
          <p:nvPr>
            <p:ph type="ftr" sz="quarter" idx="11"/>
            <p:custDataLst>
              <p:tags r:id="rId2"/>
            </p:custDataLst>
          </p:nvPr>
        </p:nvSpPr>
        <p:spPr>
          <a:ln/>
        </p:spPr>
        <p:txBody>
          <a:bodyPr/>
          <a:lstStyle>
            <a:lvl1pPr>
              <a:defRPr/>
            </a:lvl1pPr>
          </a:lstStyle>
          <a:p>
            <a:endParaRPr lang="en-US"/>
          </a:p>
        </p:txBody>
      </p:sp>
      <p:sp>
        <p:nvSpPr>
          <p:cNvPr id="7" name="Rectangle 6"/>
          <p:cNvSpPr>
            <a:spLocks noGrp="1" noChangeArrowheads="1"/>
          </p:cNvSpPr>
          <p:nvPr>
            <p:ph type="sldNum" sz="quarter" idx="12"/>
            <p:custDataLst>
              <p:tags r:id="rId3"/>
            </p:custDataLst>
          </p:nvPr>
        </p:nvSpPr>
        <p:spPr>
          <a:ln/>
        </p:spPr>
        <p:txBody>
          <a:bodyPr/>
          <a:lstStyle>
            <a:lvl1pPr>
              <a:defRPr/>
            </a:lvl1pPr>
          </a:lstStyle>
          <a:p>
            <a:fld id="{1BF3F1B8-603C-4B63-A8E0-4F74422C0E1E}" type="slidenum">
              <a:rPr lang="en-US" smtClean="0"/>
              <a:pPr/>
              <a:t>‹#›</a:t>
            </a:fld>
            <a:endParaRPr lang="en-US"/>
          </a:p>
        </p:txBody>
      </p:sp>
    </p:spTree>
    <p:extLst>
      <p:ext uri="{BB962C8B-B14F-4D97-AF65-F5344CB8AC3E}">
        <p14:creationId xmlns:p14="http://schemas.microsoft.com/office/powerpoint/2010/main" val="33907767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custDataLst>
              <p:tags r:id="rId1"/>
            </p:custDataLst>
          </p:nvPr>
        </p:nvSpPr>
        <p:spPr>
          <a:ln/>
        </p:spPr>
        <p:txBody>
          <a:bodyPr/>
          <a:lstStyle>
            <a:lvl1pPr>
              <a:defRPr/>
            </a:lvl1pPr>
          </a:lstStyle>
          <a:p>
            <a:endParaRPr lang="en-US"/>
          </a:p>
        </p:txBody>
      </p:sp>
      <p:sp>
        <p:nvSpPr>
          <p:cNvPr id="8" name="Rectangle 5"/>
          <p:cNvSpPr>
            <a:spLocks noGrp="1" noChangeArrowheads="1"/>
          </p:cNvSpPr>
          <p:nvPr>
            <p:ph type="ftr" sz="quarter" idx="11"/>
            <p:custDataLst>
              <p:tags r:id="rId2"/>
            </p:custDataLst>
          </p:nvPr>
        </p:nvSpPr>
        <p:spPr>
          <a:ln/>
        </p:spPr>
        <p:txBody>
          <a:bodyPr/>
          <a:lstStyle>
            <a:lvl1pPr>
              <a:defRPr/>
            </a:lvl1pPr>
          </a:lstStyle>
          <a:p>
            <a:endParaRPr lang="en-US"/>
          </a:p>
        </p:txBody>
      </p:sp>
      <p:sp>
        <p:nvSpPr>
          <p:cNvPr id="9" name="Rectangle 6"/>
          <p:cNvSpPr>
            <a:spLocks noGrp="1" noChangeArrowheads="1"/>
          </p:cNvSpPr>
          <p:nvPr>
            <p:ph type="sldNum" sz="quarter" idx="12"/>
            <p:custDataLst>
              <p:tags r:id="rId3"/>
            </p:custDataLst>
          </p:nvPr>
        </p:nvSpPr>
        <p:spPr>
          <a:ln/>
        </p:spPr>
        <p:txBody>
          <a:bodyPr/>
          <a:lstStyle>
            <a:lvl1pPr>
              <a:defRPr/>
            </a:lvl1pPr>
          </a:lstStyle>
          <a:p>
            <a:fld id="{1BF3F1B8-603C-4B63-A8E0-4F74422C0E1E}" type="slidenum">
              <a:rPr lang="en-US" smtClean="0"/>
              <a:pPr/>
              <a:t>‹#›</a:t>
            </a:fld>
            <a:endParaRPr lang="en-US"/>
          </a:p>
        </p:txBody>
      </p:sp>
    </p:spTree>
    <p:extLst>
      <p:ext uri="{BB962C8B-B14F-4D97-AF65-F5344CB8AC3E}">
        <p14:creationId xmlns:p14="http://schemas.microsoft.com/office/powerpoint/2010/main" val="1471159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custDataLst>
              <p:tags r:id="rId1"/>
            </p:custDataLst>
          </p:nvPr>
        </p:nvSpPr>
        <p:spPr>
          <a:ln/>
        </p:spPr>
        <p:txBody>
          <a:bodyPr/>
          <a:lstStyle>
            <a:lvl1pPr>
              <a:defRPr/>
            </a:lvl1pPr>
          </a:lstStyle>
          <a:p>
            <a:endParaRPr lang="en-US"/>
          </a:p>
        </p:txBody>
      </p:sp>
      <p:sp>
        <p:nvSpPr>
          <p:cNvPr id="4" name="Rectangle 5"/>
          <p:cNvSpPr>
            <a:spLocks noGrp="1" noChangeArrowheads="1"/>
          </p:cNvSpPr>
          <p:nvPr>
            <p:ph type="ftr" sz="quarter" idx="11"/>
            <p:custDataLst>
              <p:tags r:id="rId2"/>
            </p:custDataLst>
          </p:nvPr>
        </p:nvSpPr>
        <p:spPr>
          <a:ln/>
        </p:spPr>
        <p:txBody>
          <a:bodyPr/>
          <a:lstStyle>
            <a:lvl1pPr>
              <a:defRPr/>
            </a:lvl1pPr>
          </a:lstStyle>
          <a:p>
            <a:endParaRPr lang="en-US"/>
          </a:p>
        </p:txBody>
      </p:sp>
      <p:sp>
        <p:nvSpPr>
          <p:cNvPr id="5" name="Rectangle 6"/>
          <p:cNvSpPr>
            <a:spLocks noGrp="1" noChangeArrowheads="1"/>
          </p:cNvSpPr>
          <p:nvPr>
            <p:ph type="sldNum" sz="quarter" idx="12"/>
            <p:custDataLst>
              <p:tags r:id="rId3"/>
            </p:custDataLst>
          </p:nvPr>
        </p:nvSpPr>
        <p:spPr>
          <a:ln/>
        </p:spPr>
        <p:txBody>
          <a:bodyPr/>
          <a:lstStyle>
            <a:lvl1pPr>
              <a:defRPr/>
            </a:lvl1pPr>
          </a:lstStyle>
          <a:p>
            <a:fld id="{1BF3F1B8-603C-4B63-A8E0-4F74422C0E1E}" type="slidenum">
              <a:rPr lang="en-US" smtClean="0"/>
              <a:pPr/>
              <a:t>‹#›</a:t>
            </a:fld>
            <a:endParaRPr lang="en-US"/>
          </a:p>
        </p:txBody>
      </p:sp>
    </p:spTree>
    <p:extLst>
      <p:ext uri="{BB962C8B-B14F-4D97-AF65-F5344CB8AC3E}">
        <p14:creationId xmlns:p14="http://schemas.microsoft.com/office/powerpoint/2010/main" val="21872538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custDataLst>
              <p:tags r:id="rId1"/>
            </p:custDataLst>
          </p:nvPr>
        </p:nvSpPr>
        <p:spPr>
          <a:ln/>
        </p:spPr>
        <p:txBody>
          <a:bodyPr/>
          <a:lstStyle>
            <a:lvl1pPr>
              <a:defRPr/>
            </a:lvl1pPr>
          </a:lstStyle>
          <a:p>
            <a:endParaRPr lang="en-US"/>
          </a:p>
        </p:txBody>
      </p:sp>
      <p:sp>
        <p:nvSpPr>
          <p:cNvPr id="3" name="Rectangle 5"/>
          <p:cNvSpPr>
            <a:spLocks noGrp="1" noChangeArrowheads="1"/>
          </p:cNvSpPr>
          <p:nvPr>
            <p:ph type="ftr" sz="quarter" idx="11"/>
            <p:custDataLst>
              <p:tags r:id="rId2"/>
            </p:custDataLst>
          </p:nvPr>
        </p:nvSpPr>
        <p:spPr>
          <a:ln/>
        </p:spPr>
        <p:txBody>
          <a:bodyPr/>
          <a:lstStyle>
            <a:lvl1pPr>
              <a:defRPr/>
            </a:lvl1pPr>
          </a:lstStyle>
          <a:p>
            <a:endParaRPr lang="en-US"/>
          </a:p>
        </p:txBody>
      </p:sp>
      <p:sp>
        <p:nvSpPr>
          <p:cNvPr id="4" name="Rectangle 6"/>
          <p:cNvSpPr>
            <a:spLocks noGrp="1" noChangeArrowheads="1"/>
          </p:cNvSpPr>
          <p:nvPr>
            <p:ph type="sldNum" sz="quarter" idx="12"/>
            <p:custDataLst>
              <p:tags r:id="rId3"/>
            </p:custDataLst>
          </p:nvPr>
        </p:nvSpPr>
        <p:spPr>
          <a:ln/>
        </p:spPr>
        <p:txBody>
          <a:bodyPr/>
          <a:lstStyle>
            <a:lvl1pPr>
              <a:defRPr>
                <a:solidFill>
                  <a:schemeClr val="accent2">
                    <a:lumMod val="75000"/>
                  </a:schemeClr>
                </a:solidFill>
              </a:defRPr>
            </a:lvl1pPr>
          </a:lstStyle>
          <a:p>
            <a:fld id="{1BF3F1B8-603C-4B63-A8E0-4F74422C0E1E}" type="slidenum">
              <a:rPr lang="en-US" smtClean="0"/>
              <a:pPr/>
              <a:t>‹#›</a:t>
            </a:fld>
            <a:endParaRPr lang="en-US" dirty="0"/>
          </a:p>
        </p:txBody>
      </p:sp>
    </p:spTree>
    <p:extLst>
      <p:ext uri="{BB962C8B-B14F-4D97-AF65-F5344CB8AC3E}">
        <p14:creationId xmlns:p14="http://schemas.microsoft.com/office/powerpoint/2010/main" val="363661840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custDataLst>
              <p:tags r:id="rId1"/>
            </p:custDataLst>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custDataLst>
              <p:tags r:id="rId2"/>
            </p:custDataLst>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custDataLst>
              <p:tags r:id="rId3"/>
            </p:custDataLst>
          </p:nvPr>
        </p:nvSpPr>
        <p:spPr>
          <a:ln/>
        </p:spPr>
        <p:txBody>
          <a:bodyPr/>
          <a:lstStyle>
            <a:lvl1pPr>
              <a:defRPr/>
            </a:lvl1pPr>
          </a:lstStyle>
          <a:p>
            <a:pPr>
              <a:defRPr/>
            </a:pPr>
            <a:fld id="{19CCA35A-745C-4FEC-A617-C883BFC3933D}" type="slidenum">
              <a:rPr lang="en-US"/>
              <a:pPr>
                <a:defRPr/>
              </a:pPr>
              <a:t>‹#›</a:t>
            </a:fld>
            <a:endParaRPr lang="en-US" dirty="0"/>
          </a:p>
        </p:txBody>
      </p:sp>
    </p:spTree>
    <p:extLst>
      <p:ext uri="{BB962C8B-B14F-4D97-AF65-F5344CB8AC3E}">
        <p14:creationId xmlns:p14="http://schemas.microsoft.com/office/powerpoint/2010/main" val="28769286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custDataLst>
              <p:tags r:id="rId1"/>
            </p:custDataLst>
          </p:nvPr>
        </p:nvSpPr>
        <p:spPr>
          <a:ln/>
        </p:spPr>
        <p:txBody>
          <a:bodyPr/>
          <a:lstStyle>
            <a:lvl1pPr>
              <a:defRPr/>
            </a:lvl1pPr>
          </a:lstStyle>
          <a:p>
            <a:endParaRPr lang="en-US"/>
          </a:p>
        </p:txBody>
      </p:sp>
      <p:sp>
        <p:nvSpPr>
          <p:cNvPr id="6" name="Rectangle 5"/>
          <p:cNvSpPr>
            <a:spLocks noGrp="1" noChangeArrowheads="1"/>
          </p:cNvSpPr>
          <p:nvPr>
            <p:ph type="ftr" sz="quarter" idx="11"/>
            <p:custDataLst>
              <p:tags r:id="rId2"/>
            </p:custDataLst>
          </p:nvPr>
        </p:nvSpPr>
        <p:spPr>
          <a:ln/>
        </p:spPr>
        <p:txBody>
          <a:bodyPr/>
          <a:lstStyle>
            <a:lvl1pPr>
              <a:defRPr/>
            </a:lvl1pPr>
          </a:lstStyle>
          <a:p>
            <a:endParaRPr lang="en-US"/>
          </a:p>
        </p:txBody>
      </p:sp>
      <p:sp>
        <p:nvSpPr>
          <p:cNvPr id="7" name="Rectangle 6"/>
          <p:cNvSpPr>
            <a:spLocks noGrp="1" noChangeArrowheads="1"/>
          </p:cNvSpPr>
          <p:nvPr>
            <p:ph type="sldNum" sz="quarter" idx="12"/>
            <p:custDataLst>
              <p:tags r:id="rId3"/>
            </p:custDataLst>
          </p:nvPr>
        </p:nvSpPr>
        <p:spPr>
          <a:ln/>
        </p:spPr>
        <p:txBody>
          <a:bodyPr/>
          <a:lstStyle>
            <a:lvl1pPr>
              <a:defRPr/>
            </a:lvl1pPr>
          </a:lstStyle>
          <a:p>
            <a:fld id="{1BF3F1B8-603C-4B63-A8E0-4F74422C0E1E}" type="slidenum">
              <a:rPr lang="en-US" smtClean="0"/>
              <a:pPr/>
              <a:t>‹#›</a:t>
            </a:fld>
            <a:endParaRPr lang="en-US"/>
          </a:p>
        </p:txBody>
      </p:sp>
    </p:spTree>
    <p:extLst>
      <p:ext uri="{BB962C8B-B14F-4D97-AF65-F5344CB8AC3E}">
        <p14:creationId xmlns:p14="http://schemas.microsoft.com/office/powerpoint/2010/main" val="16876782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custDataLst>
              <p:tags r:id="rId1"/>
            </p:custDataLst>
          </p:nvPr>
        </p:nvSpPr>
        <p:spPr>
          <a:ln/>
        </p:spPr>
        <p:txBody>
          <a:bodyPr/>
          <a:lstStyle>
            <a:lvl1pPr>
              <a:defRPr/>
            </a:lvl1pPr>
          </a:lstStyle>
          <a:p>
            <a:endParaRPr lang="en-US"/>
          </a:p>
        </p:txBody>
      </p:sp>
      <p:sp>
        <p:nvSpPr>
          <p:cNvPr id="6" name="Rectangle 5"/>
          <p:cNvSpPr>
            <a:spLocks noGrp="1" noChangeArrowheads="1"/>
          </p:cNvSpPr>
          <p:nvPr>
            <p:ph type="ftr" sz="quarter" idx="11"/>
            <p:custDataLst>
              <p:tags r:id="rId2"/>
            </p:custDataLst>
          </p:nvPr>
        </p:nvSpPr>
        <p:spPr>
          <a:ln/>
        </p:spPr>
        <p:txBody>
          <a:bodyPr/>
          <a:lstStyle>
            <a:lvl1pPr>
              <a:defRPr/>
            </a:lvl1pPr>
          </a:lstStyle>
          <a:p>
            <a:endParaRPr lang="en-US"/>
          </a:p>
        </p:txBody>
      </p:sp>
      <p:sp>
        <p:nvSpPr>
          <p:cNvPr id="7" name="Rectangle 6"/>
          <p:cNvSpPr>
            <a:spLocks noGrp="1" noChangeArrowheads="1"/>
          </p:cNvSpPr>
          <p:nvPr>
            <p:ph type="sldNum" sz="quarter" idx="12"/>
            <p:custDataLst>
              <p:tags r:id="rId3"/>
            </p:custDataLst>
          </p:nvPr>
        </p:nvSpPr>
        <p:spPr>
          <a:ln/>
        </p:spPr>
        <p:txBody>
          <a:bodyPr/>
          <a:lstStyle>
            <a:lvl1pPr>
              <a:defRPr/>
            </a:lvl1pPr>
          </a:lstStyle>
          <a:p>
            <a:fld id="{1BF3F1B8-603C-4B63-A8E0-4F74422C0E1E}" type="slidenum">
              <a:rPr lang="en-US" smtClean="0"/>
              <a:pPr/>
              <a:t>‹#›</a:t>
            </a:fld>
            <a:endParaRPr lang="en-US"/>
          </a:p>
        </p:txBody>
      </p:sp>
    </p:spTree>
    <p:extLst>
      <p:ext uri="{BB962C8B-B14F-4D97-AF65-F5344CB8AC3E}">
        <p14:creationId xmlns:p14="http://schemas.microsoft.com/office/powerpoint/2010/main" val="309258386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custDataLst>
              <p:tags r:id="rId1"/>
            </p:custDataLst>
          </p:nvPr>
        </p:nvSpPr>
        <p:spPr>
          <a:ln/>
        </p:spPr>
        <p:txBody>
          <a:bodyPr/>
          <a:lstStyle>
            <a:lvl1pPr>
              <a:defRPr/>
            </a:lvl1pPr>
          </a:lstStyle>
          <a:p>
            <a:endParaRPr lang="en-US"/>
          </a:p>
        </p:txBody>
      </p:sp>
      <p:sp>
        <p:nvSpPr>
          <p:cNvPr id="5" name="Rectangle 5"/>
          <p:cNvSpPr>
            <a:spLocks noGrp="1" noChangeArrowheads="1"/>
          </p:cNvSpPr>
          <p:nvPr>
            <p:ph type="ftr" sz="quarter" idx="11"/>
            <p:custDataLst>
              <p:tags r:id="rId2"/>
            </p:custDataLst>
          </p:nvPr>
        </p:nvSpPr>
        <p:spPr>
          <a:ln/>
        </p:spPr>
        <p:txBody>
          <a:bodyPr/>
          <a:lstStyle>
            <a:lvl1pPr>
              <a:defRPr/>
            </a:lvl1pPr>
          </a:lstStyle>
          <a:p>
            <a:endParaRPr lang="en-US"/>
          </a:p>
        </p:txBody>
      </p:sp>
      <p:sp>
        <p:nvSpPr>
          <p:cNvPr id="6" name="Rectangle 6"/>
          <p:cNvSpPr>
            <a:spLocks noGrp="1" noChangeArrowheads="1"/>
          </p:cNvSpPr>
          <p:nvPr>
            <p:ph type="sldNum" sz="quarter" idx="12"/>
            <p:custDataLst>
              <p:tags r:id="rId3"/>
            </p:custDataLst>
          </p:nvPr>
        </p:nvSpPr>
        <p:spPr>
          <a:ln/>
        </p:spPr>
        <p:txBody>
          <a:bodyPr/>
          <a:lstStyle>
            <a:lvl1pPr>
              <a:defRPr/>
            </a:lvl1pPr>
          </a:lstStyle>
          <a:p>
            <a:fld id="{1BF3F1B8-603C-4B63-A8E0-4F74422C0E1E}" type="slidenum">
              <a:rPr lang="en-US" smtClean="0"/>
              <a:pPr/>
              <a:t>‹#›</a:t>
            </a:fld>
            <a:endParaRPr lang="en-US"/>
          </a:p>
        </p:txBody>
      </p:sp>
    </p:spTree>
    <p:extLst>
      <p:ext uri="{BB962C8B-B14F-4D97-AF65-F5344CB8AC3E}">
        <p14:creationId xmlns:p14="http://schemas.microsoft.com/office/powerpoint/2010/main" val="97345404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custDataLst>
              <p:tags r:id="rId1"/>
            </p:custDataLst>
          </p:nvPr>
        </p:nvSpPr>
        <p:spPr>
          <a:ln/>
        </p:spPr>
        <p:txBody>
          <a:bodyPr/>
          <a:lstStyle>
            <a:lvl1pPr>
              <a:defRPr/>
            </a:lvl1pPr>
          </a:lstStyle>
          <a:p>
            <a:endParaRPr lang="en-US"/>
          </a:p>
        </p:txBody>
      </p:sp>
      <p:sp>
        <p:nvSpPr>
          <p:cNvPr id="5" name="Rectangle 5"/>
          <p:cNvSpPr>
            <a:spLocks noGrp="1" noChangeArrowheads="1"/>
          </p:cNvSpPr>
          <p:nvPr>
            <p:ph type="ftr" sz="quarter" idx="11"/>
            <p:custDataLst>
              <p:tags r:id="rId2"/>
            </p:custDataLst>
          </p:nvPr>
        </p:nvSpPr>
        <p:spPr>
          <a:ln/>
        </p:spPr>
        <p:txBody>
          <a:bodyPr/>
          <a:lstStyle>
            <a:lvl1pPr>
              <a:defRPr/>
            </a:lvl1pPr>
          </a:lstStyle>
          <a:p>
            <a:endParaRPr lang="en-US"/>
          </a:p>
        </p:txBody>
      </p:sp>
      <p:sp>
        <p:nvSpPr>
          <p:cNvPr id="6" name="Rectangle 6"/>
          <p:cNvSpPr>
            <a:spLocks noGrp="1" noChangeArrowheads="1"/>
          </p:cNvSpPr>
          <p:nvPr>
            <p:ph type="sldNum" sz="quarter" idx="12"/>
            <p:custDataLst>
              <p:tags r:id="rId3"/>
            </p:custDataLst>
          </p:nvPr>
        </p:nvSpPr>
        <p:spPr>
          <a:ln/>
        </p:spPr>
        <p:txBody>
          <a:bodyPr/>
          <a:lstStyle>
            <a:lvl1pPr>
              <a:defRPr/>
            </a:lvl1pPr>
          </a:lstStyle>
          <a:p>
            <a:fld id="{1BF3F1B8-603C-4B63-A8E0-4F74422C0E1E}" type="slidenum">
              <a:rPr lang="en-US" smtClean="0"/>
              <a:pPr/>
              <a:t>‹#›</a:t>
            </a:fld>
            <a:endParaRPr lang="en-US"/>
          </a:p>
        </p:txBody>
      </p:sp>
    </p:spTree>
    <p:extLst>
      <p:ext uri="{BB962C8B-B14F-4D97-AF65-F5344CB8AC3E}">
        <p14:creationId xmlns:p14="http://schemas.microsoft.com/office/powerpoint/2010/main" val="332851851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custDataLst>
              <p:tags r:id="rId1"/>
            </p:custDataLst>
          </p:nvPr>
        </p:nvSpPr>
        <p:spPr>
          <a:ln/>
        </p:spPr>
        <p:txBody>
          <a:bodyPr/>
          <a:lstStyle>
            <a:lvl1pPr>
              <a:defRPr/>
            </a:lvl1pPr>
          </a:lstStyle>
          <a:p>
            <a:endParaRPr lang="en-US"/>
          </a:p>
        </p:txBody>
      </p:sp>
      <p:sp>
        <p:nvSpPr>
          <p:cNvPr id="4" name="Rectangle 5"/>
          <p:cNvSpPr>
            <a:spLocks noGrp="1" noChangeArrowheads="1"/>
          </p:cNvSpPr>
          <p:nvPr>
            <p:ph type="ftr" sz="quarter" idx="11"/>
            <p:custDataLst>
              <p:tags r:id="rId2"/>
            </p:custDataLst>
          </p:nvPr>
        </p:nvSpPr>
        <p:spPr>
          <a:ln/>
        </p:spPr>
        <p:txBody>
          <a:bodyPr/>
          <a:lstStyle>
            <a:lvl1pPr>
              <a:defRPr/>
            </a:lvl1pPr>
          </a:lstStyle>
          <a:p>
            <a:endParaRPr lang="en-US"/>
          </a:p>
        </p:txBody>
      </p:sp>
      <p:sp>
        <p:nvSpPr>
          <p:cNvPr id="5" name="Rectangle 6"/>
          <p:cNvSpPr>
            <a:spLocks noGrp="1" noChangeArrowheads="1"/>
          </p:cNvSpPr>
          <p:nvPr>
            <p:ph type="sldNum" sz="quarter" idx="12"/>
            <p:custDataLst>
              <p:tags r:id="rId3"/>
            </p:custDataLst>
          </p:nvPr>
        </p:nvSpPr>
        <p:spPr>
          <a:ln/>
        </p:spPr>
        <p:txBody>
          <a:bodyPr/>
          <a:lstStyle>
            <a:lvl1pPr>
              <a:defRPr/>
            </a:lvl1pPr>
          </a:lstStyle>
          <a:p>
            <a:fld id="{1BF3F1B8-603C-4B63-A8E0-4F74422C0E1E}" type="slidenum">
              <a:rPr lang="en-US" smtClean="0"/>
              <a:pPr/>
              <a:t>‹#›</a:t>
            </a:fld>
            <a:endParaRPr lang="en-US"/>
          </a:p>
        </p:txBody>
      </p:sp>
    </p:spTree>
    <p:extLst>
      <p:ext uri="{BB962C8B-B14F-4D97-AF65-F5344CB8AC3E}">
        <p14:creationId xmlns:p14="http://schemas.microsoft.com/office/powerpoint/2010/main" val="2250693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5"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custDataLst>
              <p:tags r:id="rId3"/>
            </p:custDataLst>
          </p:nvPr>
        </p:nvSpPr>
        <p:spPr>
          <a:ln/>
        </p:spPr>
        <p:txBody>
          <a:bodyPr/>
          <a:lstStyle>
            <a:lvl1pPr>
              <a:defRPr/>
            </a:lvl1pPr>
          </a:lstStyle>
          <a:p>
            <a:pPr>
              <a:defRPr/>
            </a:pPr>
            <a:fld id="{A2D20E70-314A-45BA-9A05-9F899E76ECEB}" type="slidenum">
              <a:rPr lang="en-US"/>
              <a:pPr>
                <a:defRPr/>
              </a:pPr>
              <a:t>‹#›</a:t>
            </a:fld>
            <a:endParaRPr lang="en-US" dirty="0"/>
          </a:p>
        </p:txBody>
      </p:sp>
    </p:spTree>
    <p:extLst>
      <p:ext uri="{BB962C8B-B14F-4D97-AF65-F5344CB8AC3E}">
        <p14:creationId xmlns:p14="http://schemas.microsoft.com/office/powerpoint/2010/main" val="322164732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5"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custDataLst>
              <p:tags r:id="rId3"/>
            </p:custDataLst>
          </p:nvPr>
        </p:nvSpPr>
        <p:spPr>
          <a:ln/>
        </p:spPr>
        <p:txBody>
          <a:bodyPr/>
          <a:lstStyle>
            <a:lvl1pPr>
              <a:defRPr>
                <a:solidFill>
                  <a:schemeClr val="accent2">
                    <a:lumMod val="75000"/>
                  </a:schemeClr>
                </a:solidFill>
              </a:defRPr>
            </a:lvl1pPr>
          </a:lstStyle>
          <a:p>
            <a:pPr>
              <a:defRPr/>
            </a:pPr>
            <a:fld id="{8905335E-B281-47FE-8A10-6494D64D39EB}" type="slidenum">
              <a:rPr lang="en-US" smtClean="0"/>
              <a:pPr>
                <a:defRPr/>
              </a:pPr>
              <a:t>‹#›</a:t>
            </a:fld>
            <a:endParaRPr lang="en-US" dirty="0"/>
          </a:p>
        </p:txBody>
      </p:sp>
    </p:spTree>
    <p:extLst>
      <p:ext uri="{BB962C8B-B14F-4D97-AF65-F5344CB8AC3E}">
        <p14:creationId xmlns:p14="http://schemas.microsoft.com/office/powerpoint/2010/main" val="2828429562"/>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5"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custDataLst>
              <p:tags r:id="rId3"/>
            </p:custDataLst>
          </p:nvPr>
        </p:nvSpPr>
        <p:spPr>
          <a:ln/>
        </p:spPr>
        <p:txBody>
          <a:bodyPr/>
          <a:lstStyle>
            <a:lvl1pPr>
              <a:defRPr/>
            </a:lvl1pPr>
          </a:lstStyle>
          <a:p>
            <a:pPr>
              <a:defRPr/>
            </a:pPr>
            <a:fld id="{D5528F13-DF64-438A-88B5-51A830836ABA}" type="slidenum">
              <a:rPr lang="en-US"/>
              <a:pPr>
                <a:defRPr/>
              </a:pPr>
              <a:t>‹#›</a:t>
            </a:fld>
            <a:endParaRPr lang="en-US" dirty="0"/>
          </a:p>
        </p:txBody>
      </p:sp>
    </p:spTree>
    <p:extLst>
      <p:ext uri="{BB962C8B-B14F-4D97-AF65-F5344CB8AC3E}">
        <p14:creationId xmlns:p14="http://schemas.microsoft.com/office/powerpoint/2010/main" val="249427691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6"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custDataLst>
              <p:tags r:id="rId3"/>
            </p:custDataLst>
          </p:nvPr>
        </p:nvSpPr>
        <p:spPr>
          <a:ln/>
        </p:spPr>
        <p:txBody>
          <a:bodyPr/>
          <a:lstStyle>
            <a:lvl1pPr>
              <a:defRPr/>
            </a:lvl1pPr>
          </a:lstStyle>
          <a:p>
            <a:pPr>
              <a:defRPr/>
            </a:pPr>
            <a:fld id="{5F4EF115-8A75-47B4-B185-7B2E7C832E6C}" type="slidenum">
              <a:rPr lang="en-US"/>
              <a:pPr>
                <a:defRPr/>
              </a:pPr>
              <a:t>‹#›</a:t>
            </a:fld>
            <a:endParaRPr lang="en-US" dirty="0"/>
          </a:p>
        </p:txBody>
      </p:sp>
    </p:spTree>
    <p:extLst>
      <p:ext uri="{BB962C8B-B14F-4D97-AF65-F5344CB8AC3E}">
        <p14:creationId xmlns:p14="http://schemas.microsoft.com/office/powerpoint/2010/main" val="328199186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8"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custDataLst>
              <p:tags r:id="rId3"/>
            </p:custDataLst>
          </p:nvPr>
        </p:nvSpPr>
        <p:spPr>
          <a:ln/>
        </p:spPr>
        <p:txBody>
          <a:bodyPr/>
          <a:lstStyle>
            <a:lvl1pPr>
              <a:defRPr/>
            </a:lvl1pPr>
          </a:lstStyle>
          <a:p>
            <a:pPr>
              <a:defRPr/>
            </a:pPr>
            <a:fld id="{F495BA57-F2E9-4176-99AF-70BB60B9CE5F}" type="slidenum">
              <a:rPr lang="en-US"/>
              <a:pPr>
                <a:defRPr/>
              </a:pPr>
              <a:t>‹#›</a:t>
            </a:fld>
            <a:endParaRPr lang="en-US" dirty="0"/>
          </a:p>
        </p:txBody>
      </p:sp>
    </p:spTree>
    <p:extLst>
      <p:ext uri="{BB962C8B-B14F-4D97-AF65-F5344CB8AC3E}">
        <p14:creationId xmlns:p14="http://schemas.microsoft.com/office/powerpoint/2010/main" val="19423287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custDataLst>
              <p:tags r:id="rId1"/>
            </p:custDataLst>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custDataLst>
              <p:tags r:id="rId2"/>
            </p:custDataLst>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custDataLst>
              <p:tags r:id="rId3"/>
            </p:custDataLst>
          </p:nvPr>
        </p:nvSpPr>
        <p:spPr>
          <a:ln/>
        </p:spPr>
        <p:txBody>
          <a:bodyPr/>
          <a:lstStyle>
            <a:lvl1pPr>
              <a:defRPr/>
            </a:lvl1pPr>
          </a:lstStyle>
          <a:p>
            <a:pPr>
              <a:defRPr/>
            </a:pPr>
            <a:fld id="{B909CDCD-73AB-4F6C-8BBA-B7A939106446}" type="slidenum">
              <a:rPr lang="en-US"/>
              <a:pPr>
                <a:defRPr/>
              </a:pPr>
              <a:t>‹#›</a:t>
            </a:fld>
            <a:endParaRPr lang="en-US" dirty="0"/>
          </a:p>
        </p:txBody>
      </p:sp>
    </p:spTree>
    <p:extLst>
      <p:ext uri="{BB962C8B-B14F-4D97-AF65-F5344CB8AC3E}">
        <p14:creationId xmlns:p14="http://schemas.microsoft.com/office/powerpoint/2010/main" val="396960407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4"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custDataLst>
              <p:tags r:id="rId3"/>
            </p:custDataLst>
          </p:nvPr>
        </p:nvSpPr>
        <p:spPr>
          <a:ln/>
        </p:spPr>
        <p:txBody>
          <a:bodyPr/>
          <a:lstStyle>
            <a:lvl1pPr>
              <a:defRPr/>
            </a:lvl1pPr>
          </a:lstStyle>
          <a:p>
            <a:pPr>
              <a:defRPr/>
            </a:pPr>
            <a:fld id="{22B12555-EADA-4E88-B10D-09B8B27834FF}" type="slidenum">
              <a:rPr lang="en-US"/>
              <a:pPr>
                <a:defRPr/>
              </a:pPr>
              <a:t>‹#›</a:t>
            </a:fld>
            <a:endParaRPr lang="en-US" dirty="0"/>
          </a:p>
        </p:txBody>
      </p:sp>
    </p:spTree>
    <p:extLst>
      <p:ext uri="{BB962C8B-B14F-4D97-AF65-F5344CB8AC3E}">
        <p14:creationId xmlns:p14="http://schemas.microsoft.com/office/powerpoint/2010/main" val="110288341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3"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custDataLst>
              <p:tags r:id="rId3"/>
            </p:custDataLst>
          </p:nvPr>
        </p:nvSpPr>
        <p:spPr>
          <a:ln/>
        </p:spPr>
        <p:txBody>
          <a:bodyPr/>
          <a:lstStyle>
            <a:lvl1pPr>
              <a:defRPr>
                <a:solidFill>
                  <a:schemeClr val="accent2">
                    <a:lumMod val="75000"/>
                  </a:schemeClr>
                </a:solidFill>
              </a:defRPr>
            </a:lvl1pPr>
          </a:lstStyle>
          <a:p>
            <a:pPr>
              <a:defRPr/>
            </a:pPr>
            <a:fld id="{7D8906A4-8762-44BC-ADF1-6606C8A08B9F}" type="slidenum">
              <a:rPr lang="en-US" smtClean="0"/>
              <a:pPr>
                <a:defRPr/>
              </a:pPr>
              <a:t>‹#›</a:t>
            </a:fld>
            <a:endParaRPr lang="en-US" dirty="0"/>
          </a:p>
        </p:txBody>
      </p:sp>
    </p:spTree>
    <p:extLst>
      <p:ext uri="{BB962C8B-B14F-4D97-AF65-F5344CB8AC3E}">
        <p14:creationId xmlns:p14="http://schemas.microsoft.com/office/powerpoint/2010/main" val="3587632155"/>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6"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custDataLst>
              <p:tags r:id="rId3"/>
            </p:custDataLst>
          </p:nvPr>
        </p:nvSpPr>
        <p:spPr>
          <a:ln/>
        </p:spPr>
        <p:txBody>
          <a:bodyPr/>
          <a:lstStyle>
            <a:lvl1pPr>
              <a:defRPr/>
            </a:lvl1pPr>
          </a:lstStyle>
          <a:p>
            <a:pPr>
              <a:defRPr/>
            </a:pPr>
            <a:fld id="{89A8ADD1-10BD-4153-B0F9-FC9CC587C53F}" type="slidenum">
              <a:rPr lang="en-US"/>
              <a:pPr>
                <a:defRPr/>
              </a:pPr>
              <a:t>‹#›</a:t>
            </a:fld>
            <a:endParaRPr lang="en-US" dirty="0"/>
          </a:p>
        </p:txBody>
      </p:sp>
    </p:spTree>
    <p:extLst>
      <p:ext uri="{BB962C8B-B14F-4D97-AF65-F5344CB8AC3E}">
        <p14:creationId xmlns:p14="http://schemas.microsoft.com/office/powerpoint/2010/main" val="31096360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6"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custDataLst>
              <p:tags r:id="rId3"/>
            </p:custDataLst>
          </p:nvPr>
        </p:nvSpPr>
        <p:spPr>
          <a:ln/>
        </p:spPr>
        <p:txBody>
          <a:bodyPr/>
          <a:lstStyle>
            <a:lvl1pPr>
              <a:defRPr/>
            </a:lvl1pPr>
          </a:lstStyle>
          <a:p>
            <a:pPr>
              <a:defRPr/>
            </a:pPr>
            <a:fld id="{2D9DE66B-EE21-4F0C-A090-02CE9AA4BC86}" type="slidenum">
              <a:rPr lang="en-US"/>
              <a:pPr>
                <a:defRPr/>
              </a:pPr>
              <a:t>‹#›</a:t>
            </a:fld>
            <a:endParaRPr lang="en-US" dirty="0"/>
          </a:p>
        </p:txBody>
      </p:sp>
    </p:spTree>
    <p:extLst>
      <p:ext uri="{BB962C8B-B14F-4D97-AF65-F5344CB8AC3E}">
        <p14:creationId xmlns:p14="http://schemas.microsoft.com/office/powerpoint/2010/main" val="66150466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5"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custDataLst>
              <p:tags r:id="rId3"/>
            </p:custDataLst>
          </p:nvPr>
        </p:nvSpPr>
        <p:spPr>
          <a:ln/>
        </p:spPr>
        <p:txBody>
          <a:bodyPr/>
          <a:lstStyle>
            <a:lvl1pPr>
              <a:defRPr/>
            </a:lvl1pPr>
          </a:lstStyle>
          <a:p>
            <a:pPr>
              <a:defRPr/>
            </a:pPr>
            <a:fld id="{1380E8B0-C7D0-4081-9855-26C534195CC9}" type="slidenum">
              <a:rPr lang="en-US"/>
              <a:pPr>
                <a:defRPr/>
              </a:pPr>
              <a:t>‹#›</a:t>
            </a:fld>
            <a:endParaRPr lang="en-US" dirty="0"/>
          </a:p>
        </p:txBody>
      </p:sp>
    </p:spTree>
    <p:extLst>
      <p:ext uri="{BB962C8B-B14F-4D97-AF65-F5344CB8AC3E}">
        <p14:creationId xmlns:p14="http://schemas.microsoft.com/office/powerpoint/2010/main" val="1464286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5"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custDataLst>
              <p:tags r:id="rId3"/>
            </p:custDataLst>
          </p:nvPr>
        </p:nvSpPr>
        <p:spPr>
          <a:ln/>
        </p:spPr>
        <p:txBody>
          <a:bodyPr/>
          <a:lstStyle>
            <a:lvl1pPr>
              <a:defRPr/>
            </a:lvl1pPr>
          </a:lstStyle>
          <a:p>
            <a:pPr>
              <a:defRPr/>
            </a:pPr>
            <a:fld id="{5634CBF4-1AF0-4F08-B707-8BAEAA97232C}" type="slidenum">
              <a:rPr lang="en-US"/>
              <a:pPr>
                <a:defRPr/>
              </a:pPr>
              <a:t>‹#›</a:t>
            </a:fld>
            <a:endParaRPr lang="en-US" dirty="0"/>
          </a:p>
        </p:txBody>
      </p:sp>
    </p:spTree>
    <p:extLst>
      <p:ext uri="{BB962C8B-B14F-4D97-AF65-F5344CB8AC3E}">
        <p14:creationId xmlns:p14="http://schemas.microsoft.com/office/powerpoint/2010/main" val="303736258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4"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custDataLst>
              <p:tags r:id="rId3"/>
            </p:custDataLst>
          </p:nvPr>
        </p:nvSpPr>
        <p:spPr>
          <a:ln/>
        </p:spPr>
        <p:txBody>
          <a:bodyPr/>
          <a:lstStyle>
            <a:lvl1pPr>
              <a:defRPr/>
            </a:lvl1pPr>
          </a:lstStyle>
          <a:p>
            <a:pPr>
              <a:defRPr/>
            </a:pPr>
            <a:fld id="{887D9D6F-9213-4DE5-841F-F0993A9AE54D}" type="slidenum">
              <a:rPr lang="en-US"/>
              <a:pPr>
                <a:defRPr/>
              </a:pPr>
              <a:t>‹#›</a:t>
            </a:fld>
            <a:endParaRPr lang="en-US" dirty="0"/>
          </a:p>
        </p:txBody>
      </p:sp>
    </p:spTree>
    <p:extLst>
      <p:ext uri="{BB962C8B-B14F-4D97-AF65-F5344CB8AC3E}">
        <p14:creationId xmlns:p14="http://schemas.microsoft.com/office/powerpoint/2010/main" val="232033121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r>
              <a:rPr lang="en-US">
                <a:solidFill>
                  <a:srgbClr val="000000"/>
                </a:solidFill>
              </a:rPr>
              <a:t>Page </a:t>
            </a:r>
            <a:fld id="{2E1BDD03-BAA0-4433-B3A4-ACB30E7D550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3030804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r>
              <a:rPr lang="en-US">
                <a:solidFill>
                  <a:srgbClr val="000000"/>
                </a:solidFill>
              </a:rPr>
              <a:t>Page </a:t>
            </a:r>
            <a:fld id="{1BBB34F8-20DA-41FB-9C87-02A43B84614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3768126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r>
              <a:rPr lang="en-US">
                <a:solidFill>
                  <a:srgbClr val="000000"/>
                </a:solidFill>
              </a:rPr>
              <a:t>Page </a:t>
            </a:r>
            <a:fld id="{F021BE26-F2C9-491A-B9F8-CDD1EBA864C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986148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custDataLst>
              <p:tags r:id="rId1"/>
            </p:custDataLst>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custDataLst>
              <p:tags r:id="rId2"/>
            </p:custDataLst>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custDataLst>
              <p:tags r:id="rId3"/>
            </p:custDataLst>
          </p:nvPr>
        </p:nvSpPr>
        <p:spPr>
          <a:ln/>
        </p:spPr>
        <p:txBody>
          <a:bodyPr/>
          <a:lstStyle>
            <a:lvl1pPr>
              <a:defRPr/>
            </a:lvl1pPr>
          </a:lstStyle>
          <a:p>
            <a:pPr>
              <a:defRPr/>
            </a:pPr>
            <a:fld id="{11C62354-794D-4096-95BB-57AE6DC6B5DA}" type="slidenum">
              <a:rPr lang="en-US"/>
              <a:pPr>
                <a:defRPr/>
              </a:pPr>
              <a:t>‹#›</a:t>
            </a:fld>
            <a:endParaRPr lang="en-US" dirty="0"/>
          </a:p>
        </p:txBody>
      </p:sp>
    </p:spTree>
    <p:extLst>
      <p:ext uri="{BB962C8B-B14F-4D97-AF65-F5344CB8AC3E}">
        <p14:creationId xmlns:p14="http://schemas.microsoft.com/office/powerpoint/2010/main" val="347687913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r>
              <a:rPr lang="en-US">
                <a:solidFill>
                  <a:srgbClr val="000000"/>
                </a:solidFill>
              </a:rPr>
              <a:t>Page </a:t>
            </a:r>
            <a:fld id="{77310447-210B-4D0F-96F3-4070F65458E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643218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r>
              <a:rPr lang="en-US">
                <a:solidFill>
                  <a:srgbClr val="000000"/>
                </a:solidFill>
              </a:rPr>
              <a:t>Page </a:t>
            </a:r>
            <a:fld id="{4D2E1E8A-8739-47D1-96CD-2A1BA05391B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0271197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r>
              <a:rPr lang="en-US">
                <a:solidFill>
                  <a:srgbClr val="000000"/>
                </a:solidFill>
              </a:rPr>
              <a:t>Page </a:t>
            </a:r>
            <a:fld id="{E81884A9-1760-4CD1-810F-495C8751370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3322406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solidFill>
                  <a:schemeClr val="accent2">
                    <a:lumMod val="75000"/>
                  </a:schemeClr>
                </a:solidFill>
              </a:defRPr>
            </a:lvl1pPr>
          </a:lstStyle>
          <a:p>
            <a:pPr>
              <a:defRPr/>
            </a:pPr>
            <a:r>
              <a:rPr lang="en-US" dirty="0" smtClean="0"/>
              <a:t>Page </a:t>
            </a:r>
            <a:fld id="{D1913AAC-2E23-4754-95F6-7B2EC056241A}" type="slidenum">
              <a:rPr lang="en-US" smtClean="0"/>
              <a:pPr>
                <a:defRPr/>
              </a:pPr>
              <a:t>‹#›</a:t>
            </a:fld>
            <a:endParaRPr lang="en-US" dirty="0"/>
          </a:p>
        </p:txBody>
      </p:sp>
    </p:spTree>
    <p:extLst>
      <p:ext uri="{BB962C8B-B14F-4D97-AF65-F5344CB8AC3E}">
        <p14:creationId xmlns:p14="http://schemas.microsoft.com/office/powerpoint/2010/main" val="1263379146"/>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r>
              <a:rPr lang="en-US">
                <a:solidFill>
                  <a:srgbClr val="000000"/>
                </a:solidFill>
              </a:rPr>
              <a:t>Page </a:t>
            </a:r>
            <a:fld id="{B1F86C3C-3597-424B-A119-A37CA0C6FB9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624683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r>
              <a:rPr lang="en-US">
                <a:solidFill>
                  <a:srgbClr val="000000"/>
                </a:solidFill>
              </a:rPr>
              <a:t>Page </a:t>
            </a:r>
            <a:fld id="{7D65179F-771D-46F9-91A0-B5E3A618C44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2587540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r>
              <a:rPr lang="en-US">
                <a:solidFill>
                  <a:srgbClr val="000000"/>
                </a:solidFill>
              </a:rPr>
              <a:t>Page </a:t>
            </a:r>
            <a:fld id="{F0361061-086B-4EED-895E-95A4DE1D8C9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5512489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r>
              <a:rPr lang="en-US">
                <a:solidFill>
                  <a:srgbClr val="000000"/>
                </a:solidFill>
              </a:rPr>
              <a:t>Page </a:t>
            </a:r>
            <a:fld id="{6C4BA477-5736-4102-8A1F-46EB6202373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3184122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custDataLst>
              <p:tags r:id="rId1"/>
            </p:custDataLst>
          </p:nvPr>
        </p:nvSpPr>
        <p:spPr>
          <a:xfrm>
            <a:off x="685800" y="6248400"/>
            <a:ext cx="1905000" cy="457200"/>
          </a:xfrm>
          <a:prstGeom prst="rect">
            <a:avLst/>
          </a:prstGeom>
        </p:spPr>
        <p:txBody>
          <a:bodyPr/>
          <a:lstStyle>
            <a:lvl1pPr>
              <a:defRPr>
                <a:latin typeface="Arial" pitchFamily="34" charset="0"/>
                <a:cs typeface="Arial" pitchFamily="34" charset="0"/>
              </a:defRPr>
            </a:lvl1pPr>
          </a:lstStyle>
          <a:p>
            <a:pPr>
              <a:defRPr/>
            </a:pPr>
            <a:endParaRPr lang="en-US">
              <a:solidFill>
                <a:srgbClr val="000000"/>
              </a:solidFill>
            </a:endParaRPr>
          </a:p>
        </p:txBody>
      </p:sp>
      <p:sp>
        <p:nvSpPr>
          <p:cNvPr id="7" name="Footer Placeholder 6"/>
          <p:cNvSpPr>
            <a:spLocks noGrp="1"/>
          </p:cNvSpPr>
          <p:nvPr>
            <p:ph type="ftr" sz="quarter" idx="11"/>
            <p:custDataLst>
              <p:tags r:id="rId2"/>
            </p:custDataLst>
          </p:nvPr>
        </p:nvSpPr>
        <p:spPr>
          <a:xfrm>
            <a:off x="3124200" y="6248400"/>
            <a:ext cx="2895600" cy="457200"/>
          </a:xfrm>
          <a:prstGeom prst="rect">
            <a:avLst/>
          </a:prstGeom>
        </p:spPr>
        <p:txBody>
          <a:bodyPr/>
          <a:lstStyle>
            <a:lvl1pPr algn="l">
              <a:defRPr>
                <a:latin typeface="Arial" pitchFamily="34" charset="0"/>
                <a:cs typeface="Arial" pitchFamily="34" charset="0"/>
              </a:defRPr>
            </a:lvl1pPr>
          </a:lstStyle>
          <a:p>
            <a:pPr>
              <a:defRPr/>
            </a:pPr>
            <a:endParaRPr lang="en-US">
              <a:solidFill>
                <a:srgbClr val="000000"/>
              </a:solidFill>
            </a:endParaRPr>
          </a:p>
        </p:txBody>
      </p:sp>
      <p:sp>
        <p:nvSpPr>
          <p:cNvPr id="8" name="Slide Number Placeholder 7"/>
          <p:cNvSpPr>
            <a:spLocks noGrp="1"/>
          </p:cNvSpPr>
          <p:nvPr>
            <p:ph type="sldNum" sz="quarter" idx="12"/>
            <p:custDataLst>
              <p:tags r:id="rId3"/>
            </p:custDataLst>
          </p:nvPr>
        </p:nvSpPr>
        <p:spPr/>
        <p:txBody>
          <a:bodyPr/>
          <a:lstStyle>
            <a:lvl1pPr>
              <a:defRPr>
                <a:solidFill>
                  <a:schemeClr val="accent2">
                    <a:lumMod val="75000"/>
                  </a:schemeClr>
                </a:solidFill>
                <a:latin typeface="Arial" pitchFamily="34" charset="0"/>
                <a:cs typeface="Arial" pitchFamily="34" charset="0"/>
              </a:defRPr>
            </a:lvl1pPr>
          </a:lstStyle>
          <a:p>
            <a:pPr>
              <a:defRPr/>
            </a:pPr>
            <a:fld id="{B1201815-1F02-4095-9708-CD811CD30369}" type="slidenum">
              <a:rPr lang="en-US" smtClean="0">
                <a:solidFill>
                  <a:srgbClr val="333399">
                    <a:lumMod val="75000"/>
                  </a:srgbClr>
                </a:solidFill>
              </a:rPr>
              <a:pPr>
                <a:defRPr/>
              </a:pPr>
              <a:t>‹#›</a:t>
            </a:fld>
            <a:endParaRPr lang="en-US" dirty="0">
              <a:solidFill>
                <a:srgbClr val="333399">
                  <a:lumMod val="75000"/>
                </a:srgbClr>
              </a:solidFill>
            </a:endParaRPr>
          </a:p>
        </p:txBody>
      </p:sp>
    </p:spTree>
    <p:extLst>
      <p:ext uri="{BB962C8B-B14F-4D97-AF65-F5344CB8AC3E}">
        <p14:creationId xmlns:p14="http://schemas.microsoft.com/office/powerpoint/2010/main" val="2087234312"/>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lvl1pPr>
              <a:defRPr>
                <a:solidFill>
                  <a:schemeClr val="accent2">
                    <a:lumMod val="75000"/>
                  </a:schemeClr>
                </a:solidFill>
              </a:defRPr>
            </a:lvl1pPr>
          </a:lstStyle>
          <a:p>
            <a:pPr>
              <a:defRPr/>
            </a:pPr>
            <a:fld id="{625118D7-FBA1-493B-9421-3A3F596335FE}" type="slidenum">
              <a:rPr lang="en-US" smtClean="0">
                <a:solidFill>
                  <a:srgbClr val="333399">
                    <a:lumMod val="75000"/>
                  </a:srgbClr>
                </a:solidFill>
              </a:rPr>
              <a:pPr>
                <a:defRPr/>
              </a:pPr>
              <a:t>‹#›</a:t>
            </a:fld>
            <a:endParaRPr lang="en-US" dirty="0">
              <a:solidFill>
                <a:srgbClr val="333399">
                  <a:lumMod val="75000"/>
                </a:srgbClr>
              </a:solidFill>
            </a:endParaRPr>
          </a:p>
        </p:txBody>
      </p:sp>
    </p:spTree>
    <p:extLst>
      <p:ext uri="{BB962C8B-B14F-4D97-AF65-F5344CB8AC3E}">
        <p14:creationId xmlns:p14="http://schemas.microsoft.com/office/powerpoint/2010/main" val="10692770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custDataLst>
              <p:tags r:id="rId1"/>
            </p:custDataLst>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custDataLst>
              <p:tags r:id="rId2"/>
            </p:custDataLst>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custDataLst>
              <p:tags r:id="rId3"/>
            </p:custDataLst>
          </p:nvPr>
        </p:nvSpPr>
        <p:spPr>
          <a:ln/>
        </p:spPr>
        <p:txBody>
          <a:bodyPr/>
          <a:lstStyle>
            <a:lvl1pPr>
              <a:defRPr/>
            </a:lvl1pPr>
          </a:lstStyle>
          <a:p>
            <a:pPr>
              <a:defRPr/>
            </a:pPr>
            <a:fld id="{2C336D95-B906-4ADE-9367-AE6680B22291}" type="slidenum">
              <a:rPr lang="en-US"/>
              <a:pPr>
                <a:defRPr/>
              </a:pPr>
              <a:t>‹#›</a:t>
            </a:fld>
            <a:endParaRPr lang="en-US" dirty="0"/>
          </a:p>
        </p:txBody>
      </p:sp>
    </p:spTree>
    <p:extLst>
      <p:ext uri="{BB962C8B-B14F-4D97-AF65-F5344CB8AC3E}">
        <p14:creationId xmlns:p14="http://schemas.microsoft.com/office/powerpoint/2010/main" val="260302259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lvl1pPr>
              <a:defRPr>
                <a:solidFill>
                  <a:schemeClr val="accent2">
                    <a:lumMod val="50000"/>
                  </a:schemeClr>
                </a:solidFill>
              </a:defRPr>
            </a:lvl1pPr>
          </a:lstStyle>
          <a:p>
            <a:pPr>
              <a:defRPr/>
            </a:pPr>
            <a:fld id="{625118D7-FBA1-493B-9421-3A3F596335FE}" type="slidenum">
              <a:rPr lang="en-US" smtClean="0">
                <a:solidFill>
                  <a:srgbClr val="333399">
                    <a:lumMod val="50000"/>
                  </a:srgbClr>
                </a:solidFill>
              </a:rPr>
              <a:pPr>
                <a:defRPr/>
              </a:pPr>
              <a:t>‹#›</a:t>
            </a:fld>
            <a:endParaRPr lang="en-US" dirty="0">
              <a:solidFill>
                <a:srgbClr val="333399">
                  <a:lumMod val="50000"/>
                </a:srgbClr>
              </a:solidFill>
            </a:endParaRPr>
          </a:p>
        </p:txBody>
      </p:sp>
    </p:spTree>
    <p:extLst>
      <p:ext uri="{BB962C8B-B14F-4D97-AF65-F5344CB8AC3E}">
        <p14:creationId xmlns:p14="http://schemas.microsoft.com/office/powerpoint/2010/main" val="1598328236"/>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lvl1pPr>
              <a:defRPr>
                <a:solidFill>
                  <a:schemeClr val="accent2">
                    <a:lumMod val="50000"/>
                  </a:schemeClr>
                </a:solidFill>
              </a:defRPr>
            </a:lvl1pPr>
          </a:lstStyle>
          <a:p>
            <a:pPr>
              <a:defRPr/>
            </a:pPr>
            <a:fld id="{625118D7-FBA1-493B-9421-3A3F596335FE}" type="slidenum">
              <a:rPr lang="en-US" smtClean="0">
                <a:solidFill>
                  <a:srgbClr val="333399">
                    <a:lumMod val="50000"/>
                  </a:srgbClr>
                </a:solidFill>
              </a:rPr>
              <a:pPr>
                <a:defRPr/>
              </a:pPr>
              <a:t>‹#›</a:t>
            </a:fld>
            <a:endParaRPr lang="en-US" dirty="0">
              <a:solidFill>
                <a:srgbClr val="333399">
                  <a:lumMod val="50000"/>
                </a:srgbClr>
              </a:solidFill>
            </a:endParaRPr>
          </a:p>
        </p:txBody>
      </p:sp>
    </p:spTree>
    <p:extLst>
      <p:ext uri="{BB962C8B-B14F-4D97-AF65-F5344CB8AC3E}">
        <p14:creationId xmlns:p14="http://schemas.microsoft.com/office/powerpoint/2010/main" val="3647367819"/>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lvl1pPr>
              <a:defRPr>
                <a:solidFill>
                  <a:schemeClr val="accent2">
                    <a:lumMod val="50000"/>
                  </a:schemeClr>
                </a:solidFill>
              </a:defRPr>
            </a:lvl1pPr>
          </a:lstStyle>
          <a:p>
            <a:pPr>
              <a:defRPr/>
            </a:pPr>
            <a:fld id="{625118D7-FBA1-493B-9421-3A3F596335FE}" type="slidenum">
              <a:rPr lang="en-US" smtClean="0">
                <a:solidFill>
                  <a:srgbClr val="333399">
                    <a:lumMod val="50000"/>
                  </a:srgbClr>
                </a:solidFill>
              </a:rPr>
              <a:pPr>
                <a:defRPr/>
              </a:pPr>
              <a:t>‹#›</a:t>
            </a:fld>
            <a:endParaRPr lang="en-US" dirty="0">
              <a:solidFill>
                <a:srgbClr val="333399">
                  <a:lumMod val="50000"/>
                </a:srgbClr>
              </a:solidFill>
            </a:endParaRPr>
          </a:p>
        </p:txBody>
      </p:sp>
    </p:spTree>
    <p:extLst>
      <p:ext uri="{BB962C8B-B14F-4D97-AF65-F5344CB8AC3E}">
        <p14:creationId xmlns:p14="http://schemas.microsoft.com/office/powerpoint/2010/main" val="4070456675"/>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lvl1pPr>
              <a:defRPr>
                <a:solidFill>
                  <a:schemeClr val="accent2">
                    <a:lumMod val="50000"/>
                  </a:schemeClr>
                </a:solidFill>
              </a:defRPr>
            </a:lvl1pPr>
          </a:lstStyle>
          <a:p>
            <a:pPr>
              <a:defRPr/>
            </a:pPr>
            <a:fld id="{625118D7-FBA1-493B-9421-3A3F596335FE}" type="slidenum">
              <a:rPr lang="en-US" smtClean="0">
                <a:solidFill>
                  <a:srgbClr val="333399">
                    <a:lumMod val="50000"/>
                  </a:srgbClr>
                </a:solidFill>
              </a:rPr>
              <a:pPr>
                <a:defRPr/>
              </a:pPr>
              <a:t>‹#›</a:t>
            </a:fld>
            <a:endParaRPr lang="en-US" dirty="0">
              <a:solidFill>
                <a:srgbClr val="333399">
                  <a:lumMod val="50000"/>
                </a:srgbClr>
              </a:solidFill>
            </a:endParaRPr>
          </a:p>
        </p:txBody>
      </p:sp>
    </p:spTree>
    <p:extLst>
      <p:ext uri="{BB962C8B-B14F-4D97-AF65-F5344CB8AC3E}">
        <p14:creationId xmlns:p14="http://schemas.microsoft.com/office/powerpoint/2010/main" val="731402007"/>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lvl1pPr>
              <a:defRPr>
                <a:solidFill>
                  <a:schemeClr val="accent2">
                    <a:lumMod val="50000"/>
                  </a:schemeClr>
                </a:solidFill>
              </a:defRPr>
            </a:lvl1pPr>
          </a:lstStyle>
          <a:p>
            <a:pPr>
              <a:defRPr/>
            </a:pPr>
            <a:fld id="{625118D7-FBA1-493B-9421-3A3F596335FE}" type="slidenum">
              <a:rPr lang="en-US" smtClean="0">
                <a:solidFill>
                  <a:srgbClr val="333399">
                    <a:lumMod val="50000"/>
                  </a:srgbClr>
                </a:solidFill>
              </a:rPr>
              <a:pPr>
                <a:defRPr/>
              </a:pPr>
              <a:t>‹#›</a:t>
            </a:fld>
            <a:endParaRPr lang="en-US" dirty="0">
              <a:solidFill>
                <a:srgbClr val="333399">
                  <a:lumMod val="50000"/>
                </a:srgbClr>
              </a:solidFill>
            </a:endParaRPr>
          </a:p>
        </p:txBody>
      </p:sp>
    </p:spTree>
    <p:extLst>
      <p:ext uri="{BB962C8B-B14F-4D97-AF65-F5344CB8AC3E}">
        <p14:creationId xmlns:p14="http://schemas.microsoft.com/office/powerpoint/2010/main" val="4233967716"/>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lvl1pPr>
              <a:defRPr>
                <a:solidFill>
                  <a:schemeClr val="accent2">
                    <a:lumMod val="50000"/>
                  </a:schemeClr>
                </a:solidFill>
              </a:defRPr>
            </a:lvl1pPr>
          </a:lstStyle>
          <a:p>
            <a:pPr>
              <a:defRPr/>
            </a:pPr>
            <a:fld id="{625118D7-FBA1-493B-9421-3A3F596335FE}" type="slidenum">
              <a:rPr lang="en-US" smtClean="0">
                <a:solidFill>
                  <a:srgbClr val="333399">
                    <a:lumMod val="50000"/>
                  </a:srgbClr>
                </a:solidFill>
              </a:rPr>
              <a:pPr>
                <a:defRPr/>
              </a:pPr>
              <a:t>‹#›</a:t>
            </a:fld>
            <a:endParaRPr lang="en-US" dirty="0">
              <a:solidFill>
                <a:srgbClr val="333399">
                  <a:lumMod val="50000"/>
                </a:srgbClr>
              </a:solidFill>
            </a:endParaRPr>
          </a:p>
        </p:txBody>
      </p:sp>
    </p:spTree>
    <p:extLst>
      <p:ext uri="{BB962C8B-B14F-4D97-AF65-F5344CB8AC3E}">
        <p14:creationId xmlns:p14="http://schemas.microsoft.com/office/powerpoint/2010/main" val="3970528953"/>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sz="1300" baseline="0">
                <a:solidFill>
                  <a:srgbClr val="002060"/>
                </a:solidFill>
                <a:latin typeface="Times New Roman" panose="02020603050405020304" pitchFamily="18" charset="0"/>
              </a:defRPr>
            </a:lvl1pPr>
          </a:lstStyle>
          <a:p>
            <a:fld id="{55722841-C2E9-4BF3-BE11-AFC15F307697}" type="slidenum">
              <a:rPr lang="en-US" smtClean="0"/>
              <a:pPr/>
              <a:t>‹#›</a:t>
            </a:fld>
            <a:endParaRPr lang="en-US" dirty="0"/>
          </a:p>
        </p:txBody>
      </p:sp>
    </p:spTree>
    <p:extLst>
      <p:ext uri="{BB962C8B-B14F-4D97-AF65-F5344CB8AC3E}">
        <p14:creationId xmlns:p14="http://schemas.microsoft.com/office/powerpoint/2010/main" val="3027867389"/>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5722841-C2E9-4BF3-BE11-AFC15F3076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8206485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5722841-C2E9-4BF3-BE11-AFC15F3076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7365538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5722841-C2E9-4BF3-BE11-AFC15F3076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37229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custDataLst>
              <p:tags r:id="rId1"/>
            </p:custDataLst>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custDataLst>
              <p:tags r:id="rId2"/>
            </p:custDataLst>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custDataLst>
              <p:tags r:id="rId3"/>
            </p:custDataLst>
          </p:nvPr>
        </p:nvSpPr>
        <p:spPr>
          <a:ln/>
        </p:spPr>
        <p:txBody>
          <a:bodyPr/>
          <a:lstStyle>
            <a:lvl1pPr>
              <a:defRPr/>
            </a:lvl1pPr>
          </a:lstStyle>
          <a:p>
            <a:pPr>
              <a:defRPr/>
            </a:pPr>
            <a:fld id="{D3E4308E-39F2-41CB-9B29-732CA94E8F2F}" type="slidenum">
              <a:rPr lang="en-US"/>
              <a:pPr>
                <a:defRPr/>
              </a:pPr>
              <a:t>‹#›</a:t>
            </a:fld>
            <a:endParaRPr lang="en-US" dirty="0"/>
          </a:p>
        </p:txBody>
      </p:sp>
    </p:spTree>
    <p:extLst>
      <p:ext uri="{BB962C8B-B14F-4D97-AF65-F5344CB8AC3E}">
        <p14:creationId xmlns:p14="http://schemas.microsoft.com/office/powerpoint/2010/main" val="400608840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5722841-C2E9-4BF3-BE11-AFC15F3076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0594614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5722841-C2E9-4BF3-BE11-AFC15F3076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6564528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5722841-C2E9-4BF3-BE11-AFC15F3076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250975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5722841-C2E9-4BF3-BE11-AFC15F3076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7622347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5722841-C2E9-4BF3-BE11-AFC15F3076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9781797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5722841-C2E9-4BF3-BE11-AFC15F3076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735979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5722841-C2E9-4BF3-BE11-AFC15F3076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217290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custDataLst>
              <p:tags r:id="rId1"/>
            </p:custDataLst>
          </p:nvPr>
        </p:nvSpPr>
        <p:spPr/>
        <p:txBody>
          <a:bodyPr/>
          <a:lstStyle>
            <a:lvl1pPr fontAlgn="auto">
              <a:spcAft>
                <a:spcPts val="0"/>
              </a:spcAft>
              <a:defRPr/>
            </a:lvl1pPr>
          </a:lstStyle>
          <a:p>
            <a:pPr>
              <a:defRPr/>
            </a:pPr>
            <a:endParaRPr lang="en-US"/>
          </a:p>
        </p:txBody>
      </p:sp>
      <p:sp>
        <p:nvSpPr>
          <p:cNvPr id="5" name="Rectangle 5"/>
          <p:cNvSpPr>
            <a:spLocks noGrp="1" noChangeArrowheads="1"/>
          </p:cNvSpPr>
          <p:nvPr>
            <p:ph type="ftr" sz="quarter" idx="11"/>
            <p:custDataLst>
              <p:tags r:id="rId2"/>
            </p:custDataLst>
          </p:nvPr>
        </p:nvSpPr>
        <p:spPr/>
        <p:txBody>
          <a:bodyPr/>
          <a:lstStyle>
            <a:lvl1pPr fontAlgn="auto">
              <a:spcAft>
                <a:spcPts val="0"/>
              </a:spcAft>
              <a:defRPr/>
            </a:lvl1pPr>
          </a:lstStyle>
          <a:p>
            <a:pPr>
              <a:defRPr/>
            </a:pPr>
            <a:endParaRPr lang="en-US"/>
          </a:p>
        </p:txBody>
      </p:sp>
      <p:sp>
        <p:nvSpPr>
          <p:cNvPr id="6" name="Rectangle 6"/>
          <p:cNvSpPr>
            <a:spLocks noGrp="1" noChangeArrowheads="1"/>
          </p:cNvSpPr>
          <p:nvPr>
            <p:ph type="sldNum" sz="quarter" idx="12"/>
            <p:custDataLst>
              <p:tags r:id="rId3"/>
            </p:custDataLst>
          </p:nvPr>
        </p:nvSpPr>
        <p:spPr/>
        <p:txBody>
          <a:bodyPr/>
          <a:lstStyle>
            <a:lvl1pPr fontAlgn="auto">
              <a:spcAft>
                <a:spcPts val="0"/>
              </a:spcAft>
              <a:defRPr/>
            </a:lvl1pPr>
          </a:lstStyle>
          <a:p>
            <a:pPr>
              <a:defRPr/>
            </a:pPr>
            <a:fld id="{58421426-EB6B-43F0-9ECF-691B715690D4}" type="slidenum">
              <a:rPr lang="en-US"/>
              <a:pPr>
                <a:defRPr/>
              </a:pPr>
              <a:t>‹#›</a:t>
            </a:fld>
            <a:endParaRPr lang="en-US"/>
          </a:p>
        </p:txBody>
      </p:sp>
    </p:spTree>
    <p:extLst>
      <p:ext uri="{BB962C8B-B14F-4D97-AF65-F5344CB8AC3E}">
        <p14:creationId xmlns:p14="http://schemas.microsoft.com/office/powerpoint/2010/main" val="148487051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custDataLst>
              <p:tags r:id="rId1"/>
            </p:custDataLst>
          </p:nvPr>
        </p:nvSpPr>
        <p:spPr/>
        <p:txBody>
          <a:bodyPr/>
          <a:lstStyle>
            <a:lvl1pPr fontAlgn="auto">
              <a:spcAft>
                <a:spcPts val="0"/>
              </a:spcAft>
              <a:defRPr/>
            </a:lvl1pPr>
          </a:lstStyle>
          <a:p>
            <a:pPr>
              <a:defRPr/>
            </a:pPr>
            <a:endParaRPr lang="en-US"/>
          </a:p>
        </p:txBody>
      </p:sp>
      <p:sp>
        <p:nvSpPr>
          <p:cNvPr id="5" name="Rectangle 5"/>
          <p:cNvSpPr>
            <a:spLocks noGrp="1" noChangeArrowheads="1"/>
          </p:cNvSpPr>
          <p:nvPr>
            <p:ph type="ftr" sz="quarter" idx="11"/>
            <p:custDataLst>
              <p:tags r:id="rId2"/>
            </p:custDataLst>
          </p:nvPr>
        </p:nvSpPr>
        <p:spPr/>
        <p:txBody>
          <a:bodyPr/>
          <a:lstStyle>
            <a:lvl1pPr fontAlgn="auto">
              <a:spcAft>
                <a:spcPts val="0"/>
              </a:spcAft>
              <a:defRPr/>
            </a:lvl1pPr>
          </a:lstStyle>
          <a:p>
            <a:pPr>
              <a:defRPr/>
            </a:pPr>
            <a:endParaRPr lang="en-US"/>
          </a:p>
        </p:txBody>
      </p:sp>
      <p:sp>
        <p:nvSpPr>
          <p:cNvPr id="6" name="Rectangle 6"/>
          <p:cNvSpPr>
            <a:spLocks noGrp="1" noChangeArrowheads="1"/>
          </p:cNvSpPr>
          <p:nvPr>
            <p:ph type="sldNum" sz="quarter" idx="12"/>
            <p:custDataLst>
              <p:tags r:id="rId3"/>
            </p:custDataLst>
          </p:nvPr>
        </p:nvSpPr>
        <p:spPr/>
        <p:txBody>
          <a:bodyPr/>
          <a:lstStyle>
            <a:lvl1pPr fontAlgn="auto">
              <a:spcAft>
                <a:spcPts val="0"/>
              </a:spcAft>
              <a:defRPr/>
            </a:lvl1pPr>
          </a:lstStyle>
          <a:p>
            <a:pPr>
              <a:defRPr/>
            </a:pPr>
            <a:fld id="{500A61DA-D1F6-421D-B020-48596C4CA807}" type="slidenum">
              <a:rPr lang="en-US"/>
              <a:pPr>
                <a:defRPr/>
              </a:pPr>
              <a:t>‹#›</a:t>
            </a:fld>
            <a:endParaRPr lang="en-US"/>
          </a:p>
        </p:txBody>
      </p:sp>
    </p:spTree>
    <p:extLst>
      <p:ext uri="{BB962C8B-B14F-4D97-AF65-F5344CB8AC3E}">
        <p14:creationId xmlns:p14="http://schemas.microsoft.com/office/powerpoint/2010/main" val="418046870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custDataLst>
              <p:tags r:id="rId1"/>
            </p:custDataLst>
          </p:nvPr>
        </p:nvSpPr>
        <p:spPr/>
        <p:txBody>
          <a:bodyPr/>
          <a:lstStyle>
            <a:lvl1pPr fontAlgn="auto">
              <a:spcAft>
                <a:spcPts val="0"/>
              </a:spcAft>
              <a:defRPr/>
            </a:lvl1pPr>
          </a:lstStyle>
          <a:p>
            <a:pPr>
              <a:defRPr/>
            </a:pPr>
            <a:endParaRPr lang="en-US"/>
          </a:p>
        </p:txBody>
      </p:sp>
      <p:sp>
        <p:nvSpPr>
          <p:cNvPr id="5" name="Rectangle 5"/>
          <p:cNvSpPr>
            <a:spLocks noGrp="1" noChangeArrowheads="1"/>
          </p:cNvSpPr>
          <p:nvPr>
            <p:ph type="ftr" sz="quarter" idx="11"/>
            <p:custDataLst>
              <p:tags r:id="rId2"/>
            </p:custDataLst>
          </p:nvPr>
        </p:nvSpPr>
        <p:spPr/>
        <p:txBody>
          <a:bodyPr/>
          <a:lstStyle>
            <a:lvl1pPr fontAlgn="auto">
              <a:spcAft>
                <a:spcPts val="0"/>
              </a:spcAft>
              <a:defRPr/>
            </a:lvl1pPr>
          </a:lstStyle>
          <a:p>
            <a:pPr>
              <a:defRPr/>
            </a:pPr>
            <a:endParaRPr lang="en-US"/>
          </a:p>
        </p:txBody>
      </p:sp>
      <p:sp>
        <p:nvSpPr>
          <p:cNvPr id="6" name="Rectangle 6"/>
          <p:cNvSpPr>
            <a:spLocks noGrp="1" noChangeArrowheads="1"/>
          </p:cNvSpPr>
          <p:nvPr>
            <p:ph type="sldNum" sz="quarter" idx="12"/>
            <p:custDataLst>
              <p:tags r:id="rId3"/>
            </p:custDataLst>
          </p:nvPr>
        </p:nvSpPr>
        <p:spPr/>
        <p:txBody>
          <a:bodyPr/>
          <a:lstStyle>
            <a:lvl1pPr fontAlgn="auto">
              <a:spcAft>
                <a:spcPts val="0"/>
              </a:spcAft>
              <a:defRPr/>
            </a:lvl1pPr>
          </a:lstStyle>
          <a:p>
            <a:pPr>
              <a:defRPr/>
            </a:pPr>
            <a:fld id="{E4A0020F-05E0-4EE6-9E46-EE79A0EFC936}" type="slidenum">
              <a:rPr lang="en-US"/>
              <a:pPr>
                <a:defRPr/>
              </a:pPr>
              <a:t>‹#›</a:t>
            </a:fld>
            <a:endParaRPr lang="en-US"/>
          </a:p>
        </p:txBody>
      </p:sp>
    </p:spTree>
    <p:extLst>
      <p:ext uri="{BB962C8B-B14F-4D97-AF65-F5344CB8AC3E}">
        <p14:creationId xmlns:p14="http://schemas.microsoft.com/office/powerpoint/2010/main" val="9015931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custDataLst>
              <p:tags r:id="rId1"/>
            </p:custDataLst>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custDataLst>
              <p:tags r:id="rId2"/>
            </p:custDataLst>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custDataLst>
              <p:tags r:id="rId3"/>
            </p:custDataLst>
          </p:nvPr>
        </p:nvSpPr>
        <p:spPr>
          <a:ln/>
        </p:spPr>
        <p:txBody>
          <a:bodyPr/>
          <a:lstStyle>
            <a:lvl1pPr>
              <a:defRPr>
                <a:solidFill>
                  <a:schemeClr val="accent2">
                    <a:lumMod val="75000"/>
                  </a:schemeClr>
                </a:solidFill>
              </a:defRPr>
            </a:lvl1pPr>
          </a:lstStyle>
          <a:p>
            <a:pPr>
              <a:defRPr/>
            </a:pPr>
            <a:fld id="{291B2AF9-E81A-4906-81A1-229B3B15DE3C}" type="slidenum">
              <a:rPr lang="en-US" smtClean="0"/>
              <a:t>‹#›</a:t>
            </a:fld>
            <a:endParaRPr lang="en-US" dirty="0"/>
          </a:p>
        </p:txBody>
      </p:sp>
    </p:spTree>
    <p:extLst>
      <p:ext uri="{BB962C8B-B14F-4D97-AF65-F5344CB8AC3E}">
        <p14:creationId xmlns:p14="http://schemas.microsoft.com/office/powerpoint/2010/main" val="2755568587"/>
      </p:ext>
    </p:extLst>
  </p:cSld>
  <p:clrMapOvr>
    <a:masterClrMapping/>
  </p:clrMapOvr>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custDataLst>
              <p:tags r:id="rId1"/>
            </p:custDataLst>
          </p:nvPr>
        </p:nvSpPr>
        <p:spPr/>
        <p:txBody>
          <a:bodyPr/>
          <a:lstStyle>
            <a:lvl1pPr fontAlgn="auto">
              <a:spcAft>
                <a:spcPts val="0"/>
              </a:spcAft>
              <a:defRPr/>
            </a:lvl1pPr>
          </a:lstStyle>
          <a:p>
            <a:pPr>
              <a:defRPr/>
            </a:pPr>
            <a:endParaRPr lang="en-US"/>
          </a:p>
        </p:txBody>
      </p:sp>
      <p:sp>
        <p:nvSpPr>
          <p:cNvPr id="6" name="Rectangle 5"/>
          <p:cNvSpPr>
            <a:spLocks noGrp="1" noChangeArrowheads="1"/>
          </p:cNvSpPr>
          <p:nvPr>
            <p:ph type="ftr" sz="quarter" idx="11"/>
            <p:custDataLst>
              <p:tags r:id="rId2"/>
            </p:custDataLst>
          </p:nvPr>
        </p:nvSpPr>
        <p:spPr/>
        <p:txBody>
          <a:bodyPr/>
          <a:lstStyle>
            <a:lvl1pPr fontAlgn="auto">
              <a:spcAft>
                <a:spcPts val="0"/>
              </a:spcAft>
              <a:defRPr/>
            </a:lvl1pPr>
          </a:lstStyle>
          <a:p>
            <a:pPr>
              <a:defRPr/>
            </a:pPr>
            <a:endParaRPr lang="en-US"/>
          </a:p>
        </p:txBody>
      </p:sp>
      <p:sp>
        <p:nvSpPr>
          <p:cNvPr id="7" name="Rectangle 6"/>
          <p:cNvSpPr>
            <a:spLocks noGrp="1" noChangeArrowheads="1"/>
          </p:cNvSpPr>
          <p:nvPr>
            <p:ph type="sldNum" sz="quarter" idx="12"/>
            <p:custDataLst>
              <p:tags r:id="rId3"/>
            </p:custDataLst>
          </p:nvPr>
        </p:nvSpPr>
        <p:spPr/>
        <p:txBody>
          <a:bodyPr/>
          <a:lstStyle>
            <a:lvl1pPr fontAlgn="auto">
              <a:spcAft>
                <a:spcPts val="0"/>
              </a:spcAft>
              <a:defRPr/>
            </a:lvl1pPr>
          </a:lstStyle>
          <a:p>
            <a:pPr>
              <a:defRPr/>
            </a:pPr>
            <a:fld id="{72A52A82-38BC-46E0-A3E5-DD7E986CBB36}" type="slidenum">
              <a:rPr lang="en-US"/>
              <a:pPr>
                <a:defRPr/>
              </a:pPr>
              <a:t>‹#›</a:t>
            </a:fld>
            <a:endParaRPr lang="en-US"/>
          </a:p>
        </p:txBody>
      </p:sp>
    </p:spTree>
    <p:extLst>
      <p:ext uri="{BB962C8B-B14F-4D97-AF65-F5344CB8AC3E}">
        <p14:creationId xmlns:p14="http://schemas.microsoft.com/office/powerpoint/2010/main" val="327042695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custDataLst>
              <p:tags r:id="rId1"/>
            </p:custDataLst>
          </p:nvPr>
        </p:nvSpPr>
        <p:spPr/>
        <p:txBody>
          <a:bodyPr/>
          <a:lstStyle>
            <a:lvl1pPr fontAlgn="auto">
              <a:spcAft>
                <a:spcPts val="0"/>
              </a:spcAft>
              <a:defRPr/>
            </a:lvl1pPr>
          </a:lstStyle>
          <a:p>
            <a:pPr>
              <a:defRPr/>
            </a:pPr>
            <a:endParaRPr lang="en-US"/>
          </a:p>
        </p:txBody>
      </p:sp>
      <p:sp>
        <p:nvSpPr>
          <p:cNvPr id="8" name="Rectangle 5"/>
          <p:cNvSpPr>
            <a:spLocks noGrp="1" noChangeArrowheads="1"/>
          </p:cNvSpPr>
          <p:nvPr>
            <p:ph type="ftr" sz="quarter" idx="11"/>
            <p:custDataLst>
              <p:tags r:id="rId2"/>
            </p:custDataLst>
          </p:nvPr>
        </p:nvSpPr>
        <p:spPr/>
        <p:txBody>
          <a:bodyPr/>
          <a:lstStyle>
            <a:lvl1pPr fontAlgn="auto">
              <a:spcAft>
                <a:spcPts val="0"/>
              </a:spcAft>
              <a:defRPr/>
            </a:lvl1pPr>
          </a:lstStyle>
          <a:p>
            <a:pPr>
              <a:defRPr/>
            </a:pPr>
            <a:endParaRPr lang="en-US"/>
          </a:p>
        </p:txBody>
      </p:sp>
      <p:sp>
        <p:nvSpPr>
          <p:cNvPr id="9" name="Rectangle 6"/>
          <p:cNvSpPr>
            <a:spLocks noGrp="1" noChangeArrowheads="1"/>
          </p:cNvSpPr>
          <p:nvPr>
            <p:ph type="sldNum" sz="quarter" idx="12"/>
            <p:custDataLst>
              <p:tags r:id="rId3"/>
            </p:custDataLst>
          </p:nvPr>
        </p:nvSpPr>
        <p:spPr/>
        <p:txBody>
          <a:bodyPr/>
          <a:lstStyle>
            <a:lvl1pPr fontAlgn="auto">
              <a:spcAft>
                <a:spcPts val="0"/>
              </a:spcAft>
              <a:defRPr/>
            </a:lvl1pPr>
          </a:lstStyle>
          <a:p>
            <a:pPr>
              <a:defRPr/>
            </a:pPr>
            <a:fld id="{379FB982-4DB2-4184-96EA-A9A22FBF99D3}" type="slidenum">
              <a:rPr lang="en-US"/>
              <a:pPr>
                <a:defRPr/>
              </a:pPr>
              <a:t>‹#›</a:t>
            </a:fld>
            <a:endParaRPr lang="en-US"/>
          </a:p>
        </p:txBody>
      </p:sp>
    </p:spTree>
    <p:extLst>
      <p:ext uri="{BB962C8B-B14F-4D97-AF65-F5344CB8AC3E}">
        <p14:creationId xmlns:p14="http://schemas.microsoft.com/office/powerpoint/2010/main" val="277685498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custDataLst>
              <p:tags r:id="rId1"/>
            </p:custDataLst>
          </p:nvPr>
        </p:nvSpPr>
        <p:spPr/>
        <p:txBody>
          <a:bodyPr/>
          <a:lstStyle>
            <a:lvl1pPr fontAlgn="auto">
              <a:spcAft>
                <a:spcPts val="0"/>
              </a:spcAft>
              <a:defRPr/>
            </a:lvl1pPr>
          </a:lstStyle>
          <a:p>
            <a:pPr>
              <a:defRPr/>
            </a:pPr>
            <a:endParaRPr lang="en-US"/>
          </a:p>
        </p:txBody>
      </p:sp>
      <p:sp>
        <p:nvSpPr>
          <p:cNvPr id="4" name="Rectangle 5"/>
          <p:cNvSpPr>
            <a:spLocks noGrp="1" noChangeArrowheads="1"/>
          </p:cNvSpPr>
          <p:nvPr>
            <p:ph type="ftr" sz="quarter" idx="11"/>
            <p:custDataLst>
              <p:tags r:id="rId2"/>
            </p:custDataLst>
          </p:nvPr>
        </p:nvSpPr>
        <p:spPr/>
        <p:txBody>
          <a:bodyPr/>
          <a:lstStyle>
            <a:lvl1pPr fontAlgn="auto">
              <a:spcAft>
                <a:spcPts val="0"/>
              </a:spcAft>
              <a:defRPr/>
            </a:lvl1pPr>
          </a:lstStyle>
          <a:p>
            <a:pPr>
              <a:defRPr/>
            </a:pPr>
            <a:endParaRPr lang="en-US"/>
          </a:p>
        </p:txBody>
      </p:sp>
      <p:sp>
        <p:nvSpPr>
          <p:cNvPr id="5" name="Rectangle 6"/>
          <p:cNvSpPr>
            <a:spLocks noGrp="1" noChangeArrowheads="1"/>
          </p:cNvSpPr>
          <p:nvPr>
            <p:ph type="sldNum" sz="quarter" idx="12"/>
            <p:custDataLst>
              <p:tags r:id="rId3"/>
            </p:custDataLst>
          </p:nvPr>
        </p:nvSpPr>
        <p:spPr/>
        <p:txBody>
          <a:bodyPr/>
          <a:lstStyle>
            <a:lvl1pPr fontAlgn="auto">
              <a:spcAft>
                <a:spcPts val="0"/>
              </a:spcAft>
              <a:defRPr/>
            </a:lvl1pPr>
          </a:lstStyle>
          <a:p>
            <a:pPr>
              <a:defRPr/>
            </a:pPr>
            <a:fld id="{9627BC2D-B90C-43E5-9403-DD3D009ADD39}" type="slidenum">
              <a:rPr lang="en-US"/>
              <a:pPr>
                <a:defRPr/>
              </a:pPr>
              <a:t>‹#›</a:t>
            </a:fld>
            <a:endParaRPr lang="en-US"/>
          </a:p>
        </p:txBody>
      </p:sp>
    </p:spTree>
    <p:extLst>
      <p:ext uri="{BB962C8B-B14F-4D97-AF65-F5344CB8AC3E}">
        <p14:creationId xmlns:p14="http://schemas.microsoft.com/office/powerpoint/2010/main" val="163068887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custDataLst>
              <p:tags r:id="rId1"/>
            </p:custDataLst>
          </p:nvPr>
        </p:nvSpPr>
        <p:spPr/>
        <p:txBody>
          <a:bodyPr/>
          <a:lstStyle>
            <a:lvl1pPr fontAlgn="auto">
              <a:spcAft>
                <a:spcPts val="0"/>
              </a:spcAft>
              <a:defRPr/>
            </a:lvl1pPr>
          </a:lstStyle>
          <a:p>
            <a:pPr>
              <a:defRPr/>
            </a:pPr>
            <a:endParaRPr lang="en-US"/>
          </a:p>
        </p:txBody>
      </p:sp>
      <p:sp>
        <p:nvSpPr>
          <p:cNvPr id="3" name="Rectangle 5"/>
          <p:cNvSpPr>
            <a:spLocks noGrp="1" noChangeArrowheads="1"/>
          </p:cNvSpPr>
          <p:nvPr>
            <p:ph type="ftr" sz="quarter" idx="11"/>
            <p:custDataLst>
              <p:tags r:id="rId2"/>
            </p:custDataLst>
          </p:nvPr>
        </p:nvSpPr>
        <p:spPr/>
        <p:txBody>
          <a:bodyPr/>
          <a:lstStyle>
            <a:lvl1pPr fontAlgn="auto">
              <a:spcAft>
                <a:spcPts val="0"/>
              </a:spcAft>
              <a:defRPr/>
            </a:lvl1pPr>
          </a:lstStyle>
          <a:p>
            <a:pPr>
              <a:defRPr/>
            </a:pPr>
            <a:endParaRPr lang="en-US"/>
          </a:p>
        </p:txBody>
      </p:sp>
      <p:sp>
        <p:nvSpPr>
          <p:cNvPr id="4" name="Rectangle 6"/>
          <p:cNvSpPr>
            <a:spLocks noGrp="1" noChangeArrowheads="1"/>
          </p:cNvSpPr>
          <p:nvPr>
            <p:ph type="sldNum" sz="quarter" idx="12"/>
            <p:custDataLst>
              <p:tags r:id="rId3"/>
            </p:custDataLst>
          </p:nvPr>
        </p:nvSpPr>
        <p:spPr/>
        <p:txBody>
          <a:bodyPr/>
          <a:lstStyle>
            <a:lvl1pPr fontAlgn="auto">
              <a:spcAft>
                <a:spcPts val="0"/>
              </a:spcAft>
              <a:defRPr/>
            </a:lvl1pPr>
          </a:lstStyle>
          <a:p>
            <a:pPr>
              <a:defRPr/>
            </a:pPr>
            <a:fld id="{250D76C0-B5DD-45EC-80C4-FE9E12A8A539}" type="slidenum">
              <a:rPr lang="en-US"/>
              <a:pPr>
                <a:defRPr/>
              </a:pPr>
              <a:t>‹#›</a:t>
            </a:fld>
            <a:endParaRPr lang="en-US"/>
          </a:p>
        </p:txBody>
      </p:sp>
    </p:spTree>
    <p:extLst>
      <p:ext uri="{BB962C8B-B14F-4D97-AF65-F5344CB8AC3E}">
        <p14:creationId xmlns:p14="http://schemas.microsoft.com/office/powerpoint/2010/main" val="303546194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custDataLst>
              <p:tags r:id="rId1"/>
            </p:custDataLst>
          </p:nvPr>
        </p:nvSpPr>
        <p:spPr/>
        <p:txBody>
          <a:bodyPr/>
          <a:lstStyle>
            <a:lvl1pPr fontAlgn="auto">
              <a:spcAft>
                <a:spcPts val="0"/>
              </a:spcAft>
              <a:defRPr/>
            </a:lvl1pPr>
          </a:lstStyle>
          <a:p>
            <a:pPr>
              <a:defRPr/>
            </a:pPr>
            <a:endParaRPr lang="en-US"/>
          </a:p>
        </p:txBody>
      </p:sp>
      <p:sp>
        <p:nvSpPr>
          <p:cNvPr id="6" name="Rectangle 5"/>
          <p:cNvSpPr>
            <a:spLocks noGrp="1" noChangeArrowheads="1"/>
          </p:cNvSpPr>
          <p:nvPr>
            <p:ph type="ftr" sz="quarter" idx="11"/>
            <p:custDataLst>
              <p:tags r:id="rId2"/>
            </p:custDataLst>
          </p:nvPr>
        </p:nvSpPr>
        <p:spPr/>
        <p:txBody>
          <a:bodyPr/>
          <a:lstStyle>
            <a:lvl1pPr fontAlgn="auto">
              <a:spcAft>
                <a:spcPts val="0"/>
              </a:spcAft>
              <a:defRPr/>
            </a:lvl1pPr>
          </a:lstStyle>
          <a:p>
            <a:pPr>
              <a:defRPr/>
            </a:pPr>
            <a:endParaRPr lang="en-US"/>
          </a:p>
        </p:txBody>
      </p:sp>
      <p:sp>
        <p:nvSpPr>
          <p:cNvPr id="7" name="Rectangle 6"/>
          <p:cNvSpPr>
            <a:spLocks noGrp="1" noChangeArrowheads="1"/>
          </p:cNvSpPr>
          <p:nvPr>
            <p:ph type="sldNum" sz="quarter" idx="12"/>
            <p:custDataLst>
              <p:tags r:id="rId3"/>
            </p:custDataLst>
          </p:nvPr>
        </p:nvSpPr>
        <p:spPr/>
        <p:txBody>
          <a:bodyPr/>
          <a:lstStyle>
            <a:lvl1pPr fontAlgn="auto">
              <a:spcAft>
                <a:spcPts val="0"/>
              </a:spcAft>
              <a:defRPr/>
            </a:lvl1pPr>
          </a:lstStyle>
          <a:p>
            <a:pPr>
              <a:defRPr/>
            </a:pPr>
            <a:fld id="{C7401777-E638-437D-98B8-1664CED0C0C9}" type="slidenum">
              <a:rPr lang="en-US"/>
              <a:pPr>
                <a:defRPr/>
              </a:pPr>
              <a:t>‹#›</a:t>
            </a:fld>
            <a:endParaRPr lang="en-US"/>
          </a:p>
        </p:txBody>
      </p:sp>
    </p:spTree>
    <p:extLst>
      <p:ext uri="{BB962C8B-B14F-4D97-AF65-F5344CB8AC3E}">
        <p14:creationId xmlns:p14="http://schemas.microsoft.com/office/powerpoint/2010/main" val="146256441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custDataLst>
              <p:tags r:id="rId1"/>
            </p:custDataLst>
          </p:nvPr>
        </p:nvSpPr>
        <p:spPr/>
        <p:txBody>
          <a:bodyPr/>
          <a:lstStyle>
            <a:lvl1pPr fontAlgn="auto">
              <a:spcAft>
                <a:spcPts val="0"/>
              </a:spcAft>
              <a:defRPr/>
            </a:lvl1pPr>
          </a:lstStyle>
          <a:p>
            <a:pPr>
              <a:defRPr/>
            </a:pPr>
            <a:endParaRPr lang="en-US"/>
          </a:p>
        </p:txBody>
      </p:sp>
      <p:sp>
        <p:nvSpPr>
          <p:cNvPr id="6" name="Rectangle 5"/>
          <p:cNvSpPr>
            <a:spLocks noGrp="1" noChangeArrowheads="1"/>
          </p:cNvSpPr>
          <p:nvPr>
            <p:ph type="ftr" sz="quarter" idx="11"/>
            <p:custDataLst>
              <p:tags r:id="rId2"/>
            </p:custDataLst>
          </p:nvPr>
        </p:nvSpPr>
        <p:spPr/>
        <p:txBody>
          <a:bodyPr/>
          <a:lstStyle>
            <a:lvl1pPr fontAlgn="auto">
              <a:spcAft>
                <a:spcPts val="0"/>
              </a:spcAft>
              <a:defRPr/>
            </a:lvl1pPr>
          </a:lstStyle>
          <a:p>
            <a:pPr>
              <a:defRPr/>
            </a:pPr>
            <a:endParaRPr lang="en-US"/>
          </a:p>
        </p:txBody>
      </p:sp>
      <p:sp>
        <p:nvSpPr>
          <p:cNvPr id="7" name="Rectangle 6"/>
          <p:cNvSpPr>
            <a:spLocks noGrp="1" noChangeArrowheads="1"/>
          </p:cNvSpPr>
          <p:nvPr>
            <p:ph type="sldNum" sz="quarter" idx="12"/>
            <p:custDataLst>
              <p:tags r:id="rId3"/>
            </p:custDataLst>
          </p:nvPr>
        </p:nvSpPr>
        <p:spPr/>
        <p:txBody>
          <a:bodyPr/>
          <a:lstStyle>
            <a:lvl1pPr fontAlgn="auto">
              <a:spcAft>
                <a:spcPts val="0"/>
              </a:spcAft>
              <a:defRPr/>
            </a:lvl1pPr>
          </a:lstStyle>
          <a:p>
            <a:pPr>
              <a:defRPr/>
            </a:pPr>
            <a:fld id="{B0D25745-8ED9-48E4-ACB4-1FA87E4D4A80}" type="slidenum">
              <a:rPr lang="en-US"/>
              <a:pPr>
                <a:defRPr/>
              </a:pPr>
              <a:t>‹#›</a:t>
            </a:fld>
            <a:endParaRPr lang="en-US"/>
          </a:p>
        </p:txBody>
      </p:sp>
    </p:spTree>
    <p:extLst>
      <p:ext uri="{BB962C8B-B14F-4D97-AF65-F5344CB8AC3E}">
        <p14:creationId xmlns:p14="http://schemas.microsoft.com/office/powerpoint/2010/main" val="35014220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custDataLst>
              <p:tags r:id="rId1"/>
            </p:custDataLst>
          </p:nvPr>
        </p:nvSpPr>
        <p:spPr/>
        <p:txBody>
          <a:bodyPr/>
          <a:lstStyle>
            <a:lvl1pPr fontAlgn="auto">
              <a:spcAft>
                <a:spcPts val="0"/>
              </a:spcAft>
              <a:defRPr/>
            </a:lvl1pPr>
          </a:lstStyle>
          <a:p>
            <a:pPr>
              <a:defRPr/>
            </a:pPr>
            <a:endParaRPr lang="en-US"/>
          </a:p>
        </p:txBody>
      </p:sp>
      <p:sp>
        <p:nvSpPr>
          <p:cNvPr id="5" name="Rectangle 5"/>
          <p:cNvSpPr>
            <a:spLocks noGrp="1" noChangeArrowheads="1"/>
          </p:cNvSpPr>
          <p:nvPr>
            <p:ph type="ftr" sz="quarter" idx="11"/>
            <p:custDataLst>
              <p:tags r:id="rId2"/>
            </p:custDataLst>
          </p:nvPr>
        </p:nvSpPr>
        <p:spPr/>
        <p:txBody>
          <a:bodyPr/>
          <a:lstStyle>
            <a:lvl1pPr fontAlgn="auto">
              <a:spcAft>
                <a:spcPts val="0"/>
              </a:spcAft>
              <a:defRPr/>
            </a:lvl1pPr>
          </a:lstStyle>
          <a:p>
            <a:pPr>
              <a:defRPr/>
            </a:pPr>
            <a:endParaRPr lang="en-US"/>
          </a:p>
        </p:txBody>
      </p:sp>
      <p:sp>
        <p:nvSpPr>
          <p:cNvPr id="6" name="Rectangle 6"/>
          <p:cNvSpPr>
            <a:spLocks noGrp="1" noChangeArrowheads="1"/>
          </p:cNvSpPr>
          <p:nvPr>
            <p:ph type="sldNum" sz="quarter" idx="12"/>
            <p:custDataLst>
              <p:tags r:id="rId3"/>
            </p:custDataLst>
          </p:nvPr>
        </p:nvSpPr>
        <p:spPr/>
        <p:txBody>
          <a:bodyPr/>
          <a:lstStyle>
            <a:lvl1pPr fontAlgn="auto">
              <a:spcAft>
                <a:spcPts val="0"/>
              </a:spcAft>
              <a:defRPr/>
            </a:lvl1pPr>
          </a:lstStyle>
          <a:p>
            <a:pPr>
              <a:defRPr/>
            </a:pPr>
            <a:fld id="{C906AF46-D671-4F22-8674-1AF0A8762428}" type="slidenum">
              <a:rPr lang="en-US"/>
              <a:pPr>
                <a:defRPr/>
              </a:pPr>
              <a:t>‹#›</a:t>
            </a:fld>
            <a:endParaRPr lang="en-US"/>
          </a:p>
        </p:txBody>
      </p:sp>
    </p:spTree>
    <p:extLst>
      <p:ext uri="{BB962C8B-B14F-4D97-AF65-F5344CB8AC3E}">
        <p14:creationId xmlns:p14="http://schemas.microsoft.com/office/powerpoint/2010/main" val="94704463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custDataLst>
              <p:tags r:id="rId1"/>
            </p:custDataLst>
          </p:nvPr>
        </p:nvSpPr>
        <p:spPr/>
        <p:txBody>
          <a:bodyPr/>
          <a:lstStyle>
            <a:lvl1pPr fontAlgn="auto">
              <a:spcAft>
                <a:spcPts val="0"/>
              </a:spcAft>
              <a:defRPr/>
            </a:lvl1pPr>
          </a:lstStyle>
          <a:p>
            <a:pPr>
              <a:defRPr/>
            </a:pPr>
            <a:endParaRPr lang="en-US"/>
          </a:p>
        </p:txBody>
      </p:sp>
      <p:sp>
        <p:nvSpPr>
          <p:cNvPr id="5" name="Rectangle 5"/>
          <p:cNvSpPr>
            <a:spLocks noGrp="1" noChangeArrowheads="1"/>
          </p:cNvSpPr>
          <p:nvPr>
            <p:ph type="ftr" sz="quarter" idx="11"/>
            <p:custDataLst>
              <p:tags r:id="rId2"/>
            </p:custDataLst>
          </p:nvPr>
        </p:nvSpPr>
        <p:spPr/>
        <p:txBody>
          <a:bodyPr/>
          <a:lstStyle>
            <a:lvl1pPr fontAlgn="auto">
              <a:spcAft>
                <a:spcPts val="0"/>
              </a:spcAft>
              <a:defRPr/>
            </a:lvl1pPr>
          </a:lstStyle>
          <a:p>
            <a:pPr>
              <a:defRPr/>
            </a:pPr>
            <a:endParaRPr lang="en-US"/>
          </a:p>
        </p:txBody>
      </p:sp>
      <p:sp>
        <p:nvSpPr>
          <p:cNvPr id="6" name="Rectangle 6"/>
          <p:cNvSpPr>
            <a:spLocks noGrp="1" noChangeArrowheads="1"/>
          </p:cNvSpPr>
          <p:nvPr>
            <p:ph type="sldNum" sz="quarter" idx="12"/>
            <p:custDataLst>
              <p:tags r:id="rId3"/>
            </p:custDataLst>
          </p:nvPr>
        </p:nvSpPr>
        <p:spPr/>
        <p:txBody>
          <a:bodyPr/>
          <a:lstStyle>
            <a:lvl1pPr fontAlgn="auto">
              <a:spcAft>
                <a:spcPts val="0"/>
              </a:spcAft>
              <a:defRPr/>
            </a:lvl1pPr>
          </a:lstStyle>
          <a:p>
            <a:pPr>
              <a:defRPr/>
            </a:pPr>
            <a:fld id="{42A2FCD4-7ED6-477F-96FB-A8B059565BCA}" type="slidenum">
              <a:rPr lang="en-US"/>
              <a:pPr>
                <a:defRPr/>
              </a:pPr>
              <a:t>‹#›</a:t>
            </a:fld>
            <a:endParaRPr lang="en-US"/>
          </a:p>
        </p:txBody>
      </p:sp>
    </p:spTree>
    <p:extLst>
      <p:ext uri="{BB962C8B-B14F-4D97-AF65-F5344CB8AC3E}">
        <p14:creationId xmlns:p14="http://schemas.microsoft.com/office/powerpoint/2010/main" val="107942764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custDataLst>
              <p:tags r:id="rId1"/>
            </p:custDataLst>
          </p:nvPr>
        </p:nvSpPr>
        <p:spPr/>
        <p:txBody>
          <a:bodyPr/>
          <a:lstStyle>
            <a:lvl1pPr fontAlgn="auto">
              <a:spcAft>
                <a:spcPts val="0"/>
              </a:spcAft>
              <a:defRPr>
                <a:latin typeface="Arial" pitchFamily="34" charset="0"/>
                <a:cs typeface="Arial" pitchFamily="34" charset="0"/>
              </a:defRPr>
            </a:lvl1pPr>
          </a:lstStyle>
          <a:p>
            <a:pPr>
              <a:defRPr/>
            </a:pPr>
            <a:endParaRPr lang="en-US"/>
          </a:p>
        </p:txBody>
      </p:sp>
      <p:sp>
        <p:nvSpPr>
          <p:cNvPr id="4" name="Footer Placeholder 3"/>
          <p:cNvSpPr>
            <a:spLocks noGrp="1"/>
          </p:cNvSpPr>
          <p:nvPr>
            <p:ph type="ftr" sz="quarter" idx="11"/>
            <p:custDataLst>
              <p:tags r:id="rId2"/>
            </p:custDataLst>
          </p:nvPr>
        </p:nvSpPr>
        <p:spPr/>
        <p:txBody>
          <a:bodyPr/>
          <a:lstStyle>
            <a:lvl1pPr algn="l" fontAlgn="auto">
              <a:spcAft>
                <a:spcPts val="0"/>
              </a:spcAft>
              <a:defRPr>
                <a:latin typeface="Arial" pitchFamily="34" charset="0"/>
                <a:cs typeface="Arial" pitchFamily="34" charset="0"/>
              </a:defRPr>
            </a:lvl1pPr>
          </a:lstStyle>
          <a:p>
            <a:pPr>
              <a:defRPr/>
            </a:pPr>
            <a:endParaRPr lang="en-US"/>
          </a:p>
        </p:txBody>
      </p:sp>
      <p:sp>
        <p:nvSpPr>
          <p:cNvPr id="5" name="Slide Number Placeholder 4"/>
          <p:cNvSpPr>
            <a:spLocks noGrp="1"/>
          </p:cNvSpPr>
          <p:nvPr>
            <p:ph type="sldNum" sz="quarter" idx="12"/>
            <p:custDataLst>
              <p:tags r:id="rId3"/>
            </p:custDataLst>
          </p:nvPr>
        </p:nvSpPr>
        <p:spPr/>
        <p:txBody>
          <a:bodyPr/>
          <a:lstStyle>
            <a:lvl1pPr fontAlgn="auto">
              <a:spcAft>
                <a:spcPts val="0"/>
              </a:spcAft>
              <a:defRPr>
                <a:latin typeface="Arial" pitchFamily="34" charset="0"/>
                <a:cs typeface="Arial" pitchFamily="34" charset="0"/>
              </a:defRPr>
            </a:lvl1pPr>
          </a:lstStyle>
          <a:p>
            <a:pPr>
              <a:defRPr/>
            </a:pPr>
            <a:fld id="{35E33117-18AF-412B-B8BA-AC40CB68FEE9}" type="slidenum">
              <a:rPr lang="en-US"/>
              <a:pPr>
                <a:defRPr/>
              </a:pPr>
              <a:t>‹#›</a:t>
            </a:fld>
            <a:endParaRPr lang="en-US"/>
          </a:p>
        </p:txBody>
      </p:sp>
    </p:spTree>
    <p:extLst>
      <p:ext uri="{BB962C8B-B14F-4D97-AF65-F5344CB8AC3E}">
        <p14:creationId xmlns:p14="http://schemas.microsoft.com/office/powerpoint/2010/main" val="131956888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custDataLst>
              <p:tags r:id="rId1"/>
            </p:custDataLst>
          </p:nvPr>
        </p:nvSpPr>
        <p:spPr/>
        <p:txBody>
          <a:bodyPr/>
          <a:lstStyle>
            <a:lvl1pPr fontAlgn="auto">
              <a:spcAft>
                <a:spcPts val="0"/>
              </a:spcAft>
              <a:defRPr>
                <a:latin typeface="Arial" pitchFamily="34" charset="0"/>
                <a:cs typeface="Arial" pitchFamily="34" charset="0"/>
              </a:defRPr>
            </a:lvl1pPr>
          </a:lstStyle>
          <a:p>
            <a:pPr>
              <a:defRPr/>
            </a:pPr>
            <a:endParaRPr lang="en-US"/>
          </a:p>
        </p:txBody>
      </p:sp>
      <p:sp>
        <p:nvSpPr>
          <p:cNvPr id="7" name="Footer Placeholder 6"/>
          <p:cNvSpPr>
            <a:spLocks noGrp="1"/>
          </p:cNvSpPr>
          <p:nvPr>
            <p:ph type="ftr" sz="quarter" idx="11"/>
            <p:custDataLst>
              <p:tags r:id="rId2"/>
            </p:custDataLst>
          </p:nvPr>
        </p:nvSpPr>
        <p:spPr/>
        <p:txBody>
          <a:bodyPr/>
          <a:lstStyle>
            <a:lvl1pPr algn="l" fontAlgn="auto">
              <a:spcAft>
                <a:spcPts val="0"/>
              </a:spcAft>
              <a:defRPr>
                <a:latin typeface="Arial" pitchFamily="34" charset="0"/>
                <a:cs typeface="Arial" pitchFamily="34" charset="0"/>
              </a:defRPr>
            </a:lvl1pPr>
          </a:lstStyle>
          <a:p>
            <a:pPr>
              <a:defRPr/>
            </a:pPr>
            <a:endParaRPr lang="en-US"/>
          </a:p>
        </p:txBody>
      </p:sp>
      <p:sp>
        <p:nvSpPr>
          <p:cNvPr id="8" name="Slide Number Placeholder 7"/>
          <p:cNvSpPr>
            <a:spLocks noGrp="1"/>
          </p:cNvSpPr>
          <p:nvPr>
            <p:ph type="sldNum" sz="quarter" idx="12"/>
            <p:custDataLst>
              <p:tags r:id="rId3"/>
            </p:custDataLst>
          </p:nvPr>
        </p:nvSpPr>
        <p:spPr/>
        <p:txBody>
          <a:bodyPr/>
          <a:lstStyle>
            <a:lvl1pPr fontAlgn="auto">
              <a:spcAft>
                <a:spcPts val="0"/>
              </a:spcAft>
              <a:defRPr>
                <a:latin typeface="Arial" pitchFamily="34" charset="0"/>
                <a:cs typeface="Arial" pitchFamily="34" charset="0"/>
              </a:defRPr>
            </a:lvl1pPr>
          </a:lstStyle>
          <a:p>
            <a:pPr>
              <a:defRPr/>
            </a:pPr>
            <a:fld id="{53350D0F-C46D-4E6C-8846-C90C5754CB78}" type="slidenum">
              <a:rPr lang="en-US"/>
              <a:pPr>
                <a:defRPr/>
              </a:pPr>
              <a:t>‹#›</a:t>
            </a:fld>
            <a:endParaRPr lang="en-US"/>
          </a:p>
        </p:txBody>
      </p:sp>
    </p:spTree>
    <p:extLst>
      <p:ext uri="{BB962C8B-B14F-4D97-AF65-F5344CB8AC3E}">
        <p14:creationId xmlns:p14="http://schemas.microsoft.com/office/powerpoint/2010/main" val="36025280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custDataLst>
              <p:tags r:id="rId1"/>
            </p:custDataLst>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custDataLst>
              <p:tags r:id="rId2"/>
            </p:custDataLst>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custDataLst>
              <p:tags r:id="rId3"/>
            </p:custDataLst>
          </p:nvPr>
        </p:nvSpPr>
        <p:spPr>
          <a:ln/>
        </p:spPr>
        <p:txBody>
          <a:bodyPr/>
          <a:lstStyle>
            <a:lvl1pPr>
              <a:defRPr/>
            </a:lvl1pPr>
          </a:lstStyle>
          <a:p>
            <a:pPr>
              <a:defRPr/>
            </a:pPr>
            <a:fld id="{E95AE8C6-E1D7-4752-A837-AF3CD7DF3194}" type="slidenum">
              <a:rPr lang="en-US"/>
              <a:pPr>
                <a:defRPr/>
              </a:pPr>
              <a:t>‹#›</a:t>
            </a:fld>
            <a:endParaRPr lang="en-US" dirty="0"/>
          </a:p>
        </p:txBody>
      </p:sp>
    </p:spTree>
    <p:extLst>
      <p:ext uri="{BB962C8B-B14F-4D97-AF65-F5344CB8AC3E}">
        <p14:creationId xmlns:p14="http://schemas.microsoft.com/office/powerpoint/2010/main" val="89738648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custDataLst>
              <p:tags r:id="rId1"/>
            </p:custDataLst>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custDataLst>
              <p:tags r:id="rId3"/>
            </p:custDataLst>
          </p:nvPr>
        </p:nvSpPr>
        <p:spPr>
          <a:ln/>
        </p:spPr>
        <p:txBody>
          <a:bodyPr/>
          <a:lstStyle>
            <a:lvl1pPr>
              <a:defRPr/>
            </a:lvl1pPr>
          </a:lstStyle>
          <a:p>
            <a:pPr>
              <a:defRPr/>
            </a:pPr>
            <a:fld id="{92272C08-1EEB-4832-B4D9-7DEF778D628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446706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custDataLst>
              <p:tags r:id="rId1"/>
            </p:custDataLst>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custDataLst>
              <p:tags r:id="rId3"/>
            </p:custDataLst>
          </p:nvPr>
        </p:nvSpPr>
        <p:spPr>
          <a:ln/>
        </p:spPr>
        <p:txBody>
          <a:bodyPr/>
          <a:lstStyle>
            <a:lvl1pPr>
              <a:defRPr/>
            </a:lvl1pPr>
          </a:lstStyle>
          <a:p>
            <a:pPr>
              <a:defRPr/>
            </a:pPr>
            <a:fld id="{BF3AB6BF-3F19-48DE-AB00-27E3E40B989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353512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custDataLst>
              <p:tags r:id="rId1"/>
            </p:custDataLst>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custDataLst>
              <p:tags r:id="rId3"/>
            </p:custDataLst>
          </p:nvPr>
        </p:nvSpPr>
        <p:spPr>
          <a:ln/>
        </p:spPr>
        <p:txBody>
          <a:bodyPr/>
          <a:lstStyle>
            <a:lvl1pPr>
              <a:defRPr/>
            </a:lvl1pPr>
          </a:lstStyle>
          <a:p>
            <a:pPr>
              <a:defRPr/>
            </a:pPr>
            <a:fld id="{4D174163-B5A5-4DD5-8C69-B98C23613DB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0929928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custDataLst>
              <p:tags r:id="rId1"/>
            </p:custDataLst>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custDataLst>
              <p:tags r:id="rId3"/>
            </p:custDataLst>
          </p:nvPr>
        </p:nvSpPr>
        <p:spPr>
          <a:ln/>
        </p:spPr>
        <p:txBody>
          <a:bodyPr/>
          <a:lstStyle>
            <a:lvl1pPr>
              <a:defRPr/>
            </a:lvl1pPr>
          </a:lstStyle>
          <a:p>
            <a:pPr>
              <a:defRPr/>
            </a:pPr>
            <a:fld id="{0A2E1895-8201-4283-9C42-A401A121A17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5045063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custDataLst>
              <p:tags r:id="rId1"/>
            </p:custDataLst>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custDataLst>
              <p:tags r:id="rId3"/>
            </p:custDataLst>
          </p:nvPr>
        </p:nvSpPr>
        <p:spPr>
          <a:ln/>
        </p:spPr>
        <p:txBody>
          <a:bodyPr/>
          <a:lstStyle>
            <a:lvl1pPr>
              <a:defRPr/>
            </a:lvl1pPr>
          </a:lstStyle>
          <a:p>
            <a:pPr>
              <a:defRPr/>
            </a:pPr>
            <a:fld id="{409FC888-B1CE-4718-AEA3-FE77C2F8D6B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6389729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custDataLst>
              <p:tags r:id="rId1"/>
            </p:custDataLst>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custDataLst>
              <p:tags r:id="rId3"/>
            </p:custDataLst>
          </p:nvPr>
        </p:nvSpPr>
        <p:spPr>
          <a:ln/>
        </p:spPr>
        <p:txBody>
          <a:bodyPr/>
          <a:lstStyle>
            <a:lvl1pPr>
              <a:defRPr/>
            </a:lvl1pPr>
          </a:lstStyle>
          <a:p>
            <a:pPr>
              <a:defRPr/>
            </a:pPr>
            <a:fld id="{3614EFB2-E178-4E19-9164-D3C7EFBD357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7619786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custDataLst>
              <p:tags r:id="rId1"/>
            </p:custDataLst>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custDataLst>
              <p:tags r:id="rId3"/>
            </p:custDataLst>
          </p:nvPr>
        </p:nvSpPr>
        <p:spPr>
          <a:ln/>
        </p:spPr>
        <p:txBody>
          <a:bodyPr/>
          <a:lstStyle>
            <a:lvl1pPr>
              <a:defRPr/>
            </a:lvl1pPr>
          </a:lstStyle>
          <a:p>
            <a:pPr>
              <a:defRPr/>
            </a:pPr>
            <a:fld id="{E992E85B-D96E-4C64-8DCC-FF1FED9104F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9458203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custDataLst>
              <p:tags r:id="rId1"/>
            </p:custDataLst>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custDataLst>
              <p:tags r:id="rId3"/>
            </p:custDataLst>
          </p:nvPr>
        </p:nvSpPr>
        <p:spPr>
          <a:ln/>
        </p:spPr>
        <p:txBody>
          <a:bodyPr/>
          <a:lstStyle>
            <a:lvl1pPr>
              <a:defRPr/>
            </a:lvl1pPr>
          </a:lstStyle>
          <a:p>
            <a:pPr>
              <a:defRPr/>
            </a:pPr>
            <a:fld id="{760A433A-BE4E-472D-8EBB-2809C00DBA5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8949217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custDataLst>
              <p:tags r:id="rId1"/>
            </p:custDataLst>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custDataLst>
              <p:tags r:id="rId3"/>
            </p:custDataLst>
          </p:nvPr>
        </p:nvSpPr>
        <p:spPr>
          <a:ln/>
        </p:spPr>
        <p:txBody>
          <a:bodyPr/>
          <a:lstStyle>
            <a:lvl1pPr>
              <a:defRPr/>
            </a:lvl1pPr>
          </a:lstStyle>
          <a:p>
            <a:pPr>
              <a:defRPr/>
            </a:pPr>
            <a:fld id="{0F59FD27-E0D7-477B-AA85-4BE2BE01C48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0748709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custDataLst>
              <p:tags r:id="rId1"/>
            </p:custDataLst>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custDataLst>
              <p:tags r:id="rId3"/>
            </p:custDataLst>
          </p:nvPr>
        </p:nvSpPr>
        <p:spPr>
          <a:ln/>
        </p:spPr>
        <p:txBody>
          <a:bodyPr/>
          <a:lstStyle>
            <a:lvl1pPr>
              <a:defRPr/>
            </a:lvl1pPr>
          </a:lstStyle>
          <a:p>
            <a:pPr>
              <a:defRPr/>
            </a:pPr>
            <a:fld id="{A0490ECC-3D5E-4B73-943A-0DC42EE0774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846581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custDataLst>
              <p:tags r:id="rId1"/>
            </p:custDataLst>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custDataLst>
              <p:tags r:id="rId2"/>
            </p:custDataLst>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custDataLst>
              <p:tags r:id="rId3"/>
            </p:custDataLst>
          </p:nvPr>
        </p:nvSpPr>
        <p:spPr>
          <a:ln/>
        </p:spPr>
        <p:txBody>
          <a:bodyPr/>
          <a:lstStyle>
            <a:lvl1pPr>
              <a:defRPr/>
            </a:lvl1pPr>
          </a:lstStyle>
          <a:p>
            <a:pPr>
              <a:defRPr/>
            </a:pPr>
            <a:fld id="{A2167C05-BE90-4719-AE65-BBDF70E3EB6F}" type="slidenum">
              <a:rPr lang="en-US"/>
              <a:pPr>
                <a:defRPr/>
              </a:pPr>
              <a:t>‹#›</a:t>
            </a:fld>
            <a:endParaRPr lang="en-US" dirty="0"/>
          </a:p>
        </p:txBody>
      </p:sp>
    </p:spTree>
    <p:extLst>
      <p:ext uri="{BB962C8B-B14F-4D97-AF65-F5344CB8AC3E}">
        <p14:creationId xmlns:p14="http://schemas.microsoft.com/office/powerpoint/2010/main" val="1423813707"/>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custDataLst>
              <p:tags r:id="rId1"/>
            </p:custDataLst>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custDataLst>
              <p:tags r:id="rId3"/>
            </p:custDataLst>
          </p:nvPr>
        </p:nvSpPr>
        <p:spPr>
          <a:ln/>
        </p:spPr>
        <p:txBody>
          <a:bodyPr/>
          <a:lstStyle>
            <a:lvl1pPr>
              <a:defRPr/>
            </a:lvl1pPr>
          </a:lstStyle>
          <a:p>
            <a:pPr>
              <a:defRPr/>
            </a:pPr>
            <a:fld id="{66DBA0A2-8747-44BA-B6C1-E39163FCA2F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282711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tags" Target="../tags/tag5.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ags" Target="../tags/tag4.xml"/><Relationship Id="rId2" Type="http://schemas.openxmlformats.org/officeDocument/2006/relationships/slideLayout" Target="../slideLayouts/slideLayout2.xml"/><Relationship Id="rId16" Type="http://schemas.openxmlformats.org/officeDocument/2006/relationships/tags" Target="../tags/tag3.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2.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18" Type="http://schemas.openxmlformats.org/officeDocument/2006/relationships/tags" Target="../tags/tag43.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tags" Target="../tags/tag42.xml"/><Relationship Id="rId2" Type="http://schemas.openxmlformats.org/officeDocument/2006/relationships/slideLayout" Target="../slideLayouts/slideLayout14.xml"/><Relationship Id="rId16" Type="http://schemas.openxmlformats.org/officeDocument/2006/relationships/tags" Target="../tags/tag41.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tags" Target="../tags/tag40.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ags" Target="../tags/tag3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18" Type="http://schemas.openxmlformats.org/officeDocument/2006/relationships/tags" Target="../tags/tag84.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tags" Target="../tags/tag83.xml"/><Relationship Id="rId2" Type="http://schemas.openxmlformats.org/officeDocument/2006/relationships/slideLayout" Target="../slideLayouts/slideLayout26.xml"/><Relationship Id="rId16" Type="http://schemas.openxmlformats.org/officeDocument/2006/relationships/tags" Target="../tags/tag82.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tags" Target="../tags/tag81.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tags" Target="../tags/tag8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slideLayout" Target="../slideLayouts/slideLayout49.xml"/><Relationship Id="rId18" Type="http://schemas.openxmlformats.org/officeDocument/2006/relationships/slideLayout" Target="../slideLayouts/slideLayout5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17" Type="http://schemas.openxmlformats.org/officeDocument/2006/relationships/slideLayout" Target="../slideLayouts/slideLayout53.xml"/><Relationship Id="rId2" Type="http://schemas.openxmlformats.org/officeDocument/2006/relationships/slideLayout" Target="../slideLayouts/slideLayout38.xml"/><Relationship Id="rId16" Type="http://schemas.openxmlformats.org/officeDocument/2006/relationships/slideLayout" Target="../slideLayouts/slideLayout52.xml"/><Relationship Id="rId20" Type="http://schemas.openxmlformats.org/officeDocument/2006/relationships/theme" Target="../theme/theme4.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slideLayout" Target="../slideLayouts/slideLayout51.xml"/><Relationship Id="rId10" Type="http://schemas.openxmlformats.org/officeDocument/2006/relationships/slideLayout" Target="../slideLayouts/slideLayout46.xml"/><Relationship Id="rId19" Type="http://schemas.openxmlformats.org/officeDocument/2006/relationships/slideLayout" Target="../slideLayouts/slideLayout55.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slideLayout" Target="../slideLayouts/slideLayout5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5.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slideLayout" Target="../slideLayouts/slideLayout79.xml"/><Relationship Id="rId18" Type="http://schemas.openxmlformats.org/officeDocument/2006/relationships/tags" Target="../tags/tag127.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slideLayout" Target="../slideLayouts/slideLayout78.xml"/><Relationship Id="rId17" Type="http://schemas.openxmlformats.org/officeDocument/2006/relationships/tags" Target="../tags/tag126.xml"/><Relationship Id="rId2" Type="http://schemas.openxmlformats.org/officeDocument/2006/relationships/slideLayout" Target="../slideLayouts/slideLayout68.xml"/><Relationship Id="rId16" Type="http://schemas.openxmlformats.org/officeDocument/2006/relationships/tags" Target="../tags/tag125.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5" Type="http://schemas.openxmlformats.org/officeDocument/2006/relationships/tags" Target="../tags/tag124.xml"/><Relationship Id="rId10" Type="http://schemas.openxmlformats.org/officeDocument/2006/relationships/slideLayout" Target="../slideLayouts/slideLayout76.xml"/><Relationship Id="rId19" Type="http://schemas.openxmlformats.org/officeDocument/2006/relationships/tags" Target="../tags/tag128.xml"/><Relationship Id="rId4" Type="http://schemas.openxmlformats.org/officeDocument/2006/relationships/slideLayout" Target="../slideLayouts/slideLayout70.xml"/><Relationship Id="rId9" Type="http://schemas.openxmlformats.org/officeDocument/2006/relationships/slideLayout" Target="../slideLayouts/slideLayout75.xml"/><Relationship Id="rId1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7.xml"/><Relationship Id="rId13" Type="http://schemas.openxmlformats.org/officeDocument/2006/relationships/tags" Target="../tags/tag168.xml"/><Relationship Id="rId3" Type="http://schemas.openxmlformats.org/officeDocument/2006/relationships/slideLayout" Target="../slideLayouts/slideLayout82.xml"/><Relationship Id="rId7" Type="http://schemas.openxmlformats.org/officeDocument/2006/relationships/slideLayout" Target="../slideLayouts/slideLayout86.xml"/><Relationship Id="rId12" Type="http://schemas.openxmlformats.org/officeDocument/2006/relationships/theme" Target="../theme/theme7.xml"/><Relationship Id="rId17" Type="http://schemas.openxmlformats.org/officeDocument/2006/relationships/tags" Target="../tags/tag172.xml"/><Relationship Id="rId2" Type="http://schemas.openxmlformats.org/officeDocument/2006/relationships/slideLayout" Target="../slideLayouts/slideLayout81.xml"/><Relationship Id="rId16" Type="http://schemas.openxmlformats.org/officeDocument/2006/relationships/tags" Target="../tags/tag171.xml"/><Relationship Id="rId1" Type="http://schemas.openxmlformats.org/officeDocument/2006/relationships/slideLayout" Target="../slideLayouts/slideLayout80.xml"/><Relationship Id="rId6" Type="http://schemas.openxmlformats.org/officeDocument/2006/relationships/slideLayout" Target="../slideLayouts/slideLayout85.xml"/><Relationship Id="rId11" Type="http://schemas.openxmlformats.org/officeDocument/2006/relationships/slideLayout" Target="../slideLayouts/slideLayout90.xml"/><Relationship Id="rId5" Type="http://schemas.openxmlformats.org/officeDocument/2006/relationships/slideLayout" Target="../slideLayouts/slideLayout84.xml"/><Relationship Id="rId15" Type="http://schemas.openxmlformats.org/officeDocument/2006/relationships/tags" Target="../tags/tag170.xml"/><Relationship Id="rId10" Type="http://schemas.openxmlformats.org/officeDocument/2006/relationships/slideLayout" Target="../slideLayouts/slideLayout89.xml"/><Relationship Id="rId4" Type="http://schemas.openxmlformats.org/officeDocument/2006/relationships/slideLayout" Target="../slideLayouts/slideLayout83.xml"/><Relationship Id="rId9" Type="http://schemas.openxmlformats.org/officeDocument/2006/relationships/slideLayout" Target="../slideLayouts/slideLayout88.xml"/><Relationship Id="rId14" Type="http://schemas.openxmlformats.org/officeDocument/2006/relationships/tags" Target="../tags/tag16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effectLst/>
      </p:bgPr>
    </p:bg>
    <p:spTree>
      <p:nvGrpSpPr>
        <p:cNvPr id="1" name=""/>
        <p:cNvGrpSpPr/>
        <p:nvPr/>
      </p:nvGrpSpPr>
      <p:grpSpPr>
        <a:xfrm>
          <a:off x="0" y="0"/>
          <a:ext cx="0" cy="0"/>
          <a:chOff x="0" y="0"/>
          <a:chExt cx="0" cy="0"/>
        </a:xfrm>
      </p:grpSpPr>
      <p:sp>
        <p:nvSpPr>
          <p:cNvPr id="43010" name="Rectangle 2"/>
          <p:cNvSpPr>
            <a:spLocks noGrp="1" noChangeArrowheads="1"/>
          </p:cNvSpPr>
          <p:nvPr>
            <p:ph type="title"/>
            <p:custDataLst>
              <p:tags r:id="rId14"/>
            </p:custDataLst>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3011" name="Rectangle 3"/>
          <p:cNvSpPr>
            <a:spLocks noGrp="1" noChangeArrowheads="1"/>
          </p:cNvSpPr>
          <p:nvPr>
            <p:ph type="body" idx="1"/>
            <p:custDataLst>
              <p:tags r:id="rId15"/>
            </p:custDataLst>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1140" name="Rectangle 4"/>
          <p:cNvSpPr>
            <a:spLocks noGrp="1" noChangeArrowheads="1"/>
          </p:cNvSpPr>
          <p:nvPr>
            <p:ph type="dt" sz="half" idx="2"/>
            <p:custDataLst>
              <p:tags r:id="rId16"/>
            </p:custDataLst>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spcBef>
                <a:spcPct val="0"/>
              </a:spcBef>
              <a:defRPr sz="1400">
                <a:solidFill>
                  <a:srgbClr val="000000"/>
                </a:solidFill>
                <a:latin typeface="Times" pitchFamily="18" charset="0"/>
                <a:cs typeface="Arial" charset="0"/>
              </a:defRPr>
            </a:lvl1pPr>
          </a:lstStyle>
          <a:p>
            <a:pPr fontAlgn="base">
              <a:spcAft>
                <a:spcPct val="0"/>
              </a:spcAft>
              <a:defRPr/>
            </a:pPr>
            <a:endParaRPr lang="en-US" dirty="0"/>
          </a:p>
        </p:txBody>
      </p:sp>
      <p:sp>
        <p:nvSpPr>
          <p:cNvPr id="91141" name="Rectangle 5"/>
          <p:cNvSpPr>
            <a:spLocks noGrp="1" noChangeArrowheads="1"/>
          </p:cNvSpPr>
          <p:nvPr>
            <p:ph type="ftr" sz="quarter" idx="3"/>
            <p:custDataLst>
              <p:tags r:id="rId17"/>
            </p:custDataLst>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spcBef>
                <a:spcPct val="0"/>
              </a:spcBef>
              <a:defRPr sz="1400">
                <a:solidFill>
                  <a:srgbClr val="000000"/>
                </a:solidFill>
                <a:latin typeface="Times" pitchFamily="18" charset="0"/>
                <a:cs typeface="Arial" charset="0"/>
              </a:defRPr>
            </a:lvl1pPr>
          </a:lstStyle>
          <a:p>
            <a:pPr fontAlgn="base">
              <a:spcAft>
                <a:spcPct val="0"/>
              </a:spcAft>
              <a:defRPr/>
            </a:pPr>
            <a:endParaRPr lang="en-US" dirty="0"/>
          </a:p>
        </p:txBody>
      </p:sp>
      <p:sp>
        <p:nvSpPr>
          <p:cNvPr id="91142" name="Rectangle 6"/>
          <p:cNvSpPr>
            <a:spLocks noGrp="1" noChangeArrowheads="1"/>
          </p:cNvSpPr>
          <p:nvPr>
            <p:ph type="sldNum" sz="quarter" idx="4"/>
            <p:custDataLst>
              <p:tags r:id="rId18"/>
            </p:custDataLst>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spcBef>
                <a:spcPct val="0"/>
              </a:spcBef>
              <a:defRPr sz="1400">
                <a:solidFill>
                  <a:srgbClr val="000000"/>
                </a:solidFill>
                <a:latin typeface="Times" pitchFamily="18" charset="0"/>
                <a:cs typeface="Arial" charset="0"/>
              </a:defRPr>
            </a:lvl1pPr>
          </a:lstStyle>
          <a:p>
            <a:pPr fontAlgn="base">
              <a:spcAft>
                <a:spcPct val="0"/>
              </a:spcAft>
              <a:defRPr/>
            </a:pPr>
            <a:fld id="{C1D80083-EADD-47B1-AD2F-6C1481B8C3BA}" type="slidenum">
              <a:rPr lang="en-US"/>
              <a:pPr fontAlgn="base">
                <a:spcAft>
                  <a:spcPct val="0"/>
                </a:spcAft>
                <a:defRPr/>
              </a:pPr>
              <a:t>‹#›</a:t>
            </a:fld>
            <a:endParaRPr lang="en-US" dirty="0"/>
          </a:p>
        </p:txBody>
      </p:sp>
    </p:spTree>
    <p:extLst>
      <p:ext uri="{BB962C8B-B14F-4D97-AF65-F5344CB8AC3E}">
        <p14:creationId xmlns:p14="http://schemas.microsoft.com/office/powerpoint/2010/main" val="21102091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title"/>
            <p:custDataLst>
              <p:tags r:id="rId14"/>
            </p:custDataLst>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7411" name="Rectangle 3"/>
          <p:cNvSpPr>
            <a:spLocks noGrp="1" noChangeArrowheads="1"/>
          </p:cNvSpPr>
          <p:nvPr>
            <p:ph type="body" idx="1"/>
            <p:custDataLst>
              <p:tags r:id="rId15"/>
            </p:custDataLst>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1140" name="Rectangle 4"/>
          <p:cNvSpPr>
            <a:spLocks noGrp="1" noChangeArrowheads="1"/>
          </p:cNvSpPr>
          <p:nvPr>
            <p:ph type="dt" sz="half" idx="2"/>
            <p:custDataLst>
              <p:tags r:id="rId16"/>
            </p:custDataLst>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spcBef>
                <a:spcPct val="0"/>
              </a:spcBef>
              <a:defRPr sz="1400" dirty="0">
                <a:solidFill>
                  <a:srgbClr val="000000"/>
                </a:solidFill>
                <a:latin typeface="Times" pitchFamily="18" charset="0"/>
                <a:cs typeface="Arial" charset="0"/>
              </a:defRPr>
            </a:lvl1pPr>
          </a:lstStyle>
          <a:p>
            <a:endParaRPr lang="en-US"/>
          </a:p>
        </p:txBody>
      </p:sp>
      <p:sp>
        <p:nvSpPr>
          <p:cNvPr id="91141" name="Rectangle 5"/>
          <p:cNvSpPr>
            <a:spLocks noGrp="1" noChangeArrowheads="1"/>
          </p:cNvSpPr>
          <p:nvPr>
            <p:ph type="ftr" sz="quarter" idx="3"/>
            <p:custDataLst>
              <p:tags r:id="rId17"/>
            </p:custDataLst>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spcBef>
                <a:spcPct val="0"/>
              </a:spcBef>
              <a:defRPr sz="1400" dirty="0">
                <a:solidFill>
                  <a:srgbClr val="000000"/>
                </a:solidFill>
                <a:latin typeface="Times" pitchFamily="18" charset="0"/>
                <a:cs typeface="Arial" charset="0"/>
              </a:defRPr>
            </a:lvl1pPr>
          </a:lstStyle>
          <a:p>
            <a:endParaRPr lang="en-US"/>
          </a:p>
        </p:txBody>
      </p:sp>
      <p:sp>
        <p:nvSpPr>
          <p:cNvPr id="91142" name="Rectangle 6"/>
          <p:cNvSpPr>
            <a:spLocks noGrp="1" noChangeArrowheads="1"/>
          </p:cNvSpPr>
          <p:nvPr>
            <p:ph type="sldNum" sz="quarter" idx="4"/>
            <p:custDataLst>
              <p:tags r:id="rId18"/>
            </p:custDataLst>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spcBef>
                <a:spcPct val="0"/>
              </a:spcBef>
              <a:defRPr sz="1400">
                <a:solidFill>
                  <a:srgbClr val="000000"/>
                </a:solidFill>
                <a:latin typeface="Times" pitchFamily="18" charset="0"/>
                <a:cs typeface="Arial" charset="0"/>
              </a:defRPr>
            </a:lvl1pPr>
          </a:lstStyle>
          <a:p>
            <a:fld id="{1BF3F1B8-603C-4B63-A8E0-4F74422C0E1E}" type="slidenum">
              <a:rPr lang="en-US" smtClean="0"/>
              <a:pPr/>
              <a:t>‹#›</a:t>
            </a:fld>
            <a:endParaRPr lang="en-US"/>
          </a:p>
        </p:txBody>
      </p:sp>
    </p:spTree>
    <p:extLst>
      <p:ext uri="{BB962C8B-B14F-4D97-AF65-F5344CB8AC3E}">
        <p14:creationId xmlns:p14="http://schemas.microsoft.com/office/powerpoint/2010/main" val="1670858330"/>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title"/>
            <p:custDataLst>
              <p:tags r:id="rId14"/>
            </p:custDataLst>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7411" name="Rectangle 3"/>
          <p:cNvSpPr>
            <a:spLocks noGrp="1" noChangeArrowheads="1"/>
          </p:cNvSpPr>
          <p:nvPr>
            <p:ph type="body" idx="1"/>
            <p:custDataLst>
              <p:tags r:id="rId15"/>
            </p:custDataLst>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1140" name="Rectangle 4"/>
          <p:cNvSpPr>
            <a:spLocks noGrp="1" noChangeArrowheads="1"/>
          </p:cNvSpPr>
          <p:nvPr>
            <p:ph type="dt" sz="half" idx="2"/>
            <p:custDataLst>
              <p:tags r:id="rId16"/>
            </p:custDataLst>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spcBef>
                <a:spcPct val="0"/>
              </a:spcBef>
              <a:defRPr sz="1400" dirty="0">
                <a:solidFill>
                  <a:srgbClr val="000000"/>
                </a:solidFill>
                <a:latin typeface="Times" pitchFamily="18" charset="0"/>
                <a:cs typeface="Arial" charset="0"/>
              </a:defRPr>
            </a:lvl1pPr>
          </a:lstStyle>
          <a:p>
            <a:pPr fontAlgn="base">
              <a:spcAft>
                <a:spcPct val="0"/>
              </a:spcAft>
              <a:defRPr/>
            </a:pPr>
            <a:endParaRPr lang="en-US"/>
          </a:p>
        </p:txBody>
      </p:sp>
      <p:sp>
        <p:nvSpPr>
          <p:cNvPr id="91141" name="Rectangle 5"/>
          <p:cNvSpPr>
            <a:spLocks noGrp="1" noChangeArrowheads="1"/>
          </p:cNvSpPr>
          <p:nvPr>
            <p:ph type="ftr" sz="quarter" idx="3"/>
            <p:custDataLst>
              <p:tags r:id="rId17"/>
            </p:custDataLst>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spcBef>
                <a:spcPct val="0"/>
              </a:spcBef>
              <a:defRPr sz="1400" dirty="0">
                <a:solidFill>
                  <a:srgbClr val="000000"/>
                </a:solidFill>
                <a:latin typeface="Times" pitchFamily="18" charset="0"/>
                <a:cs typeface="Arial" charset="0"/>
              </a:defRPr>
            </a:lvl1pPr>
          </a:lstStyle>
          <a:p>
            <a:pPr fontAlgn="base">
              <a:spcAft>
                <a:spcPct val="0"/>
              </a:spcAft>
              <a:defRPr/>
            </a:pPr>
            <a:endParaRPr lang="en-US"/>
          </a:p>
        </p:txBody>
      </p:sp>
      <p:sp>
        <p:nvSpPr>
          <p:cNvPr id="91142" name="Rectangle 6"/>
          <p:cNvSpPr>
            <a:spLocks noGrp="1" noChangeArrowheads="1"/>
          </p:cNvSpPr>
          <p:nvPr>
            <p:ph type="sldNum" sz="quarter" idx="4"/>
            <p:custDataLst>
              <p:tags r:id="rId18"/>
            </p:custDataLst>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spcBef>
                <a:spcPct val="0"/>
              </a:spcBef>
              <a:defRPr sz="1400">
                <a:solidFill>
                  <a:srgbClr val="000000"/>
                </a:solidFill>
                <a:latin typeface="Times" pitchFamily="18" charset="0"/>
                <a:cs typeface="Arial" charset="0"/>
              </a:defRPr>
            </a:lvl1pPr>
          </a:lstStyle>
          <a:p>
            <a:pPr fontAlgn="base">
              <a:spcAft>
                <a:spcPct val="0"/>
              </a:spcAft>
              <a:defRPr/>
            </a:pPr>
            <a:fld id="{588F56D6-5DED-4FAA-A120-D1BAF53D2F9A}" type="slidenum">
              <a:rPr lang="en-US"/>
              <a:pPr fontAlgn="base">
                <a:spcAft>
                  <a:spcPct val="0"/>
                </a:spcAft>
                <a:defRPr/>
              </a:pPr>
              <a:t>‹#›</a:t>
            </a:fld>
            <a:endParaRPr lang="en-US" dirty="0"/>
          </a:p>
        </p:txBody>
      </p:sp>
    </p:spTree>
    <p:extLst>
      <p:ext uri="{BB962C8B-B14F-4D97-AF65-F5344CB8AC3E}">
        <p14:creationId xmlns:p14="http://schemas.microsoft.com/office/powerpoint/2010/main" val="2708223982"/>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gs>
            <a:gs pos="100000">
              <a:schemeClr val="accent1">
                <a:gamma/>
                <a:shade val="46275"/>
                <a:invGamma/>
              </a:schemeClr>
            </a:gs>
          </a:gsLst>
          <a:lin ang="5400000" scaled="1"/>
          <a:tileRect/>
        </a:gradFill>
        <a:effectLst/>
      </p:bgPr>
    </p:bg>
    <p:spTree>
      <p:nvGrpSpPr>
        <p:cNvPr id="1" name=""/>
        <p:cNvGrpSpPr/>
        <p:nvPr/>
      </p:nvGrpSpPr>
      <p:grpSpPr>
        <a:xfrm>
          <a:off x="0" y="0"/>
          <a:ext cx="0" cy="0"/>
          <a:chOff x="0" y="0"/>
          <a:chExt cx="0" cy="0"/>
        </a:xfrm>
      </p:grpSpPr>
      <p:sp>
        <p:nvSpPr>
          <p:cNvPr id="1030" name="Rectangle 6"/>
          <p:cNvSpPr>
            <a:spLocks noGrp="1" noChangeArrowheads="1"/>
          </p:cNvSpPr>
          <p:nvPr>
            <p:ph type="sldNum" sz="quarter" idx="4"/>
          </p:nvPr>
        </p:nvSpPr>
        <p:spPr bwMode="auto">
          <a:xfrm>
            <a:off x="8229600" y="6381750"/>
            <a:ext cx="914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1400"/>
            </a:lvl1pPr>
          </a:lstStyle>
          <a:p>
            <a:pPr fontAlgn="base">
              <a:spcAft>
                <a:spcPct val="0"/>
              </a:spcAft>
              <a:defRPr/>
            </a:pPr>
            <a:r>
              <a:rPr lang="en-US">
                <a:solidFill>
                  <a:srgbClr val="000000"/>
                </a:solidFill>
              </a:rPr>
              <a:t>Page </a:t>
            </a:r>
            <a:fld id="{20015337-8B21-451E-BD2D-CACFF625CFB6}" type="slidenum">
              <a:rPr lang="en-US">
                <a:solidFill>
                  <a:srgbClr val="000000"/>
                </a:solidFill>
              </a:rPr>
              <a:pPr fontAlgn="base">
                <a:spcAft>
                  <a:spcPct val="0"/>
                </a:spcAft>
                <a:defRPr/>
              </a:pPr>
              <a:t>‹#›</a:t>
            </a:fld>
            <a:endParaRPr lang="en-US">
              <a:solidFill>
                <a:srgbClr val="000000"/>
              </a:solidFill>
            </a:endParaRPr>
          </a:p>
        </p:txBody>
      </p:sp>
    </p:spTree>
    <p:extLst>
      <p:ext uri="{BB962C8B-B14F-4D97-AF65-F5344CB8AC3E}">
        <p14:creationId xmlns:p14="http://schemas.microsoft.com/office/powerpoint/2010/main" val="853294899"/>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 id="2147483713" r:id="rId14"/>
    <p:sldLayoutId id="2147483714" r:id="rId15"/>
    <p:sldLayoutId id="2147483715" r:id="rId16"/>
    <p:sldLayoutId id="2147483716" r:id="rId17"/>
    <p:sldLayoutId id="2147483717" r:id="rId18"/>
    <p:sldLayoutId id="2147483718" r:id="rId19"/>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722841-C2E9-4BF3-BE11-AFC15F30769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3176666"/>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custDataLst>
              <p:tags r:id="rId15"/>
            </p:custDataLst>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custDataLst>
              <p:tags r:id="rId16"/>
            </p:custDataLst>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91140" name="Rectangle 4"/>
          <p:cNvSpPr>
            <a:spLocks noGrp="1" noChangeArrowheads="1"/>
          </p:cNvSpPr>
          <p:nvPr>
            <p:ph type="dt" sz="half" idx="2"/>
            <p:custDataLst>
              <p:tags r:id="rId17"/>
            </p:custDataLst>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spcBef>
                <a:spcPct val="0"/>
              </a:spcBef>
              <a:defRPr sz="1400">
                <a:solidFill>
                  <a:srgbClr val="000000"/>
                </a:solidFill>
                <a:latin typeface="Times" pitchFamily="18" charset="0"/>
                <a:cs typeface="Arial" charset="0"/>
              </a:defRPr>
            </a:lvl1pPr>
          </a:lstStyle>
          <a:p>
            <a:pPr fontAlgn="base">
              <a:spcAft>
                <a:spcPct val="0"/>
              </a:spcAft>
              <a:defRPr/>
            </a:pPr>
            <a:endParaRPr lang="en-US"/>
          </a:p>
        </p:txBody>
      </p:sp>
      <p:sp>
        <p:nvSpPr>
          <p:cNvPr id="91141" name="Rectangle 5"/>
          <p:cNvSpPr>
            <a:spLocks noGrp="1" noChangeArrowheads="1"/>
          </p:cNvSpPr>
          <p:nvPr>
            <p:ph type="ftr" sz="quarter" idx="3"/>
            <p:custDataLst>
              <p:tags r:id="rId18"/>
            </p:custDataLst>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spcBef>
                <a:spcPct val="0"/>
              </a:spcBef>
              <a:defRPr sz="1400">
                <a:solidFill>
                  <a:srgbClr val="000000"/>
                </a:solidFill>
                <a:latin typeface="Times" pitchFamily="18" charset="0"/>
                <a:cs typeface="Arial" charset="0"/>
              </a:defRPr>
            </a:lvl1pPr>
          </a:lstStyle>
          <a:p>
            <a:pPr fontAlgn="base">
              <a:spcAft>
                <a:spcPct val="0"/>
              </a:spcAft>
              <a:defRPr/>
            </a:pPr>
            <a:endParaRPr lang="en-US"/>
          </a:p>
        </p:txBody>
      </p:sp>
      <p:sp>
        <p:nvSpPr>
          <p:cNvPr id="91142" name="Rectangle 6"/>
          <p:cNvSpPr>
            <a:spLocks noGrp="1" noChangeArrowheads="1"/>
          </p:cNvSpPr>
          <p:nvPr>
            <p:ph type="sldNum" sz="quarter" idx="4"/>
            <p:custDataLst>
              <p:tags r:id="rId19"/>
            </p:custDataLst>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spcBef>
                <a:spcPct val="0"/>
              </a:spcBef>
              <a:defRPr sz="1400">
                <a:solidFill>
                  <a:srgbClr val="000000"/>
                </a:solidFill>
                <a:latin typeface="Times" pitchFamily="18" charset="0"/>
                <a:cs typeface="Arial" charset="0"/>
              </a:defRPr>
            </a:lvl1pPr>
          </a:lstStyle>
          <a:p>
            <a:pPr fontAlgn="base">
              <a:spcAft>
                <a:spcPct val="0"/>
              </a:spcAft>
              <a:defRPr/>
            </a:pPr>
            <a:fld id="{EBF52DE3-E719-4BD8-BFD6-125A1FC583A1}" type="slidenum">
              <a:rPr lang="en-US"/>
              <a:pPr fontAlgn="base">
                <a:spcAft>
                  <a:spcPct val="0"/>
                </a:spcAft>
                <a:defRPr/>
              </a:pPr>
              <a:t>‹#›</a:t>
            </a:fld>
            <a:endParaRPr lang="en-US"/>
          </a:p>
        </p:txBody>
      </p:sp>
    </p:spTree>
    <p:extLst>
      <p:ext uri="{BB962C8B-B14F-4D97-AF65-F5344CB8AC3E}">
        <p14:creationId xmlns:p14="http://schemas.microsoft.com/office/powerpoint/2010/main" val="2711543703"/>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 id="2147483743" r:id="rId12"/>
    <p:sldLayoutId id="2147483744" r:id="rId13"/>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title"/>
            <p:custDataLst>
              <p:tags r:id="rId13"/>
            </p:custDataLst>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7651" name="Rectangle 3"/>
          <p:cNvSpPr>
            <a:spLocks noGrp="1" noChangeArrowheads="1"/>
          </p:cNvSpPr>
          <p:nvPr>
            <p:ph type="body" idx="1"/>
            <p:custDataLst>
              <p:tags r:id="rId14"/>
            </p:custDataLst>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1140" name="Rectangle 4"/>
          <p:cNvSpPr>
            <a:spLocks noGrp="1" noChangeArrowheads="1"/>
          </p:cNvSpPr>
          <p:nvPr>
            <p:ph type="dt" sz="half" idx="2"/>
            <p:custDataLst>
              <p:tags r:id="rId15"/>
            </p:custDataLst>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spcBef>
                <a:spcPct val="0"/>
              </a:spcBef>
              <a:defRPr sz="1400">
                <a:latin typeface="Times" pitchFamily="18" charset="0"/>
                <a:cs typeface="Arial" charset="0"/>
              </a:defRPr>
            </a:lvl1pPr>
          </a:lstStyle>
          <a:p>
            <a:pPr fontAlgn="base">
              <a:spcAft>
                <a:spcPct val="0"/>
              </a:spcAft>
              <a:defRPr/>
            </a:pPr>
            <a:endParaRPr lang="en-US">
              <a:solidFill>
                <a:srgbClr val="000000"/>
              </a:solidFill>
            </a:endParaRPr>
          </a:p>
        </p:txBody>
      </p:sp>
      <p:sp>
        <p:nvSpPr>
          <p:cNvPr id="91141" name="Rectangle 5"/>
          <p:cNvSpPr>
            <a:spLocks noGrp="1" noChangeArrowheads="1"/>
          </p:cNvSpPr>
          <p:nvPr>
            <p:ph type="ftr" sz="quarter" idx="3"/>
            <p:custDataLst>
              <p:tags r:id="rId16"/>
            </p:custDataLst>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spcBef>
                <a:spcPct val="0"/>
              </a:spcBef>
              <a:defRPr sz="1400">
                <a:latin typeface="Times" pitchFamily="18" charset="0"/>
                <a:cs typeface="Arial" charset="0"/>
              </a:defRPr>
            </a:lvl1pPr>
          </a:lstStyle>
          <a:p>
            <a:pPr fontAlgn="base">
              <a:spcAft>
                <a:spcPct val="0"/>
              </a:spcAft>
              <a:defRPr/>
            </a:pPr>
            <a:endParaRPr lang="en-US">
              <a:solidFill>
                <a:srgbClr val="000000"/>
              </a:solidFill>
            </a:endParaRPr>
          </a:p>
        </p:txBody>
      </p:sp>
      <p:sp>
        <p:nvSpPr>
          <p:cNvPr id="91142" name="Rectangle 6"/>
          <p:cNvSpPr>
            <a:spLocks noGrp="1" noChangeArrowheads="1"/>
          </p:cNvSpPr>
          <p:nvPr>
            <p:ph type="sldNum" sz="quarter" idx="4"/>
            <p:custDataLst>
              <p:tags r:id="rId17"/>
            </p:custDataLst>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spcBef>
                <a:spcPct val="0"/>
              </a:spcBef>
              <a:defRPr sz="1400">
                <a:latin typeface="Times" pitchFamily="18" charset="0"/>
                <a:cs typeface="Arial" charset="0"/>
              </a:defRPr>
            </a:lvl1pPr>
          </a:lstStyle>
          <a:p>
            <a:pPr fontAlgn="base">
              <a:spcAft>
                <a:spcPct val="0"/>
              </a:spcAft>
              <a:defRPr/>
            </a:pPr>
            <a:fld id="{625118D7-FBA1-493B-9421-3A3F596335FE}" type="slidenum">
              <a:rPr lang="en-US">
                <a:solidFill>
                  <a:srgbClr val="000000"/>
                </a:solidFill>
              </a:rPr>
              <a:pPr fontAlgn="base">
                <a:spcAft>
                  <a:spcPct val="0"/>
                </a:spcAft>
                <a:defRPr/>
              </a:pPr>
              <a:t>‹#›</a:t>
            </a:fld>
            <a:endParaRPr lang="en-US">
              <a:solidFill>
                <a:srgbClr val="000000"/>
              </a:solidFill>
            </a:endParaRPr>
          </a:p>
        </p:txBody>
      </p:sp>
    </p:spTree>
    <p:extLst>
      <p:ext uri="{BB962C8B-B14F-4D97-AF65-F5344CB8AC3E}">
        <p14:creationId xmlns:p14="http://schemas.microsoft.com/office/powerpoint/2010/main" val="1627088748"/>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vmlDrawing" Target="../drawings/vmlDrawing2.vml"/><Relationship Id="rId1" Type="http://schemas.openxmlformats.org/officeDocument/2006/relationships/themeOverride" Target="../theme/themeOverride3.xml"/><Relationship Id="rId6" Type="http://schemas.openxmlformats.org/officeDocument/2006/relationships/image" Target="../media/image4.wmf"/><Relationship Id="rId5" Type="http://schemas.openxmlformats.org/officeDocument/2006/relationships/oleObject" Target="../embeddings/oleObject3.bin"/><Relationship Id="rId4" Type="http://schemas.openxmlformats.org/officeDocument/2006/relationships/image" Target="../media/image5.emf"/></Relationships>
</file>

<file path=ppt/slides/_rels/slide1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slideLayout" Target="../slideLayouts/slideLayout19.xml"/><Relationship Id="rId1" Type="http://schemas.openxmlformats.org/officeDocument/2006/relationships/vmlDrawing" Target="../drawings/vmlDrawing3.vml"/><Relationship Id="rId5" Type="http://schemas.openxmlformats.org/officeDocument/2006/relationships/image" Target="../media/image6.wmf"/><Relationship Id="rId4" Type="http://schemas.openxmlformats.org/officeDocument/2006/relationships/oleObject" Target="../embeddings/oleObject4.bin"/></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31.xml"/><Relationship Id="rId1" Type="http://schemas.openxmlformats.org/officeDocument/2006/relationships/vmlDrawing" Target="../drawings/vmlDrawing4.vml"/><Relationship Id="rId6" Type="http://schemas.openxmlformats.org/officeDocument/2006/relationships/image" Target="../media/image8.wmf"/><Relationship Id="rId5" Type="http://schemas.openxmlformats.org/officeDocument/2006/relationships/oleObject" Target="../embeddings/oleObject6.bin"/><Relationship Id="rId4" Type="http://schemas.openxmlformats.org/officeDocument/2006/relationships/image" Target="../media/image7.wmf"/></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31.xml"/><Relationship Id="rId1" Type="http://schemas.openxmlformats.org/officeDocument/2006/relationships/vmlDrawing" Target="../drawings/vmlDrawing5.vml"/><Relationship Id="rId4" Type="http://schemas.openxmlformats.org/officeDocument/2006/relationships/image" Target="../media/image9.wmf"/></Relationships>
</file>

<file path=ppt/slides/_rels/slide16.xml.rels><?xml version="1.0" encoding="UTF-8" standalone="yes"?>
<Relationships xmlns="http://schemas.openxmlformats.org/package/2006/relationships"><Relationship Id="rId8" Type="http://schemas.openxmlformats.org/officeDocument/2006/relationships/image" Target="../media/image12.wmf"/><Relationship Id="rId3" Type="http://schemas.openxmlformats.org/officeDocument/2006/relationships/oleObject" Target="../embeddings/oleObject8.bin"/><Relationship Id="rId7" Type="http://schemas.openxmlformats.org/officeDocument/2006/relationships/oleObject" Target="../embeddings/oleObject10.bin"/><Relationship Id="rId2" Type="http://schemas.openxmlformats.org/officeDocument/2006/relationships/slideLayout" Target="../slideLayouts/slideLayout31.xml"/><Relationship Id="rId1" Type="http://schemas.openxmlformats.org/officeDocument/2006/relationships/vmlDrawing" Target="../drawings/vmlDrawing6.vml"/><Relationship Id="rId6" Type="http://schemas.openxmlformats.org/officeDocument/2006/relationships/image" Target="../media/image11.wmf"/><Relationship Id="rId5" Type="http://schemas.openxmlformats.org/officeDocument/2006/relationships/oleObject" Target="../embeddings/oleObject9.bin"/><Relationship Id="rId4" Type="http://schemas.openxmlformats.org/officeDocument/2006/relationships/image" Target="../media/image10.w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31.xml"/><Relationship Id="rId1" Type="http://schemas.openxmlformats.org/officeDocument/2006/relationships/vmlDrawing" Target="../drawings/vmlDrawing7.vml"/><Relationship Id="rId4" Type="http://schemas.openxmlformats.org/officeDocument/2006/relationships/image" Target="../media/image12.wmf"/></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31.xml"/><Relationship Id="rId1" Type="http://schemas.openxmlformats.org/officeDocument/2006/relationships/vmlDrawing" Target="../drawings/vmlDrawing8.vml"/><Relationship Id="rId6" Type="http://schemas.openxmlformats.org/officeDocument/2006/relationships/image" Target="../media/image14.wmf"/><Relationship Id="rId5" Type="http://schemas.openxmlformats.org/officeDocument/2006/relationships/oleObject" Target="../embeddings/oleObject13.bin"/><Relationship Id="rId4" Type="http://schemas.openxmlformats.org/officeDocument/2006/relationships/image" Target="../media/image13.wmf"/></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hemeOverride" Target="../theme/themeOverride1.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31.xml"/><Relationship Id="rId1" Type="http://schemas.openxmlformats.org/officeDocument/2006/relationships/vmlDrawing" Target="../drawings/vmlDrawing9.vml"/><Relationship Id="rId4" Type="http://schemas.openxmlformats.org/officeDocument/2006/relationships/image" Target="../media/image15.w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67.xml"/><Relationship Id="rId1" Type="http://schemas.openxmlformats.org/officeDocument/2006/relationships/themeOverride" Target="../theme/themeOverride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slideLayout" Target="../slideLayouts/slideLayout85.xml"/><Relationship Id="rId1" Type="http://schemas.openxmlformats.org/officeDocument/2006/relationships/themeOverride" Target="../theme/themeOverride5.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67.xml"/><Relationship Id="rId1" Type="http://schemas.openxmlformats.org/officeDocument/2006/relationships/themeOverride" Target="../theme/themeOverride6.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68.xml"/><Relationship Id="rId1" Type="http://schemas.openxmlformats.org/officeDocument/2006/relationships/themeOverride" Target="../theme/themeOverride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67.xml"/><Relationship Id="rId1" Type="http://schemas.openxmlformats.org/officeDocument/2006/relationships/themeOverride" Target="../theme/themeOverride8.xml"/><Relationship Id="rId4" Type="http://schemas.openxmlformats.org/officeDocument/2006/relationships/image" Target="../media/image18.png"/></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67.xml"/><Relationship Id="rId1" Type="http://schemas.openxmlformats.org/officeDocument/2006/relationships/themeOverride" Target="../theme/themeOverride9.xml"/></Relationships>
</file>

<file path=ppt/slides/_rels/slide3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5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67.xml"/><Relationship Id="rId1" Type="http://schemas.openxmlformats.org/officeDocument/2006/relationships/themeOverride" Target="../theme/themeOverride10.xml"/></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68.xml"/><Relationship Id="rId1" Type="http://schemas.openxmlformats.org/officeDocument/2006/relationships/themeOverride" Target="../theme/themeOverride1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19.xml"/><Relationship Id="rId1" Type="http://schemas.openxmlformats.org/officeDocument/2006/relationships/vmlDrawing" Target="../drawings/vmlDrawing10.vml"/><Relationship Id="rId4" Type="http://schemas.openxmlformats.org/officeDocument/2006/relationships/image" Target="../media/image20.w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13.xml"/><Relationship Id="rId7" Type="http://schemas.openxmlformats.org/officeDocument/2006/relationships/image" Target="../media/image2.wmf"/><Relationship Id="rId2" Type="http://schemas.openxmlformats.org/officeDocument/2006/relationships/vmlDrawing" Target="../drawings/vmlDrawing1.vml"/><Relationship Id="rId1" Type="http://schemas.openxmlformats.org/officeDocument/2006/relationships/themeOverride" Target="../theme/themeOverride2.xml"/><Relationship Id="rId6" Type="http://schemas.openxmlformats.org/officeDocument/2006/relationships/oleObject" Target="../embeddings/oleObject2.bin"/><Relationship Id="rId5" Type="http://schemas.openxmlformats.org/officeDocument/2006/relationships/image" Target="../media/image1.wmf"/><Relationship Id="rId4" Type="http://schemas.openxmlformats.org/officeDocument/2006/relationships/oleObject" Target="../embeddings/oleObject1.bin"/></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95412"/>
            <a:ext cx="7772400" cy="1470025"/>
          </a:xfrm>
        </p:spPr>
        <p:txBody>
          <a:bodyPr/>
          <a:lstStyle/>
          <a:p>
            <a:r>
              <a:rPr lang="en-US" sz="5400" b="1" dirty="0" smtClean="0">
                <a:solidFill>
                  <a:schemeClr val="accent6">
                    <a:lumMod val="75000"/>
                  </a:schemeClr>
                </a:solidFill>
              </a:rPr>
              <a:t>Electric Field is Strong</a:t>
            </a:r>
            <a:endParaRPr lang="en-US" sz="5400" b="1" dirty="0">
              <a:solidFill>
                <a:schemeClr val="accent6">
                  <a:lumMod val="75000"/>
                </a:schemeClr>
              </a:solidFill>
            </a:endParaRPr>
          </a:p>
        </p:txBody>
      </p:sp>
      <p:sp>
        <p:nvSpPr>
          <p:cNvPr id="3" name="Subtitle 2"/>
          <p:cNvSpPr>
            <a:spLocks noGrp="1"/>
          </p:cNvSpPr>
          <p:nvPr>
            <p:ph type="subTitle" idx="1"/>
          </p:nvPr>
        </p:nvSpPr>
        <p:spPr/>
        <p:txBody>
          <a:bodyPr/>
          <a:lstStyle/>
          <a:p>
            <a:r>
              <a:rPr lang="en-US" dirty="0" smtClean="0">
                <a:solidFill>
                  <a:schemeClr val="accent6">
                    <a:lumMod val="75000"/>
                  </a:schemeClr>
                </a:solidFill>
              </a:rPr>
              <a:t>The Electric Field is Special</a:t>
            </a:r>
            <a:endParaRPr lang="en-US" dirty="0">
              <a:solidFill>
                <a:schemeClr val="accent6">
                  <a:lumMod val="75000"/>
                </a:schemeClr>
              </a:solidFill>
            </a:endParaRPr>
          </a:p>
        </p:txBody>
      </p:sp>
      <p:sp>
        <p:nvSpPr>
          <p:cNvPr id="4" name="Slide Number Placeholder 3"/>
          <p:cNvSpPr>
            <a:spLocks noGrp="1"/>
          </p:cNvSpPr>
          <p:nvPr>
            <p:ph type="sldNum" sz="quarter" idx="12"/>
          </p:nvPr>
        </p:nvSpPr>
        <p:spPr/>
        <p:txBody>
          <a:bodyPr/>
          <a:lstStyle/>
          <a:p>
            <a:pPr>
              <a:defRPr/>
            </a:pPr>
            <a:fld id="{43A6FB17-8694-49A9-876B-92C7D74F1DB8}" type="slidenum">
              <a:rPr lang="en-US" smtClean="0"/>
              <a:pPr>
                <a:defRPr/>
              </a:pPr>
              <a:t>1</a:t>
            </a:fld>
            <a:endParaRPr lang="en-US" dirty="0"/>
          </a:p>
        </p:txBody>
      </p:sp>
    </p:spTree>
    <p:extLst>
      <p:ext uri="{BB962C8B-B14F-4D97-AF65-F5344CB8AC3E}">
        <p14:creationId xmlns:p14="http://schemas.microsoft.com/office/powerpoint/2010/main" val="16495877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28401" y="246136"/>
            <a:ext cx="7593106" cy="1752600"/>
          </a:xfrm>
        </p:spPr>
        <p:txBody>
          <a:bodyPr>
            <a:normAutofit fontScale="77500" lnSpcReduction="20000"/>
          </a:bodyPr>
          <a:lstStyle/>
          <a:p>
            <a:r>
              <a:rPr lang="en-US" sz="2400" b="1" dirty="0">
                <a:solidFill>
                  <a:srgbClr val="002060"/>
                </a:solidFill>
              </a:rPr>
              <a:t>Continuity of Current is Ex</a:t>
            </a:r>
            <a:r>
              <a:rPr lang="en-US" sz="2400" b="1" dirty="0"/>
              <a:t>act</a:t>
            </a:r>
            <a:endParaRPr lang="en-US" sz="2400" dirty="0"/>
          </a:p>
          <a:p>
            <a:r>
              <a:rPr lang="en-US" sz="2400" dirty="0" smtClean="0">
                <a:solidFill>
                  <a:srgbClr val="002060"/>
                </a:solidFill>
              </a:rPr>
              <a:t>even though </a:t>
            </a:r>
            <a:br>
              <a:rPr lang="en-US" sz="2400" dirty="0" smtClean="0">
                <a:solidFill>
                  <a:srgbClr val="002060"/>
                </a:solidFill>
              </a:rPr>
            </a:br>
            <a:r>
              <a:rPr lang="en-US" sz="4000" b="1" dirty="0" smtClean="0">
                <a:solidFill>
                  <a:srgbClr val="002060"/>
                </a:solidFill>
                <a:latin typeface="+mj-lt"/>
                <a:ea typeface="+mj-ea"/>
                <a:cs typeface="+mj-cs"/>
              </a:rPr>
              <a:t>Physics </a:t>
            </a:r>
            <a:r>
              <a:rPr lang="en-US" sz="4000" b="1" dirty="0">
                <a:solidFill>
                  <a:srgbClr val="002060"/>
                </a:solidFill>
                <a:latin typeface="+mj-lt"/>
                <a:ea typeface="+mj-ea"/>
                <a:cs typeface="+mj-cs"/>
              </a:rPr>
              <a:t>of </a:t>
            </a:r>
            <a:r>
              <a:rPr lang="en-US" sz="4000" b="1" dirty="0" smtClean="0">
                <a:solidFill>
                  <a:srgbClr val="002060"/>
                </a:solidFill>
                <a:latin typeface="+mj-lt"/>
                <a:ea typeface="+mj-ea"/>
                <a:cs typeface="+mj-cs"/>
              </a:rPr>
              <a:t>Charge Flow </a:t>
            </a:r>
          </a:p>
          <a:p>
            <a:r>
              <a:rPr lang="en-US" sz="4000" b="1" dirty="0" smtClean="0">
                <a:solidFill>
                  <a:srgbClr val="002060"/>
                </a:solidFill>
                <a:latin typeface="+mj-lt"/>
                <a:ea typeface="+mj-ea"/>
                <a:cs typeface="+mj-cs"/>
              </a:rPr>
              <a:t>Varies Profoundl</a:t>
            </a:r>
            <a:r>
              <a:rPr lang="en-US" sz="5400" b="1" dirty="0" smtClean="0">
                <a:solidFill>
                  <a:srgbClr val="002060"/>
                </a:solidFill>
                <a:latin typeface="+mj-lt"/>
                <a:ea typeface="+mj-ea"/>
                <a:cs typeface="+mj-cs"/>
              </a:rPr>
              <a:t>y</a:t>
            </a:r>
            <a:endParaRPr lang="en-US" sz="4000" dirty="0">
              <a:solidFill>
                <a:srgbClr val="002060"/>
              </a:solidFill>
            </a:endParaRPr>
          </a:p>
        </p:txBody>
      </p:sp>
      <p:sp>
        <p:nvSpPr>
          <p:cNvPr id="4" name="TextBox 3"/>
          <p:cNvSpPr txBox="1"/>
          <p:nvPr/>
        </p:nvSpPr>
        <p:spPr>
          <a:xfrm>
            <a:off x="1199713" y="1998736"/>
            <a:ext cx="6177723" cy="954107"/>
          </a:xfrm>
          <a:prstGeom prst="rect">
            <a:avLst/>
          </a:prstGeom>
          <a:noFill/>
        </p:spPr>
        <p:txBody>
          <a:bodyPr wrap="square" rtlCol="0">
            <a:spAutoFit/>
          </a:bodyPr>
          <a:lstStyle/>
          <a:p>
            <a:pPr algn="ctr"/>
            <a:r>
              <a:rPr lang="en-US" sz="2800" b="1" dirty="0" smtClean="0">
                <a:solidFill>
                  <a:srgbClr val="002060"/>
                </a:solidFill>
              </a:rPr>
              <a:t>even </a:t>
            </a:r>
            <a:br>
              <a:rPr lang="en-US" sz="2800" b="1" dirty="0" smtClean="0">
                <a:solidFill>
                  <a:srgbClr val="002060"/>
                </a:solidFill>
              </a:rPr>
            </a:br>
            <a:r>
              <a:rPr lang="en-US" sz="2800" b="1" dirty="0" smtClean="0">
                <a:solidFill>
                  <a:srgbClr val="C00000"/>
                </a:solidFill>
              </a:rPr>
              <a:t>Creating Plasmas in air</a:t>
            </a:r>
            <a:endParaRPr lang="en-US" sz="2800" b="1" dirty="0">
              <a:solidFill>
                <a:srgbClr val="C00000"/>
              </a:solidFill>
            </a:endParaRPr>
          </a:p>
        </p:txBody>
      </p:sp>
      <p:sp>
        <p:nvSpPr>
          <p:cNvPr id="6" name="Lightning Bolt 5"/>
          <p:cNvSpPr/>
          <p:nvPr/>
        </p:nvSpPr>
        <p:spPr bwMode="auto">
          <a:xfrm rot="4853563">
            <a:off x="6464301" y="2050865"/>
            <a:ext cx="914400" cy="914400"/>
          </a:xfrm>
          <a:prstGeom prst="lightningBolt">
            <a:avLst/>
          </a:prstGeom>
          <a:gradFill>
            <a:gsLst>
              <a:gs pos="0">
                <a:srgbClr val="C00000"/>
              </a:gs>
              <a:gs pos="100000">
                <a:schemeClr val="accent1">
                  <a:shade val="67500"/>
                  <a:satMod val="115000"/>
                  <a:lumMod val="66000"/>
                  <a:lumOff val="34000"/>
                </a:schemeClr>
              </a:gs>
              <a:gs pos="100000">
                <a:schemeClr val="accent1">
                  <a:shade val="100000"/>
                  <a:satMod val="115000"/>
                </a:schemeClr>
              </a:gs>
            </a:gsLst>
            <a:lin ang="5400000" scaled="0"/>
          </a:gradFill>
          <a:ln w="25400" cap="flat" cmpd="sng" algn="ctr">
            <a:solidFill>
              <a:srgbClr val="C00000"/>
            </a:solidFill>
            <a:prstDash val="solid"/>
            <a:round/>
            <a:headEnd type="none" w="med" len="med"/>
            <a:tailEnd type="none" w="med" len="med"/>
          </a:ln>
          <a:effectLst/>
        </p:spPr>
        <p:txBody>
          <a:bodyPr vert="horz" wrap="square" lIns="91440" tIns="137160" rIns="91440" bIns="137160" numCol="1" rtlCol="0" anchor="t" anchorCtr="0" compatLnSpc="1">
            <a:prstTxWarp prst="textNoShape">
              <a:avLst/>
            </a:prstTxWarp>
            <a:spAutoFit/>
          </a:bodyPr>
          <a:lstStyle/>
          <a:p>
            <a:pPr algn="ctr" eaLnBrk="0" fontAlgn="base" hangingPunct="0">
              <a:spcBef>
                <a:spcPct val="50000"/>
              </a:spcBef>
              <a:spcAft>
                <a:spcPct val="0"/>
              </a:spcAft>
            </a:pPr>
            <a:endParaRPr lang="en-US" sz="1600" smtClean="0">
              <a:solidFill>
                <a:srgbClr val="000000"/>
              </a:solidFill>
            </a:endParaRPr>
          </a:p>
        </p:txBody>
      </p:sp>
      <p:grpSp>
        <p:nvGrpSpPr>
          <p:cNvPr id="7" name="Group 6"/>
          <p:cNvGrpSpPr/>
          <p:nvPr/>
        </p:nvGrpSpPr>
        <p:grpSpPr>
          <a:xfrm>
            <a:off x="2891296" y="3297005"/>
            <a:ext cx="2798473" cy="3216666"/>
            <a:chOff x="2276242" y="1039906"/>
            <a:chExt cx="4782620" cy="6192269"/>
          </a:xfrm>
        </p:grpSpPr>
        <p:grpSp>
          <p:nvGrpSpPr>
            <p:cNvPr id="8" name="Group 7"/>
            <p:cNvGrpSpPr/>
            <p:nvPr/>
          </p:nvGrpSpPr>
          <p:grpSpPr>
            <a:xfrm>
              <a:off x="2276242" y="1039906"/>
              <a:ext cx="4782620" cy="5238399"/>
              <a:chOff x="2276242" y="1039906"/>
              <a:chExt cx="4782620" cy="5238399"/>
            </a:xfrm>
          </p:grpSpPr>
          <p:grpSp>
            <p:nvGrpSpPr>
              <p:cNvPr id="10" name="Group 9"/>
              <p:cNvGrpSpPr/>
              <p:nvPr/>
            </p:nvGrpSpPr>
            <p:grpSpPr>
              <a:xfrm>
                <a:off x="2276242" y="1039906"/>
                <a:ext cx="4782620" cy="5238399"/>
                <a:chOff x="793019" y="-457200"/>
                <a:chExt cx="5181045" cy="5958453"/>
              </a:xfrm>
              <a:solidFill>
                <a:schemeClr val="bg1">
                  <a:lumMod val="95000"/>
                </a:schemeClr>
              </a:solidFill>
            </p:grpSpPr>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3019" y="-457200"/>
                  <a:ext cx="5173793" cy="5958453"/>
                </a:xfrm>
                <a:prstGeom prst="rect">
                  <a:avLst/>
                </a:prstGeom>
                <a:grpFill/>
              </p:spPr>
            </p:pic>
            <p:sp useBgFill="1">
              <p:nvSpPr>
                <p:cNvPr id="13" name="Rectangle 12"/>
                <p:cNvSpPr/>
                <p:nvPr/>
              </p:nvSpPr>
              <p:spPr>
                <a:xfrm>
                  <a:off x="793019" y="5195236"/>
                  <a:ext cx="5181045" cy="2150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1600">
                    <a:solidFill>
                      <a:srgbClr val="FFFFFF"/>
                    </a:solidFill>
                  </a:endParaRPr>
                </a:p>
              </p:txBody>
            </p:sp>
          </p:grpSp>
          <p:graphicFrame>
            <p:nvGraphicFramePr>
              <p:cNvPr id="11" name="Object 10"/>
              <p:cNvGraphicFramePr>
                <a:graphicFrameLocks noChangeAspect="1"/>
              </p:cNvGraphicFramePr>
              <p:nvPr>
                <p:extLst>
                  <p:ext uri="{D42A27DB-BD31-4B8C-83A1-F6EECF244321}">
                    <p14:modId xmlns:p14="http://schemas.microsoft.com/office/powerpoint/2010/main" val="1815580848"/>
                  </p:ext>
                </p:extLst>
              </p:nvPr>
            </p:nvGraphicFramePr>
            <p:xfrm>
              <a:off x="2865786" y="1883782"/>
              <a:ext cx="1578041" cy="531639"/>
            </p:xfrm>
            <a:graphic>
              <a:graphicData uri="http://schemas.openxmlformats.org/presentationml/2006/ole">
                <mc:AlternateContent xmlns:mc="http://schemas.openxmlformats.org/markup-compatibility/2006">
                  <mc:Choice xmlns:v="urn:schemas-microsoft-com:vml" Requires="v">
                    <p:oleObj spid="_x0000_s2092" name="Equation" r:id="rId5" imgW="1663560" imgH="558720" progId="Equation.DSMT4">
                      <p:embed/>
                    </p:oleObj>
                  </mc:Choice>
                  <mc:Fallback>
                    <p:oleObj name="Equation" r:id="rId5" imgW="1663560" imgH="558720" progId="Equation.DSMT4">
                      <p:embed/>
                      <p:pic>
                        <p:nvPicPr>
                          <p:cNvPr id="0" name=""/>
                          <p:cNvPicPr>
                            <a:picLocks noChangeAspect="1" noChangeArrowheads="1"/>
                          </p:cNvPicPr>
                          <p:nvPr/>
                        </p:nvPicPr>
                        <p:blipFill>
                          <a:blip r:embed="rId6"/>
                          <a:srcRect/>
                          <a:stretch>
                            <a:fillRect/>
                          </a:stretch>
                        </p:blipFill>
                        <p:spPr bwMode="auto">
                          <a:xfrm>
                            <a:off x="2865786" y="1883782"/>
                            <a:ext cx="1578041" cy="531639"/>
                          </a:xfrm>
                          <a:prstGeom prst="rect">
                            <a:avLst/>
                          </a:prstGeom>
                          <a:noFill/>
                          <a:ln>
                            <a:noFill/>
                          </a:ln>
                        </p:spPr>
                      </p:pic>
                    </p:oleObj>
                  </mc:Fallback>
                </mc:AlternateContent>
              </a:graphicData>
            </a:graphic>
          </p:graphicFrame>
        </p:grpSp>
        <p:sp>
          <p:nvSpPr>
            <p:cNvPr id="9" name="TextBox 8"/>
            <p:cNvSpPr txBox="1"/>
            <p:nvPr/>
          </p:nvSpPr>
          <p:spPr bwMode="auto">
            <a:xfrm>
              <a:off x="2682067" y="6698936"/>
              <a:ext cx="3964276" cy="533239"/>
            </a:xfrm>
            <a:prstGeom prst="rect">
              <a:avLst/>
            </a:prstGeom>
            <a:noFill/>
            <a:ln w="9525">
              <a:noFill/>
              <a:miter lim="800000"/>
              <a:headEnd/>
              <a:tailEnd/>
            </a:ln>
          </p:spPr>
          <p:txBody>
            <a:bodyPr wrap="square" rtlCol="0">
              <a:spAutoFit/>
            </a:bodyPr>
            <a:lstStyle/>
            <a:p>
              <a:pPr algn="ctr" fontAlgn="base">
                <a:spcBef>
                  <a:spcPct val="0"/>
                </a:spcBef>
                <a:spcAft>
                  <a:spcPct val="0"/>
                </a:spcAft>
              </a:pPr>
              <a:r>
                <a:rPr lang="en-US" sz="1200" b="1" dirty="0" smtClean="0">
                  <a:solidFill>
                    <a:srgbClr val="640000"/>
                  </a:solidFill>
                </a:rPr>
                <a:t>*speaking loosely</a:t>
              </a:r>
              <a:endParaRPr lang="en-US" sz="1200" b="1" dirty="0">
                <a:solidFill>
                  <a:srgbClr val="640000"/>
                </a:solidFill>
              </a:endParaRPr>
            </a:p>
          </p:txBody>
        </p:sp>
      </p:grpSp>
      <p:sp>
        <p:nvSpPr>
          <p:cNvPr id="5" name="TextBox 4"/>
          <p:cNvSpPr txBox="1"/>
          <p:nvPr/>
        </p:nvSpPr>
        <p:spPr bwMode="auto">
          <a:xfrm>
            <a:off x="3424519" y="3368723"/>
            <a:ext cx="1380564" cy="276999"/>
          </a:xfrm>
          <a:prstGeom prst="rect">
            <a:avLst/>
          </a:prstGeom>
          <a:noFill/>
          <a:ln w="9525">
            <a:noFill/>
            <a:miter lim="800000"/>
            <a:headEnd/>
            <a:tailEnd/>
          </a:ln>
        </p:spPr>
        <p:txBody>
          <a:bodyPr wrap="square" rtlCol="0">
            <a:spAutoFit/>
          </a:bodyPr>
          <a:lstStyle/>
          <a:p>
            <a:pPr algn="ctr" fontAlgn="base">
              <a:spcBef>
                <a:spcPct val="0"/>
              </a:spcBef>
              <a:spcAft>
                <a:spcPct val="0"/>
              </a:spcAft>
            </a:pPr>
            <a:r>
              <a:rPr lang="en-US" sz="1200" b="1" dirty="0" smtClean="0">
                <a:solidFill>
                  <a:srgbClr val="C00000"/>
                </a:solidFill>
              </a:rPr>
              <a:t>SPARKS</a:t>
            </a:r>
            <a:endParaRPr lang="en-US" sz="1200" b="1" dirty="0">
              <a:solidFill>
                <a:srgbClr val="C00000"/>
              </a:solidFill>
            </a:endParaRPr>
          </a:p>
        </p:txBody>
      </p:sp>
      <p:sp>
        <p:nvSpPr>
          <p:cNvPr id="2" name="Rectangle 1"/>
          <p:cNvSpPr>
            <a:spLocks noChangeAspect="1"/>
          </p:cNvSpPr>
          <p:nvPr/>
        </p:nvSpPr>
        <p:spPr>
          <a:xfrm>
            <a:off x="4313522" y="4129504"/>
            <a:ext cx="1376247" cy="461665"/>
          </a:xfrm>
          <a:prstGeom prst="rect">
            <a:avLst/>
          </a:prstGeom>
          <a:noFill/>
        </p:spPr>
        <p:txBody>
          <a:bodyPr wrap="square" lIns="91440" tIns="45720" rIns="91440" bIns="45720">
            <a:normAutofit fontScale="92500" lnSpcReduction="10000"/>
            <a:scene3d>
              <a:camera prst="perspectiveContrastingRightFacing"/>
              <a:lightRig rig="flat" dir="tl">
                <a:rot lat="0" lon="0" rev="6600000"/>
              </a:lightRig>
            </a:scene3d>
            <a:sp3d extrusionH="25400" contourW="8890">
              <a:bevelT w="38100" h="31750"/>
              <a:contourClr>
                <a:schemeClr val="accent2">
                  <a:shade val="75000"/>
                </a:schemeClr>
              </a:contourClr>
            </a:sp3d>
          </a:bodyPr>
          <a:lstStyle/>
          <a:p>
            <a:pPr algn="ctr" fontAlgn="base">
              <a:spcBef>
                <a:spcPct val="0"/>
              </a:spcBef>
              <a:spcAft>
                <a:spcPct val="0"/>
              </a:spcAft>
            </a:pPr>
            <a:r>
              <a:rPr lang="en-US" sz="2800" b="1" dirty="0" smtClean="0">
                <a:ln w="11430"/>
                <a:gradFill>
                  <a:gsLst>
                    <a:gs pos="0">
                      <a:srgbClr val="A27B00"/>
                    </a:gs>
                    <a:gs pos="75000">
                      <a:srgbClr val="FFFF00"/>
                    </a:gs>
                    <a:gs pos="100000">
                      <a:srgbClr val="FFFF00"/>
                    </a:gs>
                  </a:gsLst>
                  <a:lin ang="5400000"/>
                </a:gradFill>
                <a:effectLst>
                  <a:outerShdw blurRad="50800" dist="39000" dir="5460000" algn="tl">
                    <a:srgbClr val="000000">
                      <a:alpha val="38000"/>
                    </a:srgbClr>
                  </a:outerShdw>
                </a:effectLst>
              </a:rPr>
              <a:t>Pop!</a:t>
            </a:r>
            <a:endParaRPr lang="en-US" sz="2800" b="1" dirty="0">
              <a:ln w="11430"/>
              <a:gradFill>
                <a:gsLst>
                  <a:gs pos="0">
                    <a:srgbClr val="A27B00"/>
                  </a:gs>
                  <a:gs pos="75000">
                    <a:srgbClr val="FFFF00"/>
                  </a:gs>
                  <a:gs pos="100000">
                    <a:srgbClr val="FFFF00"/>
                  </a:gs>
                </a:gsLst>
                <a:lin ang="5400000"/>
              </a:gradFill>
              <a:effectLst>
                <a:outerShdw blurRad="50800" dist="39000" dir="5460000" algn="tl">
                  <a:srgbClr val="000000">
                    <a:alpha val="38000"/>
                  </a:srgbClr>
                </a:outerShdw>
              </a:effectLst>
            </a:endParaRPr>
          </a:p>
        </p:txBody>
      </p:sp>
      <p:sp>
        <p:nvSpPr>
          <p:cNvPr id="14" name="Slide Number Placeholder 13"/>
          <p:cNvSpPr>
            <a:spLocks noGrp="1"/>
          </p:cNvSpPr>
          <p:nvPr>
            <p:ph type="sldNum" sz="quarter" idx="12"/>
          </p:nvPr>
        </p:nvSpPr>
        <p:spPr/>
        <p:txBody>
          <a:bodyPr/>
          <a:lstStyle/>
          <a:p>
            <a:fld id="{1BF3F1B8-603C-4B63-A8E0-4F74422C0E1E}" type="slidenum">
              <a:rPr lang="en-US" smtClean="0"/>
              <a:pPr/>
              <a:t>10</a:t>
            </a:fld>
            <a:endParaRPr lang="en-US"/>
          </a:p>
        </p:txBody>
      </p:sp>
    </p:spTree>
    <p:extLst>
      <p:ext uri="{BB962C8B-B14F-4D97-AF65-F5344CB8AC3E}">
        <p14:creationId xmlns:p14="http://schemas.microsoft.com/office/powerpoint/2010/main" val="72289597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4026589" y="1954306"/>
            <a:ext cx="4464472" cy="4186295"/>
            <a:chOff x="3275861" y="1039906"/>
            <a:chExt cx="4782620" cy="5238399"/>
          </a:xfrm>
        </p:grpSpPr>
        <p:grpSp>
          <p:nvGrpSpPr>
            <p:cNvPr id="2" name="Group 1"/>
            <p:cNvGrpSpPr/>
            <p:nvPr/>
          </p:nvGrpSpPr>
          <p:grpSpPr>
            <a:xfrm>
              <a:off x="3275861" y="1039906"/>
              <a:ext cx="4782620" cy="5238399"/>
              <a:chOff x="1875913" y="-457200"/>
              <a:chExt cx="5181045" cy="5958453"/>
            </a:xfrm>
            <a:solidFill>
              <a:schemeClr val="bg1">
                <a:lumMod val="95000"/>
              </a:schemeClr>
            </a:solidFill>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75914" y="-457200"/>
                <a:ext cx="5173794" cy="5958453"/>
              </a:xfrm>
              <a:prstGeom prst="rect">
                <a:avLst/>
              </a:prstGeom>
              <a:grpFill/>
            </p:spPr>
          </p:pic>
          <p:sp useBgFill="1">
            <p:nvSpPr>
              <p:cNvPr id="4" name="Rectangle 3"/>
              <p:cNvSpPr/>
              <p:nvPr/>
            </p:nvSpPr>
            <p:spPr>
              <a:xfrm>
                <a:off x="1875913" y="5286233"/>
                <a:ext cx="5181045" cy="2150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1600">
                  <a:solidFill>
                    <a:srgbClr val="FFFFFF"/>
                  </a:solidFill>
                </a:endParaRPr>
              </a:p>
            </p:txBody>
          </p:sp>
        </p:grpSp>
        <p:graphicFrame>
          <p:nvGraphicFramePr>
            <p:cNvPr id="7" name="Object 6"/>
            <p:cNvGraphicFramePr>
              <a:graphicFrameLocks noChangeAspect="1"/>
            </p:cNvGraphicFramePr>
            <p:nvPr>
              <p:extLst>
                <p:ext uri="{D42A27DB-BD31-4B8C-83A1-F6EECF244321}">
                  <p14:modId xmlns:p14="http://schemas.microsoft.com/office/powerpoint/2010/main" val="94562865"/>
                </p:ext>
              </p:extLst>
            </p:nvPr>
          </p:nvGraphicFramePr>
          <p:xfrm>
            <a:off x="3501307" y="1691352"/>
            <a:ext cx="2261836" cy="699238"/>
          </p:xfrm>
          <a:graphic>
            <a:graphicData uri="http://schemas.openxmlformats.org/presentationml/2006/ole">
              <mc:AlternateContent xmlns:mc="http://schemas.openxmlformats.org/markup-compatibility/2006">
                <mc:Choice xmlns:v="urn:schemas-microsoft-com:vml" Requires="v">
                  <p:oleObj spid="_x0000_s3116" name="Equation" r:id="rId4" imgW="1815840" imgH="558720" progId="Equation.DSMT4">
                    <p:embed/>
                  </p:oleObj>
                </mc:Choice>
                <mc:Fallback>
                  <p:oleObj name="Equation" r:id="rId4" imgW="1815840" imgH="558720" progId="Equation.DSMT4">
                    <p:embed/>
                    <p:pic>
                      <p:nvPicPr>
                        <p:cNvPr id="0" name=""/>
                        <p:cNvPicPr>
                          <a:picLocks noChangeAspect="1" noChangeArrowheads="1"/>
                        </p:cNvPicPr>
                        <p:nvPr/>
                      </p:nvPicPr>
                      <p:blipFill>
                        <a:blip r:embed="rId5"/>
                        <a:srcRect/>
                        <a:stretch>
                          <a:fillRect/>
                        </a:stretch>
                      </p:blipFill>
                      <p:spPr bwMode="auto">
                        <a:xfrm>
                          <a:off x="3501307" y="1691352"/>
                          <a:ext cx="2261836" cy="699238"/>
                        </a:xfrm>
                        <a:prstGeom prst="rect">
                          <a:avLst/>
                        </a:prstGeom>
                        <a:noFill/>
                        <a:ln>
                          <a:noFill/>
                        </a:ln>
                      </p:spPr>
                    </p:pic>
                  </p:oleObj>
                </mc:Fallback>
              </mc:AlternateContent>
            </a:graphicData>
          </a:graphic>
        </p:graphicFrame>
      </p:grpSp>
      <p:sp>
        <p:nvSpPr>
          <p:cNvPr id="6" name="Rectangle 5"/>
          <p:cNvSpPr/>
          <p:nvPr/>
        </p:nvSpPr>
        <p:spPr>
          <a:xfrm>
            <a:off x="475129" y="2475429"/>
            <a:ext cx="2725271" cy="2308324"/>
          </a:xfrm>
          <a:prstGeom prst="rect">
            <a:avLst/>
          </a:prstGeom>
        </p:spPr>
        <p:txBody>
          <a:bodyPr wrap="square">
            <a:spAutoFit/>
          </a:bodyPr>
          <a:lstStyle/>
          <a:p>
            <a:pPr fontAlgn="base">
              <a:spcBef>
                <a:spcPct val="0"/>
              </a:spcBef>
              <a:spcAft>
                <a:spcPct val="0"/>
              </a:spcAft>
            </a:pPr>
            <a:r>
              <a:rPr lang="en-US" sz="1600" b="1" i="1" dirty="0" smtClean="0">
                <a:solidFill>
                  <a:srgbClr val="262674"/>
                </a:solidFill>
              </a:rPr>
              <a:t>When </a:t>
            </a:r>
            <a:r>
              <a:rPr lang="en-US" sz="1600" b="1" i="1" dirty="0">
                <a:solidFill>
                  <a:srgbClr val="262674"/>
                </a:solidFill>
              </a:rPr>
              <a:t>we unplug a computer power </a:t>
            </a:r>
            <a:r>
              <a:rPr lang="en-US" sz="1600" b="1" i="1" dirty="0" smtClean="0">
                <a:solidFill>
                  <a:srgbClr val="262674"/>
                </a:solidFill>
              </a:rPr>
              <a:t>supply, </a:t>
            </a:r>
            <a:br>
              <a:rPr lang="en-US" sz="1600" b="1" i="1" dirty="0" smtClean="0">
                <a:solidFill>
                  <a:srgbClr val="262674"/>
                </a:solidFill>
              </a:rPr>
            </a:br>
            <a:r>
              <a:rPr lang="en-US" sz="1600" b="1" i="1" dirty="0" smtClean="0">
                <a:solidFill>
                  <a:srgbClr val="262674"/>
                </a:solidFill>
              </a:rPr>
              <a:t>       we often </a:t>
            </a:r>
            <a:br>
              <a:rPr lang="en-US" sz="1600" b="1" i="1" dirty="0" smtClean="0">
                <a:solidFill>
                  <a:srgbClr val="262674"/>
                </a:solidFill>
              </a:rPr>
            </a:br>
            <a:r>
              <a:rPr lang="en-US" sz="1600" b="1" i="1" dirty="0" smtClean="0">
                <a:solidFill>
                  <a:srgbClr val="262674"/>
                </a:solidFill>
              </a:rPr>
              <a:t>       CREATE </a:t>
            </a:r>
            <a:br>
              <a:rPr lang="en-US" sz="1600" b="1" i="1" dirty="0" smtClean="0">
                <a:solidFill>
                  <a:srgbClr val="262674"/>
                </a:solidFill>
              </a:rPr>
            </a:br>
            <a:r>
              <a:rPr lang="en-US" sz="1600" b="1" i="1" dirty="0" smtClean="0">
                <a:solidFill>
                  <a:srgbClr val="262674"/>
                </a:solidFill>
              </a:rPr>
              <a:t>        SPARKS,</a:t>
            </a:r>
            <a:br>
              <a:rPr lang="en-US" sz="1600" b="1" i="1" dirty="0" smtClean="0">
                <a:solidFill>
                  <a:srgbClr val="262674"/>
                </a:solidFill>
              </a:rPr>
            </a:br>
            <a:r>
              <a:rPr lang="en-US" sz="1100" b="1" i="1" dirty="0" smtClean="0">
                <a:solidFill>
                  <a:srgbClr val="262674"/>
                </a:solidFill>
              </a:rPr>
              <a:t> i.e., a </a:t>
            </a:r>
            <a:r>
              <a:rPr lang="en-US" sz="1600" b="1" i="1" dirty="0" smtClean="0">
                <a:solidFill>
                  <a:srgbClr val="262674"/>
                </a:solidFill>
              </a:rPr>
              <a:t>PLASMA, </a:t>
            </a:r>
            <a:br>
              <a:rPr lang="en-US" sz="1600" b="1" i="1" dirty="0" smtClean="0">
                <a:solidFill>
                  <a:srgbClr val="262674"/>
                </a:solidFill>
              </a:rPr>
            </a:br>
            <a:r>
              <a:rPr lang="en-US" sz="1600" b="1" i="1" dirty="0" smtClean="0">
                <a:solidFill>
                  <a:srgbClr val="262674"/>
                </a:solidFill>
              </a:rPr>
              <a:t/>
            </a:r>
            <a:br>
              <a:rPr lang="en-US" sz="1600" b="1" i="1" dirty="0" smtClean="0">
                <a:solidFill>
                  <a:srgbClr val="262674"/>
                </a:solidFill>
              </a:rPr>
            </a:br>
            <a:r>
              <a:rPr lang="en-US" sz="1600" b="1" i="1" dirty="0" smtClean="0">
                <a:solidFill>
                  <a:srgbClr val="262674"/>
                </a:solidFill>
              </a:rPr>
              <a:t>    </a:t>
            </a:r>
            <a:r>
              <a:rPr lang="en-US" sz="1200" b="1" i="1" dirty="0" smtClean="0">
                <a:solidFill>
                  <a:srgbClr val="262674"/>
                </a:solidFill>
              </a:rPr>
              <a:t>a</a:t>
            </a:r>
            <a:r>
              <a:rPr lang="en-US" sz="1600" b="1" i="1" dirty="0" smtClean="0">
                <a:solidFill>
                  <a:srgbClr val="262674"/>
                </a:solidFill>
              </a:rPr>
              <a:t> NEW KIND</a:t>
            </a:r>
          </a:p>
          <a:p>
            <a:pPr fontAlgn="base">
              <a:spcBef>
                <a:spcPct val="0"/>
              </a:spcBef>
              <a:spcAft>
                <a:spcPct val="0"/>
              </a:spcAft>
            </a:pPr>
            <a:r>
              <a:rPr lang="en-US" sz="1600" b="1" i="1" dirty="0" smtClean="0">
                <a:solidFill>
                  <a:srgbClr val="262674"/>
                </a:solidFill>
              </a:rPr>
              <a:t>   of current flow</a:t>
            </a:r>
            <a:endParaRPr lang="en-US" sz="1600" b="1" i="1" dirty="0">
              <a:solidFill>
                <a:srgbClr val="262674"/>
              </a:solidFill>
            </a:endParaRPr>
          </a:p>
        </p:txBody>
      </p:sp>
      <p:sp>
        <p:nvSpPr>
          <p:cNvPr id="11" name="TextBox 10"/>
          <p:cNvSpPr txBox="1"/>
          <p:nvPr/>
        </p:nvSpPr>
        <p:spPr bwMode="auto">
          <a:xfrm>
            <a:off x="968197" y="263132"/>
            <a:ext cx="8005474" cy="1323439"/>
          </a:xfrm>
          <a:prstGeom prst="rect">
            <a:avLst/>
          </a:prstGeom>
          <a:noFill/>
          <a:ln w="9525">
            <a:noFill/>
            <a:miter lim="800000"/>
            <a:headEnd/>
            <a:tailEnd/>
          </a:ln>
        </p:spPr>
        <p:txBody>
          <a:bodyPr wrap="square" rtlCol="0">
            <a:spAutoFit/>
          </a:bodyPr>
          <a:lstStyle/>
          <a:p>
            <a:pPr algn="ctr" fontAlgn="base">
              <a:spcBef>
                <a:spcPct val="0"/>
              </a:spcBef>
              <a:spcAft>
                <a:spcPct val="0"/>
              </a:spcAft>
            </a:pPr>
            <a:r>
              <a:rPr lang="en-US" sz="2400" b="1" dirty="0" smtClean="0">
                <a:solidFill>
                  <a:srgbClr val="262674"/>
                </a:solidFill>
              </a:rPr>
              <a:t>Mathematics of Continuity</a:t>
            </a:r>
          </a:p>
          <a:p>
            <a:pPr algn="ctr" fontAlgn="base">
              <a:spcBef>
                <a:spcPct val="0"/>
              </a:spcBef>
              <a:spcAft>
                <a:spcPct val="0"/>
              </a:spcAft>
            </a:pPr>
            <a:r>
              <a:rPr lang="en-US" sz="1400" b="1" dirty="0" smtClean="0">
                <a:solidFill>
                  <a:srgbClr val="262674"/>
                </a:solidFill>
              </a:rPr>
              <a:t>in Maxwell equations can</a:t>
            </a:r>
            <a:r>
              <a:rPr lang="en-US" sz="2400" b="1" dirty="0" smtClean="0">
                <a:solidFill>
                  <a:srgbClr val="262674"/>
                </a:solidFill>
              </a:rPr>
              <a:t/>
            </a:r>
            <a:br>
              <a:rPr lang="en-US" sz="2400" b="1" dirty="0" smtClean="0">
                <a:solidFill>
                  <a:srgbClr val="262674"/>
                </a:solidFill>
              </a:rPr>
            </a:br>
            <a:r>
              <a:rPr lang="en-US" sz="2400" b="1" dirty="0" smtClean="0">
                <a:solidFill>
                  <a:srgbClr val="262674"/>
                </a:solidFill>
              </a:rPr>
              <a:t>Create New Kind of Physics</a:t>
            </a:r>
            <a:r>
              <a:rPr lang="en-US" b="1" dirty="0" smtClean="0">
                <a:solidFill>
                  <a:srgbClr val="262674"/>
                </a:solidFill>
              </a:rPr>
              <a:t>, </a:t>
            </a:r>
            <a:br>
              <a:rPr lang="en-US" b="1" dirty="0" smtClean="0">
                <a:solidFill>
                  <a:srgbClr val="262674"/>
                </a:solidFill>
              </a:rPr>
            </a:br>
            <a:r>
              <a:rPr lang="en-US" b="1" dirty="0" smtClean="0">
                <a:solidFill>
                  <a:srgbClr val="262674"/>
                </a:solidFill>
              </a:rPr>
              <a:t>New Kind of Charge</a:t>
            </a:r>
            <a:endParaRPr lang="en-US" b="1" dirty="0">
              <a:solidFill>
                <a:srgbClr val="262674"/>
              </a:solidFill>
            </a:endParaRPr>
          </a:p>
        </p:txBody>
      </p:sp>
      <p:sp>
        <p:nvSpPr>
          <p:cNvPr id="10" name="Rectangle 9"/>
          <p:cNvSpPr>
            <a:spLocks noChangeAspect="1"/>
          </p:cNvSpPr>
          <p:nvPr/>
        </p:nvSpPr>
        <p:spPr>
          <a:xfrm>
            <a:off x="6526370" y="3293816"/>
            <a:ext cx="1376247" cy="461665"/>
          </a:xfrm>
          <a:prstGeom prst="rect">
            <a:avLst/>
          </a:prstGeom>
          <a:noFill/>
        </p:spPr>
        <p:txBody>
          <a:bodyPr wrap="square" lIns="91440" tIns="45720" rIns="91440" bIns="45720">
            <a:noAutofit/>
            <a:scene3d>
              <a:camera prst="perspectiveContrastingRightFacing"/>
              <a:lightRig rig="flat" dir="tl">
                <a:rot lat="0" lon="0" rev="6600000"/>
              </a:lightRig>
            </a:scene3d>
            <a:sp3d extrusionH="25400" contourW="8890">
              <a:bevelT w="38100" h="31750"/>
              <a:contourClr>
                <a:schemeClr val="accent2">
                  <a:shade val="75000"/>
                </a:schemeClr>
              </a:contourClr>
            </a:sp3d>
          </a:bodyPr>
          <a:lstStyle/>
          <a:p>
            <a:pPr algn="ctr" fontAlgn="base">
              <a:spcBef>
                <a:spcPct val="0"/>
              </a:spcBef>
              <a:spcAft>
                <a:spcPct val="0"/>
              </a:spcAft>
            </a:pPr>
            <a:r>
              <a:rPr lang="en-US" sz="3200" b="1" dirty="0" smtClean="0">
                <a:ln w="11430"/>
                <a:gradFill>
                  <a:gsLst>
                    <a:gs pos="0">
                      <a:srgbClr val="A27B00"/>
                    </a:gs>
                    <a:gs pos="75000">
                      <a:srgbClr val="FFFF00"/>
                    </a:gs>
                    <a:gs pos="100000">
                      <a:srgbClr val="FFFF00"/>
                    </a:gs>
                  </a:gsLst>
                  <a:lin ang="5400000"/>
                </a:gradFill>
                <a:effectLst>
                  <a:outerShdw blurRad="50800" dist="39000" dir="5460000" algn="tl">
                    <a:srgbClr val="000000">
                      <a:alpha val="38000"/>
                    </a:srgbClr>
                  </a:outerShdw>
                </a:effectLst>
              </a:rPr>
              <a:t>Pop!</a:t>
            </a:r>
            <a:endParaRPr lang="en-US" sz="3200" b="1" dirty="0">
              <a:ln w="11430"/>
              <a:gradFill>
                <a:gsLst>
                  <a:gs pos="0">
                    <a:srgbClr val="A27B00"/>
                  </a:gs>
                  <a:gs pos="75000">
                    <a:srgbClr val="FFFF00"/>
                  </a:gs>
                  <a:gs pos="100000">
                    <a:srgbClr val="FFFF00"/>
                  </a:gs>
                </a:gsLst>
                <a:lin ang="5400000"/>
              </a:gradFill>
              <a:effectLst>
                <a:outerShdw blurRad="50800" dist="39000" dir="5460000" algn="tl">
                  <a:srgbClr val="000000">
                    <a:alpha val="38000"/>
                  </a:srgbClr>
                </a:outerShdw>
              </a:effectLst>
            </a:endParaRPr>
          </a:p>
        </p:txBody>
      </p:sp>
      <p:sp>
        <p:nvSpPr>
          <p:cNvPr id="5" name="Slide Number Placeholder 4"/>
          <p:cNvSpPr>
            <a:spLocks noGrp="1"/>
          </p:cNvSpPr>
          <p:nvPr>
            <p:ph type="sldNum" sz="quarter" idx="12"/>
          </p:nvPr>
        </p:nvSpPr>
        <p:spPr/>
        <p:txBody>
          <a:bodyPr/>
          <a:lstStyle/>
          <a:p>
            <a:fld id="{1BF3F1B8-603C-4B63-A8E0-4F74422C0E1E}" type="slidenum">
              <a:rPr lang="en-US" smtClean="0"/>
              <a:pPr/>
              <a:t>11</a:t>
            </a:fld>
            <a:endParaRPr lang="en-US"/>
          </a:p>
        </p:txBody>
      </p:sp>
    </p:spTree>
    <p:extLst>
      <p:ext uri="{BB962C8B-B14F-4D97-AF65-F5344CB8AC3E}">
        <p14:creationId xmlns:p14="http://schemas.microsoft.com/office/powerpoint/2010/main" val="29128762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bwMode="auto">
          <a:xfrm>
            <a:off x="1938130" y="2007704"/>
            <a:ext cx="4969566" cy="954107"/>
          </a:xfrm>
          <a:prstGeom prst="rect">
            <a:avLst/>
          </a:prstGeom>
          <a:noFill/>
          <a:ln w="9525">
            <a:noFill/>
            <a:miter lim="800000"/>
            <a:headEnd/>
            <a:tailEnd/>
          </a:ln>
        </p:spPr>
        <p:txBody>
          <a:bodyPr wrap="square" rtlCol="0">
            <a:spAutoFit/>
          </a:bodyPr>
          <a:lstStyle/>
          <a:p>
            <a:pPr algn="ctr"/>
            <a:r>
              <a:rPr lang="en-US" sz="2000" b="1" dirty="0" smtClean="0">
                <a:solidFill>
                  <a:schemeClr val="accent6">
                    <a:lumMod val="75000"/>
                  </a:schemeClr>
                </a:solidFill>
              </a:rPr>
              <a:t>Back to the main discussion</a:t>
            </a:r>
          </a:p>
          <a:p>
            <a:pPr algn="ctr"/>
            <a:endParaRPr lang="en-US" b="1" dirty="0">
              <a:solidFill>
                <a:schemeClr val="accent6">
                  <a:lumMod val="75000"/>
                </a:schemeClr>
              </a:solidFill>
            </a:endParaRPr>
          </a:p>
          <a:p>
            <a:pPr algn="ctr"/>
            <a:endParaRPr lang="en-US" b="1" u="sng" dirty="0">
              <a:solidFill>
                <a:srgbClr val="000000"/>
              </a:solidFill>
            </a:endParaRPr>
          </a:p>
        </p:txBody>
      </p:sp>
      <p:sp>
        <p:nvSpPr>
          <p:cNvPr id="3" name="Slide Number Placeholder 2"/>
          <p:cNvSpPr>
            <a:spLocks noGrp="1"/>
          </p:cNvSpPr>
          <p:nvPr>
            <p:ph type="sldNum" sz="quarter" idx="12"/>
          </p:nvPr>
        </p:nvSpPr>
        <p:spPr/>
        <p:txBody>
          <a:bodyPr/>
          <a:lstStyle/>
          <a:p>
            <a:fld id="{1BF3F1B8-603C-4B63-A8E0-4F74422C0E1E}" type="slidenum">
              <a:rPr lang="en-US" smtClean="0">
                <a:solidFill>
                  <a:schemeClr val="accent2">
                    <a:lumMod val="75000"/>
                  </a:schemeClr>
                </a:solidFill>
              </a:rPr>
              <a:pPr/>
              <a:t>12</a:t>
            </a:fld>
            <a:endParaRPr lang="en-US" dirty="0">
              <a:solidFill>
                <a:schemeClr val="accent2">
                  <a:lumMod val="75000"/>
                </a:schemeClr>
              </a:solidFill>
            </a:endParaRPr>
          </a:p>
        </p:txBody>
      </p:sp>
    </p:spTree>
    <p:extLst>
      <p:ext uri="{BB962C8B-B14F-4D97-AF65-F5344CB8AC3E}">
        <p14:creationId xmlns:p14="http://schemas.microsoft.com/office/powerpoint/2010/main" val="161756999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1" name="Slide Number Placeholder 3"/>
          <p:cNvSpPr>
            <a:spLocks noGrp="1"/>
          </p:cNvSpPr>
          <p:nvPr>
            <p:ph type="sldNum" sz="quarter" idx="10"/>
          </p:nvPr>
        </p:nvSpPr>
        <p:spPr>
          <a:noFill/>
        </p:spPr>
        <p:txBody>
          <a:bodyPr/>
          <a:lstStyle/>
          <a:p>
            <a:r>
              <a:rPr lang="en-US" smtClean="0"/>
              <a:t>Page </a:t>
            </a:r>
            <a:fld id="{CA40435A-464C-4450-A190-EC66BBA3BB21}" type="slidenum">
              <a:rPr lang="en-US" smtClean="0"/>
              <a:pPr/>
              <a:t>13</a:t>
            </a:fld>
            <a:endParaRPr lang="en-US" smtClean="0"/>
          </a:p>
        </p:txBody>
      </p:sp>
      <p:sp>
        <p:nvSpPr>
          <p:cNvPr id="1032" name="Text Box 3"/>
          <p:cNvSpPr txBox="1">
            <a:spLocks noChangeArrowheads="1"/>
          </p:cNvSpPr>
          <p:nvPr/>
        </p:nvSpPr>
        <p:spPr bwMode="auto">
          <a:xfrm>
            <a:off x="1047418" y="1229248"/>
            <a:ext cx="6767245" cy="4170372"/>
          </a:xfrm>
          <a:prstGeom prst="rect">
            <a:avLst/>
          </a:prstGeom>
          <a:noFill/>
          <a:ln w="9525">
            <a:noFill/>
            <a:miter lim="800000"/>
            <a:headEnd/>
            <a:tailEnd/>
          </a:ln>
        </p:spPr>
        <p:txBody>
          <a:bodyPr wrap="square">
            <a:spAutoFit/>
          </a:bodyPr>
          <a:lstStyle/>
          <a:p>
            <a:pPr algn="ctr" fontAlgn="base">
              <a:spcBef>
                <a:spcPct val="50000"/>
              </a:spcBef>
              <a:spcAft>
                <a:spcPct val="0"/>
              </a:spcAft>
            </a:pPr>
            <a:r>
              <a:rPr lang="en-US" sz="4400" b="1" dirty="0" smtClean="0">
                <a:solidFill>
                  <a:srgbClr val="333399">
                    <a:lumMod val="75000"/>
                  </a:srgbClr>
                </a:solidFill>
              </a:rPr>
              <a:t>Maxwell’s Equations</a:t>
            </a:r>
            <a:endParaRPr lang="en-US" sz="2800" b="1" dirty="0" smtClean="0">
              <a:solidFill>
                <a:srgbClr val="333399">
                  <a:lumMod val="75000"/>
                </a:srgbClr>
              </a:solidFill>
            </a:endParaRPr>
          </a:p>
          <a:p>
            <a:pPr algn="ctr" fontAlgn="base">
              <a:spcBef>
                <a:spcPct val="50000"/>
              </a:spcBef>
              <a:spcAft>
                <a:spcPct val="0"/>
              </a:spcAft>
            </a:pPr>
            <a:r>
              <a:rPr lang="en-US" sz="2800" b="1" dirty="0" smtClean="0">
                <a:solidFill>
                  <a:srgbClr val="333399">
                    <a:lumMod val="75000"/>
                  </a:srgbClr>
                </a:solidFill>
              </a:rPr>
              <a:t>are about</a:t>
            </a:r>
            <a:br>
              <a:rPr lang="en-US" sz="2800" b="1" dirty="0" smtClean="0">
                <a:solidFill>
                  <a:srgbClr val="333399">
                    <a:lumMod val="75000"/>
                  </a:srgbClr>
                </a:solidFill>
              </a:rPr>
            </a:br>
            <a:r>
              <a:rPr lang="en-US" sz="4800" b="1" dirty="0" smtClean="0">
                <a:solidFill>
                  <a:srgbClr val="333399">
                    <a:lumMod val="75000"/>
                  </a:srgbClr>
                </a:solidFill>
              </a:rPr>
              <a:t>Conservation </a:t>
            </a:r>
            <a:r>
              <a:rPr lang="en-US" sz="4000" b="1" dirty="0" smtClean="0">
                <a:solidFill>
                  <a:srgbClr val="333399">
                    <a:lumMod val="75000"/>
                  </a:srgbClr>
                </a:solidFill>
              </a:rPr>
              <a:t>of </a:t>
            </a:r>
            <a:r>
              <a:rPr lang="en-US" sz="4800" b="1" dirty="0" smtClean="0">
                <a:solidFill>
                  <a:srgbClr val="333399">
                    <a:lumMod val="75000"/>
                  </a:srgbClr>
                </a:solidFill>
              </a:rPr>
              <a:t>Charge</a:t>
            </a:r>
            <a:br>
              <a:rPr lang="en-US" sz="4800" b="1" dirty="0" smtClean="0">
                <a:solidFill>
                  <a:srgbClr val="333399">
                    <a:lumMod val="75000"/>
                  </a:srgbClr>
                </a:solidFill>
              </a:rPr>
            </a:br>
            <a:r>
              <a:rPr lang="en-US" sz="2800" b="1" dirty="0" smtClean="0">
                <a:solidFill>
                  <a:srgbClr val="333399">
                    <a:lumMod val="75000"/>
                  </a:srgbClr>
                </a:solidFill>
              </a:rPr>
              <a:t/>
            </a:r>
            <a:br>
              <a:rPr lang="en-US" sz="2800" b="1" dirty="0" smtClean="0">
                <a:solidFill>
                  <a:srgbClr val="333399">
                    <a:lumMod val="75000"/>
                  </a:srgbClr>
                </a:solidFill>
              </a:rPr>
            </a:br>
            <a:endParaRPr lang="en-US" sz="2800" b="1" dirty="0">
              <a:solidFill>
                <a:srgbClr val="333399">
                  <a:lumMod val="75000"/>
                </a:srgbClr>
              </a:solidFill>
            </a:endParaRPr>
          </a:p>
          <a:p>
            <a:pPr algn="ctr" fontAlgn="base">
              <a:spcBef>
                <a:spcPct val="50000"/>
              </a:spcBef>
              <a:spcAft>
                <a:spcPct val="0"/>
              </a:spcAft>
            </a:pPr>
            <a:r>
              <a:rPr lang="en-US" sz="1600" b="1" dirty="0" smtClean="0">
                <a:solidFill>
                  <a:srgbClr val="333399">
                    <a:lumMod val="75000"/>
                  </a:srgbClr>
                </a:solidFill>
              </a:rPr>
              <a:t>and continuity of current, including displacement current</a:t>
            </a:r>
            <a:endParaRPr lang="en-US" sz="1600" b="1" dirty="0">
              <a:solidFill>
                <a:srgbClr val="333399">
                  <a:lumMod val="75000"/>
                </a:srgbClr>
              </a:solidFill>
            </a:endParaRPr>
          </a:p>
        </p:txBody>
      </p:sp>
    </p:spTree>
    <p:extLst>
      <p:ext uri="{BB962C8B-B14F-4D97-AF65-F5344CB8AC3E}">
        <p14:creationId xmlns:p14="http://schemas.microsoft.com/office/powerpoint/2010/main" val="92840976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val 12"/>
          <p:cNvSpPr/>
          <p:nvPr/>
        </p:nvSpPr>
        <p:spPr bwMode="auto">
          <a:xfrm>
            <a:off x="3442447" y="3319272"/>
            <a:ext cx="1829981" cy="731520"/>
          </a:xfrm>
          <a:prstGeom prst="ellipse">
            <a:avLst/>
          </a:prstGeom>
          <a:solidFill>
            <a:schemeClr val="accent1"/>
          </a:solidFill>
          <a:ln w="15875" cap="flat" cmpd="sng" algn="ctr">
            <a:solidFill>
              <a:srgbClr val="262674"/>
            </a:solidFill>
            <a:prstDash val="solid"/>
            <a:round/>
            <a:headEnd type="none" w="lg" len="med"/>
            <a:tailEnd type="none" w="lg" len="med"/>
          </a:ln>
          <a:effectLst/>
        </p:spPr>
        <p:txBody>
          <a:bodyPr vert="horz" wrap="square" lIns="91440" tIns="137160" rIns="91440" bIns="137160" numCol="1" rtlCol="0" anchor="t" anchorCtr="0" compatLnSpc="1">
            <a:prstTxWarp prst="textNoShape">
              <a:avLst/>
            </a:prstTxWarp>
            <a:spAutoFit/>
          </a:bodyPr>
          <a:lstStyle/>
          <a:p>
            <a:pPr algn="ctr" eaLnBrk="0" hangingPunct="0">
              <a:spcBef>
                <a:spcPct val="50000"/>
              </a:spcBef>
            </a:pPr>
            <a:endParaRPr lang="en-US" smtClean="0">
              <a:solidFill>
                <a:srgbClr val="000000"/>
              </a:solidFill>
              <a:latin typeface="Arial" charset="0"/>
              <a:cs typeface="Arial" charset="0"/>
            </a:endParaRPr>
          </a:p>
        </p:txBody>
      </p:sp>
      <p:sp>
        <p:nvSpPr>
          <p:cNvPr id="2" name="Slide Number Placeholder 1"/>
          <p:cNvSpPr>
            <a:spLocks noGrp="1"/>
          </p:cNvSpPr>
          <p:nvPr>
            <p:ph type="sldNum" sz="quarter" idx="12"/>
          </p:nvPr>
        </p:nvSpPr>
        <p:spPr/>
        <p:txBody>
          <a:bodyPr/>
          <a:lstStyle/>
          <a:p>
            <a:pPr>
              <a:defRPr/>
            </a:pPr>
            <a:fld id="{7D8906A4-8762-44BC-ADF1-6606C8A08B9F}" type="slidenum">
              <a:rPr lang="en-US" smtClean="0">
                <a:solidFill>
                  <a:schemeClr val="accent2">
                    <a:lumMod val="75000"/>
                  </a:schemeClr>
                </a:solidFill>
              </a:rPr>
              <a:pPr>
                <a:defRPr/>
              </a:pPr>
              <a:t>14</a:t>
            </a:fld>
            <a:endParaRPr lang="en-US" dirty="0">
              <a:solidFill>
                <a:schemeClr val="accent2">
                  <a:lumMod val="75000"/>
                </a:schemeClr>
              </a:solidFill>
            </a:endParaRPr>
          </a:p>
        </p:txBody>
      </p:sp>
      <p:grpSp>
        <p:nvGrpSpPr>
          <p:cNvPr id="6" name="Group 5"/>
          <p:cNvGrpSpPr/>
          <p:nvPr/>
        </p:nvGrpSpPr>
        <p:grpSpPr>
          <a:xfrm>
            <a:off x="1673601" y="232154"/>
            <a:ext cx="6481763" cy="6544137"/>
            <a:chOff x="1467413" y="359102"/>
            <a:chExt cx="6481763" cy="6544137"/>
          </a:xfrm>
        </p:grpSpPr>
        <p:sp>
          <p:nvSpPr>
            <p:cNvPr id="4" name="Rectangle 3"/>
            <p:cNvSpPr/>
            <p:nvPr/>
          </p:nvSpPr>
          <p:spPr>
            <a:xfrm>
              <a:off x="1467413" y="359102"/>
              <a:ext cx="6238430" cy="2616101"/>
            </a:xfrm>
            <a:prstGeom prst="rect">
              <a:avLst/>
            </a:prstGeom>
          </p:spPr>
          <p:txBody>
            <a:bodyPr wrap="square">
              <a:spAutoFit/>
            </a:bodyPr>
            <a:lstStyle/>
            <a:p>
              <a:pPr algn="ctr"/>
              <a:r>
                <a:rPr lang="en-US" sz="3200" b="1" dirty="0" smtClean="0">
                  <a:solidFill>
                    <a:srgbClr val="333399">
                      <a:lumMod val="75000"/>
                    </a:srgbClr>
                  </a:solidFill>
                </a:rPr>
                <a:t>Rate Models Fail</a:t>
              </a:r>
              <a:br>
                <a:rPr lang="en-US" sz="3200" b="1" dirty="0" smtClean="0">
                  <a:solidFill>
                    <a:srgbClr val="333399">
                      <a:lumMod val="75000"/>
                    </a:srgbClr>
                  </a:solidFill>
                </a:rPr>
              </a:br>
              <a:r>
                <a:rPr lang="en-US" sz="2000" b="1" dirty="0" smtClean="0">
                  <a:solidFill>
                    <a:srgbClr val="333399">
                      <a:lumMod val="75000"/>
                    </a:srgbClr>
                  </a:solidFill>
                </a:rPr>
                <a:t>because</a:t>
              </a:r>
              <a:r>
                <a:rPr lang="en-US" sz="2400" b="1" dirty="0" smtClean="0">
                  <a:solidFill>
                    <a:srgbClr val="333399">
                      <a:lumMod val="75000"/>
                    </a:srgbClr>
                  </a:solidFill>
                </a:rPr>
                <a:t/>
              </a:r>
              <a:br>
                <a:rPr lang="en-US" sz="2400" b="1" dirty="0" smtClean="0">
                  <a:solidFill>
                    <a:srgbClr val="333399">
                      <a:lumMod val="75000"/>
                    </a:srgbClr>
                  </a:solidFill>
                </a:rPr>
              </a:br>
              <a:r>
                <a:rPr lang="en-US" sz="3600" b="1" dirty="0">
                  <a:solidFill>
                    <a:srgbClr val="333399">
                      <a:lumMod val="75000"/>
                    </a:srgbClr>
                  </a:solidFill>
                </a:rPr>
                <a:t>‘</a:t>
              </a:r>
              <a:r>
                <a:rPr lang="en-US" sz="3600" b="1" dirty="0" smtClean="0">
                  <a:solidFill>
                    <a:srgbClr val="333399">
                      <a:lumMod val="75000"/>
                    </a:srgbClr>
                  </a:solidFill>
                </a:rPr>
                <a:t>Current-in’ </a:t>
              </a:r>
              <a:br>
                <a:rPr lang="en-US" sz="3600" b="1" dirty="0" smtClean="0">
                  <a:solidFill>
                    <a:srgbClr val="333399">
                      <a:lumMod val="75000"/>
                    </a:srgbClr>
                  </a:solidFill>
                </a:rPr>
              </a:br>
              <a:r>
                <a:rPr lang="en-US" sz="2000" b="1" dirty="0" smtClean="0">
                  <a:solidFill>
                    <a:srgbClr val="333399">
                      <a:lumMod val="75000"/>
                    </a:srgbClr>
                  </a:solidFill>
                </a:rPr>
                <a:t>does </a:t>
              </a:r>
              <a:r>
                <a:rPr lang="en-US" sz="2000" b="1" dirty="0">
                  <a:solidFill>
                    <a:srgbClr val="333399">
                      <a:lumMod val="75000"/>
                    </a:srgbClr>
                  </a:solidFill>
                </a:rPr>
                <a:t>not equal </a:t>
              </a:r>
              <a:r>
                <a:rPr lang="en-US" sz="3600" b="1" dirty="0" smtClean="0">
                  <a:solidFill>
                    <a:srgbClr val="333399">
                      <a:lumMod val="75000"/>
                    </a:srgbClr>
                  </a:solidFill>
                </a:rPr>
                <a:t/>
              </a:r>
              <a:br>
                <a:rPr lang="en-US" sz="3600" b="1" dirty="0" smtClean="0">
                  <a:solidFill>
                    <a:srgbClr val="333399">
                      <a:lumMod val="75000"/>
                    </a:srgbClr>
                  </a:solidFill>
                </a:rPr>
              </a:br>
              <a:r>
                <a:rPr lang="en-US" sz="3600" b="1" dirty="0" smtClean="0">
                  <a:solidFill>
                    <a:srgbClr val="333399">
                      <a:lumMod val="75000"/>
                    </a:srgbClr>
                  </a:solidFill>
                </a:rPr>
                <a:t>‘Current-out’ </a:t>
              </a:r>
              <a:endParaRPr lang="en-US" sz="3600" b="1" i="1" dirty="0" smtClean="0">
                <a:solidFill>
                  <a:srgbClr val="333399">
                    <a:lumMod val="75000"/>
                  </a:srgbClr>
                </a:solidFill>
              </a:endParaRPr>
            </a:p>
            <a:p>
              <a:pPr algn="ctr"/>
              <a:r>
                <a:rPr lang="en-US" b="1" dirty="0" smtClean="0">
                  <a:solidFill>
                    <a:srgbClr val="333399">
                      <a:lumMod val="75000"/>
                    </a:srgbClr>
                  </a:solidFill>
                </a:rPr>
                <a:t>if rate constants are independent of potential</a:t>
              </a:r>
              <a:endParaRPr lang="en-US" b="1" dirty="0">
                <a:solidFill>
                  <a:srgbClr val="333399">
                    <a:lumMod val="75000"/>
                  </a:srgbClr>
                </a:solidFill>
              </a:endParaRPr>
            </a:p>
          </p:txBody>
        </p:sp>
        <p:graphicFrame>
          <p:nvGraphicFramePr>
            <p:cNvPr id="5" name="Object 4"/>
            <p:cNvGraphicFramePr>
              <a:graphicFrameLocks noChangeAspect="1"/>
            </p:cNvGraphicFramePr>
            <p:nvPr>
              <p:extLst>
                <p:ext uri="{D42A27DB-BD31-4B8C-83A1-F6EECF244321}">
                  <p14:modId xmlns:p14="http://schemas.microsoft.com/office/powerpoint/2010/main" val="954243960"/>
                </p:ext>
              </p:extLst>
            </p:nvPr>
          </p:nvGraphicFramePr>
          <p:xfrm>
            <a:off x="1467413" y="4250526"/>
            <a:ext cx="6481763" cy="2652713"/>
          </p:xfrm>
          <a:graphic>
            <a:graphicData uri="http://schemas.openxmlformats.org/presentationml/2006/ole">
              <mc:AlternateContent xmlns:mc="http://schemas.openxmlformats.org/markup-compatibility/2006">
                <mc:Choice xmlns:v="urn:schemas-microsoft-com:vml" Requires="v">
                  <p:oleObj spid="_x0000_s4183" name="Equation" r:id="rId3" imgW="8508960" imgH="3479760" progId="Equation.DSMT4">
                    <p:embed/>
                  </p:oleObj>
                </mc:Choice>
                <mc:Fallback>
                  <p:oleObj name="Equation" r:id="rId3" imgW="8508960" imgH="3479760" progId="Equation.DSMT4">
                    <p:embed/>
                    <p:pic>
                      <p:nvPicPr>
                        <p:cNvPr id="0" name=""/>
                        <p:cNvPicPr>
                          <a:picLocks noChangeAspect="1" noChangeArrowheads="1"/>
                        </p:cNvPicPr>
                        <p:nvPr/>
                      </p:nvPicPr>
                      <p:blipFill>
                        <a:blip r:embed="rId4"/>
                        <a:srcRect/>
                        <a:stretch>
                          <a:fillRect/>
                        </a:stretch>
                      </p:blipFill>
                      <p:spPr bwMode="auto">
                        <a:xfrm>
                          <a:off x="1467413" y="4250526"/>
                          <a:ext cx="6481763" cy="2652713"/>
                        </a:xfrm>
                        <a:prstGeom prst="rect">
                          <a:avLst/>
                        </a:prstGeom>
                        <a:noFill/>
                        <a:ln>
                          <a:noFill/>
                        </a:ln>
                      </p:spPr>
                    </p:pic>
                  </p:oleObj>
                </mc:Fallback>
              </mc:AlternateContent>
            </a:graphicData>
          </a:graphic>
        </p:graphicFrame>
      </p:grpSp>
      <p:graphicFrame>
        <p:nvGraphicFramePr>
          <p:cNvPr id="3" name="Object 2"/>
          <p:cNvGraphicFramePr>
            <a:graphicFrameLocks noChangeAspect="1"/>
          </p:cNvGraphicFramePr>
          <p:nvPr>
            <p:extLst>
              <p:ext uri="{D42A27DB-BD31-4B8C-83A1-F6EECF244321}">
                <p14:modId xmlns:p14="http://schemas.microsoft.com/office/powerpoint/2010/main" val="2000023969"/>
              </p:ext>
            </p:extLst>
          </p:nvPr>
        </p:nvGraphicFramePr>
        <p:xfrm>
          <a:off x="3514165" y="3445396"/>
          <a:ext cx="1619624" cy="447528"/>
        </p:xfrm>
        <a:graphic>
          <a:graphicData uri="http://schemas.openxmlformats.org/presentationml/2006/ole">
            <mc:AlternateContent xmlns:mc="http://schemas.openxmlformats.org/markup-compatibility/2006">
              <mc:Choice xmlns:v="urn:schemas-microsoft-com:vml" Requires="v">
                <p:oleObj spid="_x0000_s4184" name="Equation" r:id="rId5" imgW="1930320" imgH="533160" progId="Equation.DSMT4">
                  <p:embed/>
                </p:oleObj>
              </mc:Choice>
              <mc:Fallback>
                <p:oleObj name="Equation" r:id="rId5" imgW="1930320" imgH="533160" progId="Equation.DSMT4">
                  <p:embed/>
                  <p:pic>
                    <p:nvPicPr>
                      <p:cNvPr id="0" name=""/>
                      <p:cNvPicPr/>
                      <p:nvPr/>
                    </p:nvPicPr>
                    <p:blipFill>
                      <a:blip r:embed="rId6"/>
                      <a:stretch>
                        <a:fillRect/>
                      </a:stretch>
                    </p:blipFill>
                    <p:spPr>
                      <a:xfrm>
                        <a:off x="3514165" y="3445396"/>
                        <a:ext cx="1619624" cy="447528"/>
                      </a:xfrm>
                      <a:prstGeom prst="rect">
                        <a:avLst/>
                      </a:prstGeom>
                    </p:spPr>
                  </p:pic>
                </p:oleObj>
              </mc:Fallback>
            </mc:AlternateContent>
          </a:graphicData>
        </a:graphic>
      </p:graphicFrame>
      <p:cxnSp>
        <p:nvCxnSpPr>
          <p:cNvPr id="8" name="Straight Connector 7"/>
          <p:cNvCxnSpPr/>
          <p:nvPr/>
        </p:nvCxnSpPr>
        <p:spPr bwMode="auto">
          <a:xfrm flipH="1">
            <a:off x="2537012" y="3862533"/>
            <a:ext cx="905435" cy="413632"/>
          </a:xfrm>
          <a:prstGeom prst="line">
            <a:avLst/>
          </a:prstGeom>
          <a:noFill/>
          <a:ln w="15875" cap="flat" cmpd="sng" algn="ctr">
            <a:solidFill>
              <a:srgbClr val="262674"/>
            </a:solidFill>
            <a:prstDash val="dash"/>
            <a:round/>
            <a:headEnd type="none" w="lg" len="med"/>
            <a:tailEnd type="none" w="lg" len="med"/>
          </a:ln>
          <a:effectLst/>
        </p:spPr>
      </p:cxnSp>
      <p:cxnSp>
        <p:nvCxnSpPr>
          <p:cNvPr id="9" name="Straight Connector 8"/>
          <p:cNvCxnSpPr/>
          <p:nvPr/>
        </p:nvCxnSpPr>
        <p:spPr bwMode="auto">
          <a:xfrm>
            <a:off x="5209674" y="3921431"/>
            <a:ext cx="718686" cy="378154"/>
          </a:xfrm>
          <a:prstGeom prst="line">
            <a:avLst/>
          </a:prstGeom>
          <a:noFill/>
          <a:ln w="15875" cap="flat" cmpd="sng" algn="ctr">
            <a:solidFill>
              <a:srgbClr val="262674"/>
            </a:solidFill>
            <a:prstDash val="dash"/>
            <a:round/>
            <a:headEnd type="none" w="lg" len="med"/>
            <a:tailEnd type="none" w="lg" len="med"/>
          </a:ln>
          <a:effectLst/>
        </p:spPr>
      </p:cxnSp>
    </p:spTree>
    <p:extLst>
      <p:ext uri="{BB962C8B-B14F-4D97-AF65-F5344CB8AC3E}">
        <p14:creationId xmlns:p14="http://schemas.microsoft.com/office/powerpoint/2010/main" val="236558343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7D8906A4-8762-44BC-ADF1-6606C8A08B9F}" type="slidenum">
              <a:rPr lang="en-US" smtClean="0">
                <a:solidFill>
                  <a:schemeClr val="accent2">
                    <a:lumMod val="75000"/>
                  </a:schemeClr>
                </a:solidFill>
              </a:rPr>
              <a:pPr>
                <a:defRPr/>
              </a:pPr>
              <a:t>15</a:t>
            </a:fld>
            <a:endParaRPr lang="en-US" dirty="0">
              <a:solidFill>
                <a:schemeClr val="accent2">
                  <a:lumMod val="75000"/>
                </a:schemeClr>
              </a:solidFill>
            </a:endParaRPr>
          </a:p>
        </p:txBody>
      </p:sp>
      <p:grpSp>
        <p:nvGrpSpPr>
          <p:cNvPr id="5" name="Group 4"/>
          <p:cNvGrpSpPr/>
          <p:nvPr/>
        </p:nvGrpSpPr>
        <p:grpSpPr>
          <a:xfrm>
            <a:off x="1241425" y="449263"/>
            <a:ext cx="6340475" cy="5904570"/>
            <a:chOff x="963295" y="620713"/>
            <a:chExt cx="6340475" cy="5904570"/>
          </a:xfrm>
        </p:grpSpPr>
        <p:graphicFrame>
          <p:nvGraphicFramePr>
            <p:cNvPr id="3" name="Object 2"/>
            <p:cNvGraphicFramePr>
              <a:graphicFrameLocks noChangeAspect="1"/>
            </p:cNvGraphicFramePr>
            <p:nvPr>
              <p:extLst>
                <p:ext uri="{D42A27DB-BD31-4B8C-83A1-F6EECF244321}">
                  <p14:modId xmlns:p14="http://schemas.microsoft.com/office/powerpoint/2010/main" val="2698885136"/>
                </p:ext>
              </p:extLst>
            </p:nvPr>
          </p:nvGraphicFramePr>
          <p:xfrm>
            <a:off x="963295" y="620713"/>
            <a:ext cx="6340475" cy="3340100"/>
          </p:xfrm>
          <a:graphic>
            <a:graphicData uri="http://schemas.openxmlformats.org/presentationml/2006/ole">
              <mc:AlternateContent xmlns:mc="http://schemas.openxmlformats.org/markup-compatibility/2006">
                <mc:Choice xmlns:v="urn:schemas-microsoft-com:vml" Requires="v">
                  <p:oleObj spid="_x0000_s5165" name="Equation" r:id="rId3" imgW="7238880" imgH="3809880" progId="Equation.DSMT4">
                    <p:embed/>
                  </p:oleObj>
                </mc:Choice>
                <mc:Fallback>
                  <p:oleObj name="Equation" r:id="rId3" imgW="7238880" imgH="3809880" progId="Equation.DSMT4">
                    <p:embed/>
                    <p:pic>
                      <p:nvPicPr>
                        <p:cNvPr id="0" name=""/>
                        <p:cNvPicPr>
                          <a:picLocks noChangeAspect="1" noChangeArrowheads="1"/>
                        </p:cNvPicPr>
                        <p:nvPr/>
                      </p:nvPicPr>
                      <p:blipFill>
                        <a:blip r:embed="rId4"/>
                        <a:srcRect/>
                        <a:stretch>
                          <a:fillRect/>
                        </a:stretch>
                      </p:blipFill>
                      <p:spPr bwMode="auto">
                        <a:xfrm>
                          <a:off x="963295" y="620713"/>
                          <a:ext cx="6340475" cy="334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 name="TextBox 3"/>
            <p:cNvSpPr txBox="1"/>
            <p:nvPr/>
          </p:nvSpPr>
          <p:spPr bwMode="auto">
            <a:xfrm>
              <a:off x="1371600" y="3724516"/>
              <a:ext cx="5710398" cy="2800767"/>
            </a:xfrm>
            <a:prstGeom prst="rect">
              <a:avLst/>
            </a:prstGeom>
            <a:noFill/>
            <a:ln w="9525">
              <a:noFill/>
              <a:miter lim="800000"/>
              <a:headEnd/>
              <a:tailEnd/>
            </a:ln>
          </p:spPr>
          <p:txBody>
            <a:bodyPr wrap="square" rtlCol="0">
              <a:spAutoFit/>
            </a:bodyPr>
            <a:lstStyle/>
            <a:p>
              <a:pPr algn="ctr" fontAlgn="base">
                <a:spcBef>
                  <a:spcPct val="0"/>
                </a:spcBef>
                <a:spcAft>
                  <a:spcPct val="0"/>
                </a:spcAft>
              </a:pPr>
              <a:r>
                <a:rPr lang="en-US" sz="2400" b="1" dirty="0" smtClean="0">
                  <a:solidFill>
                    <a:schemeClr val="accent2">
                      <a:lumMod val="75000"/>
                    </a:schemeClr>
                  </a:solidFill>
                </a:rPr>
                <a:t>Kirchoff Current Law </a:t>
              </a:r>
              <a:br>
                <a:rPr lang="en-US" sz="2400" b="1" dirty="0" smtClean="0">
                  <a:solidFill>
                    <a:schemeClr val="accent2">
                      <a:lumMod val="75000"/>
                    </a:schemeClr>
                  </a:solidFill>
                </a:rPr>
              </a:br>
              <a:r>
                <a:rPr lang="en-US" sz="2400" dirty="0" smtClean="0">
                  <a:solidFill>
                    <a:schemeClr val="accent2">
                      <a:lumMod val="75000"/>
                    </a:schemeClr>
                  </a:solidFill>
                </a:rPr>
                <a:t>and </a:t>
              </a:r>
              <a:br>
                <a:rPr lang="en-US" sz="2400" dirty="0" smtClean="0">
                  <a:solidFill>
                    <a:schemeClr val="accent2">
                      <a:lumMod val="75000"/>
                    </a:schemeClr>
                  </a:solidFill>
                </a:rPr>
              </a:br>
              <a:r>
                <a:rPr lang="en-US" sz="2400" b="1" dirty="0" smtClean="0">
                  <a:solidFill>
                    <a:schemeClr val="accent2">
                      <a:lumMod val="75000"/>
                    </a:schemeClr>
                  </a:solidFill>
                </a:rPr>
                <a:t>Maxwell Equations </a:t>
              </a:r>
              <a:br>
                <a:rPr lang="en-US" sz="2400" b="1" dirty="0" smtClean="0">
                  <a:solidFill>
                    <a:schemeClr val="accent2">
                      <a:lumMod val="75000"/>
                    </a:schemeClr>
                  </a:solidFill>
                </a:rPr>
              </a:br>
              <a:r>
                <a:rPr lang="en-US" sz="2400" b="1" dirty="0" smtClean="0">
                  <a:solidFill>
                    <a:schemeClr val="accent2">
                      <a:lumMod val="75000"/>
                    </a:schemeClr>
                  </a:solidFill>
                </a:rPr>
                <a:t>are nearly the same thing</a:t>
              </a:r>
              <a:br>
                <a:rPr lang="en-US" sz="2400" b="1" dirty="0" smtClean="0">
                  <a:solidFill>
                    <a:schemeClr val="accent2">
                      <a:lumMod val="75000"/>
                    </a:schemeClr>
                  </a:solidFill>
                </a:rPr>
              </a:br>
              <a:endParaRPr lang="en-US" sz="1600" dirty="0">
                <a:solidFill>
                  <a:schemeClr val="accent2">
                    <a:lumMod val="75000"/>
                  </a:schemeClr>
                </a:solidFill>
              </a:endParaRPr>
            </a:p>
            <a:p>
              <a:pPr algn="ctr" fontAlgn="base">
                <a:spcBef>
                  <a:spcPct val="0"/>
                </a:spcBef>
                <a:spcAft>
                  <a:spcPct val="0"/>
                </a:spcAft>
              </a:pPr>
              <a:r>
                <a:rPr lang="en-US" sz="1200" b="1" i="1" dirty="0">
                  <a:solidFill>
                    <a:schemeClr val="accent2">
                      <a:lumMod val="75000"/>
                    </a:schemeClr>
                  </a:solidFill>
                </a:rPr>
                <a:t>Bhat &amp; Osting (2011). IEEE Trans Antennas and Propagation 59: </a:t>
              </a:r>
              <a:r>
                <a:rPr lang="en-US" sz="1200" b="1" i="1" dirty="0" smtClean="0">
                  <a:solidFill>
                    <a:schemeClr val="accent2">
                      <a:lumMod val="75000"/>
                    </a:schemeClr>
                  </a:solidFill>
                </a:rPr>
                <a:t>3772-3778</a:t>
              </a:r>
              <a:endParaRPr lang="en-US" sz="1200" b="1" i="1" dirty="0">
                <a:solidFill>
                  <a:schemeClr val="accent2">
                    <a:lumMod val="75000"/>
                  </a:schemeClr>
                </a:solidFill>
              </a:endParaRPr>
            </a:p>
            <a:p>
              <a:pPr algn="ctr" fontAlgn="base">
                <a:spcBef>
                  <a:spcPct val="0"/>
                </a:spcBef>
                <a:spcAft>
                  <a:spcPct val="0"/>
                </a:spcAft>
              </a:pPr>
              <a:r>
                <a:rPr lang="en-US" sz="1200" b="1" i="1" dirty="0" smtClean="0">
                  <a:solidFill>
                    <a:schemeClr val="accent2">
                      <a:lumMod val="75000"/>
                    </a:schemeClr>
                  </a:solidFill>
                </a:rPr>
                <a:t>Heras </a:t>
              </a:r>
              <a:r>
                <a:rPr lang="en-US" sz="1200" b="1" i="1" dirty="0">
                  <a:solidFill>
                    <a:schemeClr val="accent2">
                      <a:lumMod val="75000"/>
                    </a:schemeClr>
                  </a:solidFill>
                </a:rPr>
                <a:t>(2007</a:t>
              </a:r>
              <a:r>
                <a:rPr lang="en-US" sz="1200" b="1" i="1" dirty="0" smtClean="0">
                  <a:solidFill>
                    <a:schemeClr val="accent2">
                      <a:lumMod val="75000"/>
                    </a:schemeClr>
                  </a:solidFill>
                </a:rPr>
                <a:t>) American </a:t>
              </a:r>
              <a:r>
                <a:rPr lang="en-US" sz="1200" b="1" i="1" dirty="0">
                  <a:solidFill>
                    <a:schemeClr val="accent2">
                      <a:lumMod val="75000"/>
                    </a:schemeClr>
                  </a:solidFill>
                </a:rPr>
                <a:t>Journal of Physics 75: </a:t>
              </a:r>
              <a:r>
                <a:rPr lang="en-US" sz="1200" b="1" i="1" dirty="0" smtClean="0">
                  <a:solidFill>
                    <a:schemeClr val="accent2">
                      <a:lumMod val="75000"/>
                    </a:schemeClr>
                  </a:solidFill>
                </a:rPr>
                <a:t>652-657</a:t>
              </a:r>
              <a:endParaRPr lang="en-US" sz="1200" b="1" i="1" dirty="0">
                <a:solidFill>
                  <a:schemeClr val="accent2">
                    <a:lumMod val="75000"/>
                  </a:schemeClr>
                </a:solidFill>
              </a:endParaRPr>
            </a:p>
            <a:p>
              <a:pPr algn="ctr" fontAlgn="base">
                <a:spcBef>
                  <a:spcPct val="0"/>
                </a:spcBef>
                <a:spcAft>
                  <a:spcPct val="0"/>
                </a:spcAft>
              </a:pPr>
              <a:r>
                <a:rPr lang="en-US" sz="1200" b="1" i="1" dirty="0" smtClean="0">
                  <a:solidFill>
                    <a:schemeClr val="accent2">
                      <a:lumMod val="75000"/>
                    </a:schemeClr>
                  </a:solidFill>
                </a:rPr>
                <a:t>Heras </a:t>
              </a:r>
              <a:r>
                <a:rPr lang="en-US" sz="1200" b="1" i="1" dirty="0">
                  <a:solidFill>
                    <a:schemeClr val="accent2">
                      <a:lumMod val="75000"/>
                    </a:schemeClr>
                  </a:solidFill>
                </a:rPr>
                <a:t>(</a:t>
              </a:r>
              <a:r>
                <a:rPr lang="en-US" sz="1200" b="1" i="1" dirty="0" smtClean="0">
                  <a:solidFill>
                    <a:schemeClr val="accent2">
                      <a:lumMod val="75000"/>
                    </a:schemeClr>
                  </a:solidFill>
                </a:rPr>
                <a:t>2011) </a:t>
              </a:r>
              <a:r>
                <a:rPr lang="en-US" sz="1200" b="1" i="1" dirty="0">
                  <a:solidFill>
                    <a:schemeClr val="accent2">
                      <a:lumMod val="75000"/>
                    </a:schemeClr>
                  </a:solidFill>
                </a:rPr>
                <a:t>American Journal of </a:t>
              </a:r>
              <a:r>
                <a:rPr lang="en-US" sz="1200" b="1" i="1" dirty="0" smtClean="0">
                  <a:solidFill>
                    <a:schemeClr val="accent2">
                      <a:lumMod val="75000"/>
                    </a:schemeClr>
                  </a:solidFill>
                </a:rPr>
                <a:t>Physics  79: 409</a:t>
              </a:r>
            </a:p>
            <a:p>
              <a:pPr algn="ctr" fontAlgn="base">
                <a:spcBef>
                  <a:spcPct val="0"/>
                </a:spcBef>
                <a:spcAft>
                  <a:spcPct val="0"/>
                </a:spcAft>
              </a:pPr>
              <a:r>
                <a:rPr lang="en-US" sz="1200" b="1" i="1" dirty="0" smtClean="0">
                  <a:solidFill>
                    <a:schemeClr val="accent2">
                      <a:lumMod val="75000"/>
                    </a:schemeClr>
                  </a:solidFill>
                </a:rPr>
                <a:t>Itzykson &amp; Zuber </a:t>
              </a:r>
              <a:r>
                <a:rPr lang="en-US" sz="1200" b="1" i="1" u="sng" dirty="0" smtClean="0">
                  <a:solidFill>
                    <a:schemeClr val="accent2">
                      <a:lumMod val="75000"/>
                    </a:schemeClr>
                  </a:solidFill>
                </a:rPr>
                <a:t>Quantum Field Theory</a:t>
              </a:r>
              <a:r>
                <a:rPr lang="en-US" sz="1200" b="1" i="1" dirty="0" smtClean="0">
                  <a:solidFill>
                    <a:schemeClr val="accent2">
                      <a:lumMod val="75000"/>
                    </a:schemeClr>
                  </a:solidFill>
                </a:rPr>
                <a:t> (1990) p. 10</a:t>
              </a:r>
            </a:p>
            <a:p>
              <a:pPr algn="ctr" fontAlgn="base">
                <a:spcBef>
                  <a:spcPct val="0"/>
                </a:spcBef>
                <a:spcAft>
                  <a:spcPct val="0"/>
                </a:spcAft>
              </a:pPr>
              <a:endParaRPr lang="en-US" sz="1600" i="1" dirty="0">
                <a:solidFill>
                  <a:srgbClr val="002D86"/>
                </a:solidFill>
              </a:endParaRPr>
            </a:p>
          </p:txBody>
        </p:sp>
      </p:grpSp>
    </p:spTree>
    <p:extLst>
      <p:ext uri="{BB962C8B-B14F-4D97-AF65-F5344CB8AC3E}">
        <p14:creationId xmlns:p14="http://schemas.microsoft.com/office/powerpoint/2010/main" val="222033681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7D8906A4-8762-44BC-ADF1-6606C8A08B9F}" type="slidenum">
              <a:rPr lang="en-US" smtClean="0"/>
              <a:pPr>
                <a:defRPr/>
              </a:pPr>
              <a:t>16</a:t>
            </a:fld>
            <a:endParaRPr lang="en-US" dirty="0"/>
          </a:p>
        </p:txBody>
      </p:sp>
      <p:sp>
        <p:nvSpPr>
          <p:cNvPr id="4" name="Rectangle 3"/>
          <p:cNvSpPr/>
          <p:nvPr/>
        </p:nvSpPr>
        <p:spPr>
          <a:xfrm>
            <a:off x="331470" y="232154"/>
            <a:ext cx="8812530" cy="2039020"/>
          </a:xfrm>
          <a:prstGeom prst="rect">
            <a:avLst/>
          </a:prstGeom>
        </p:spPr>
        <p:txBody>
          <a:bodyPr wrap="square">
            <a:spAutoFit/>
          </a:bodyPr>
          <a:lstStyle/>
          <a:p>
            <a:pPr algn="ctr" fontAlgn="base">
              <a:spcBef>
                <a:spcPct val="0"/>
              </a:spcBef>
              <a:spcAft>
                <a:spcPct val="0"/>
              </a:spcAft>
            </a:pPr>
            <a:r>
              <a:rPr lang="en-US" b="1" dirty="0">
                <a:solidFill>
                  <a:srgbClr val="333399">
                    <a:lumMod val="75000"/>
                  </a:srgbClr>
                </a:solidFill>
              </a:rPr>
              <a:t>Rate Models Fail</a:t>
            </a:r>
            <a:br>
              <a:rPr lang="en-US" b="1" dirty="0">
                <a:solidFill>
                  <a:srgbClr val="333399">
                    <a:lumMod val="75000"/>
                  </a:srgbClr>
                </a:solidFill>
              </a:rPr>
            </a:br>
            <a:r>
              <a:rPr lang="en-US" sz="1400" b="1" dirty="0">
                <a:solidFill>
                  <a:srgbClr val="333399">
                    <a:lumMod val="75000"/>
                  </a:srgbClr>
                </a:solidFill>
              </a:rPr>
              <a:t>because</a:t>
            </a:r>
            <a:br>
              <a:rPr lang="en-US" sz="1400" b="1" dirty="0">
                <a:solidFill>
                  <a:srgbClr val="333399">
                    <a:lumMod val="75000"/>
                  </a:srgbClr>
                </a:solidFill>
              </a:rPr>
            </a:br>
            <a:r>
              <a:rPr lang="en-US" sz="2000" b="1" dirty="0">
                <a:solidFill>
                  <a:srgbClr val="333399">
                    <a:lumMod val="75000"/>
                  </a:srgbClr>
                </a:solidFill>
              </a:rPr>
              <a:t>Current-in </a:t>
            </a:r>
            <a:r>
              <a:rPr lang="en-US" sz="2000" b="1" dirty="0" smtClean="0">
                <a:solidFill>
                  <a:srgbClr val="333399">
                    <a:lumMod val="75000"/>
                  </a:srgbClr>
                </a:solidFill>
              </a:rPr>
              <a:t>does </a:t>
            </a:r>
            <a:r>
              <a:rPr lang="en-US" sz="2000" b="1" dirty="0">
                <a:solidFill>
                  <a:srgbClr val="333399">
                    <a:lumMod val="75000"/>
                  </a:srgbClr>
                </a:solidFill>
              </a:rPr>
              <a:t>not equal </a:t>
            </a:r>
            <a:r>
              <a:rPr lang="en-US" sz="2000" b="1" dirty="0" smtClean="0">
                <a:solidFill>
                  <a:srgbClr val="333399">
                    <a:lumMod val="75000"/>
                  </a:srgbClr>
                </a:solidFill>
              </a:rPr>
              <a:t>Current-out</a:t>
            </a:r>
            <a:r>
              <a:rPr lang="en-US" sz="2000" b="1" dirty="0">
                <a:solidFill>
                  <a:srgbClr val="333399">
                    <a:lumMod val="75000"/>
                  </a:srgbClr>
                </a:solidFill>
              </a:rPr>
              <a:t>!!</a:t>
            </a:r>
          </a:p>
          <a:p>
            <a:pPr algn="ctr" fontAlgn="base">
              <a:spcBef>
                <a:spcPct val="0"/>
              </a:spcBef>
              <a:spcAft>
                <a:spcPct val="0"/>
              </a:spcAft>
            </a:pPr>
            <a:r>
              <a:rPr lang="en-US" sz="1050" b="1" dirty="0">
                <a:solidFill>
                  <a:srgbClr val="333399">
                    <a:lumMod val="75000"/>
                  </a:srgbClr>
                </a:solidFill>
              </a:rPr>
              <a:t>(if rate constants are independent of potential</a:t>
            </a:r>
            <a:r>
              <a:rPr lang="en-US" sz="1050" b="1" dirty="0" smtClean="0">
                <a:solidFill>
                  <a:srgbClr val="333399">
                    <a:lumMod val="75000"/>
                  </a:srgbClr>
                </a:solidFill>
              </a:rPr>
              <a:t>)</a:t>
            </a:r>
          </a:p>
          <a:p>
            <a:pPr algn="ctr" fontAlgn="base">
              <a:spcBef>
                <a:spcPct val="0"/>
              </a:spcBef>
              <a:spcAft>
                <a:spcPct val="0"/>
              </a:spcAft>
            </a:pPr>
            <a:endParaRPr lang="en-US" sz="1600" b="1" dirty="0">
              <a:solidFill>
                <a:srgbClr val="333399">
                  <a:lumMod val="75000"/>
                </a:srgbClr>
              </a:solidFill>
            </a:endParaRPr>
          </a:p>
          <a:p>
            <a:endParaRPr lang="en-US" sz="1600" dirty="0">
              <a:solidFill>
                <a:srgbClr val="000000"/>
              </a:solidFill>
            </a:endParaRPr>
          </a:p>
          <a:p>
            <a:endParaRPr lang="en-US" sz="1600" dirty="0">
              <a:solidFill>
                <a:srgbClr val="000000"/>
              </a:solidFill>
            </a:endParaRPr>
          </a:p>
          <a:p>
            <a:r>
              <a:rPr lang="en-US" sz="1600" dirty="0">
                <a:solidFill>
                  <a:srgbClr val="000000"/>
                </a:solidFill>
              </a:rPr>
              <a:t>	 	</a:t>
            </a:r>
          </a:p>
        </p:txBody>
      </p:sp>
      <p:graphicFrame>
        <p:nvGraphicFramePr>
          <p:cNvPr id="3" name="Object 2"/>
          <p:cNvGraphicFramePr>
            <a:graphicFrameLocks noChangeAspect="1"/>
          </p:cNvGraphicFramePr>
          <p:nvPr>
            <p:extLst>
              <p:ext uri="{D42A27DB-BD31-4B8C-83A1-F6EECF244321}">
                <p14:modId xmlns:p14="http://schemas.microsoft.com/office/powerpoint/2010/main" val="1721885739"/>
              </p:ext>
            </p:extLst>
          </p:nvPr>
        </p:nvGraphicFramePr>
        <p:xfrm>
          <a:off x="1720850" y="1503680"/>
          <a:ext cx="5689600" cy="1244600"/>
        </p:xfrm>
        <a:graphic>
          <a:graphicData uri="http://schemas.openxmlformats.org/presentationml/2006/ole">
            <mc:AlternateContent xmlns:mc="http://schemas.openxmlformats.org/markup-compatibility/2006">
              <mc:Choice xmlns:v="urn:schemas-microsoft-com:vml" Requires="v">
                <p:oleObj spid="_x0000_s7282" name="Equation" r:id="rId3" imgW="5689440" imgH="1244520" progId="Equation.DSMT4">
                  <p:embed/>
                </p:oleObj>
              </mc:Choice>
              <mc:Fallback>
                <p:oleObj name="Equation" r:id="rId3" imgW="5689440" imgH="1244520" progId="Equation.DSMT4">
                  <p:embed/>
                  <p:pic>
                    <p:nvPicPr>
                      <p:cNvPr id="0" name=""/>
                      <p:cNvPicPr/>
                      <p:nvPr/>
                    </p:nvPicPr>
                    <p:blipFill>
                      <a:blip r:embed="rId4"/>
                      <a:stretch>
                        <a:fillRect/>
                      </a:stretch>
                    </p:blipFill>
                    <p:spPr>
                      <a:xfrm>
                        <a:off x="1720850" y="1503680"/>
                        <a:ext cx="5689600" cy="1244600"/>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2017502516"/>
              </p:ext>
            </p:extLst>
          </p:nvPr>
        </p:nvGraphicFramePr>
        <p:xfrm>
          <a:off x="1108393" y="3052762"/>
          <a:ext cx="7034212" cy="492125"/>
        </p:xfrm>
        <a:graphic>
          <a:graphicData uri="http://schemas.openxmlformats.org/presentationml/2006/ole">
            <mc:AlternateContent xmlns:mc="http://schemas.openxmlformats.org/markup-compatibility/2006">
              <mc:Choice xmlns:v="urn:schemas-microsoft-com:vml" Requires="v">
                <p:oleObj spid="_x0000_s7283" name="Equation" r:id="rId5" imgW="9245520" imgH="647640" progId="Equation.DSMT4">
                  <p:embed/>
                </p:oleObj>
              </mc:Choice>
              <mc:Fallback>
                <p:oleObj name="Equation" r:id="rId5" imgW="9245520" imgH="647640" progId="Equation.DSMT4">
                  <p:embed/>
                  <p:pic>
                    <p:nvPicPr>
                      <p:cNvPr id="0" name=""/>
                      <p:cNvPicPr/>
                      <p:nvPr/>
                    </p:nvPicPr>
                    <p:blipFill>
                      <a:blip r:embed="rId6"/>
                      <a:stretch>
                        <a:fillRect/>
                      </a:stretch>
                    </p:blipFill>
                    <p:spPr>
                      <a:xfrm>
                        <a:off x="1108393" y="3052762"/>
                        <a:ext cx="7034212" cy="492125"/>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2253930377"/>
              </p:ext>
            </p:extLst>
          </p:nvPr>
        </p:nvGraphicFramePr>
        <p:xfrm>
          <a:off x="699135" y="4265930"/>
          <a:ext cx="8077200" cy="1828800"/>
        </p:xfrm>
        <a:graphic>
          <a:graphicData uri="http://schemas.openxmlformats.org/presentationml/2006/ole">
            <mc:AlternateContent xmlns:mc="http://schemas.openxmlformats.org/markup-compatibility/2006">
              <mc:Choice xmlns:v="urn:schemas-microsoft-com:vml" Requires="v">
                <p:oleObj spid="_x0000_s7284" name="Equation" r:id="rId7" imgW="8076960" imgH="1828800" progId="Equation.DSMT4">
                  <p:embed/>
                </p:oleObj>
              </mc:Choice>
              <mc:Fallback>
                <p:oleObj name="Equation" r:id="rId7" imgW="8076960" imgH="1828800" progId="Equation.DSMT4">
                  <p:embed/>
                  <p:pic>
                    <p:nvPicPr>
                      <p:cNvPr id="0" name=""/>
                      <p:cNvPicPr/>
                      <p:nvPr/>
                    </p:nvPicPr>
                    <p:blipFill>
                      <a:blip r:embed="rId8"/>
                      <a:stretch>
                        <a:fillRect/>
                      </a:stretch>
                    </p:blipFill>
                    <p:spPr>
                      <a:xfrm>
                        <a:off x="699135" y="4265930"/>
                        <a:ext cx="8077200" cy="1828800"/>
                      </a:xfrm>
                      <a:prstGeom prst="rect">
                        <a:avLst/>
                      </a:prstGeom>
                    </p:spPr>
                  </p:pic>
                </p:oleObj>
              </mc:Fallback>
            </mc:AlternateContent>
          </a:graphicData>
        </a:graphic>
      </p:graphicFrame>
    </p:spTree>
    <p:extLst>
      <p:ext uri="{BB962C8B-B14F-4D97-AF65-F5344CB8AC3E}">
        <p14:creationId xmlns:p14="http://schemas.microsoft.com/office/powerpoint/2010/main" val="148637743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r>
              <a:rPr lang="en-US" smtClean="0">
                <a:solidFill>
                  <a:srgbClr val="000000"/>
                </a:solidFill>
              </a:rPr>
              <a:t>Page </a:t>
            </a:r>
            <a:fld id="{D1913AAC-2E23-4754-95F6-7B2EC056241A}" type="slidenum">
              <a:rPr lang="en-US" smtClean="0">
                <a:solidFill>
                  <a:srgbClr val="000000"/>
                </a:solidFill>
              </a:rPr>
              <a:pPr>
                <a:defRPr/>
              </a:pPr>
              <a:t>17</a:t>
            </a:fld>
            <a:endParaRPr lang="en-US">
              <a:solidFill>
                <a:srgbClr val="000000"/>
              </a:solidFill>
            </a:endParaRPr>
          </a:p>
        </p:txBody>
      </p:sp>
      <p:sp>
        <p:nvSpPr>
          <p:cNvPr id="3" name="TextBox 2"/>
          <p:cNvSpPr txBox="1"/>
          <p:nvPr/>
        </p:nvSpPr>
        <p:spPr>
          <a:xfrm>
            <a:off x="167682" y="92082"/>
            <a:ext cx="8848727" cy="6040115"/>
          </a:xfrm>
          <a:prstGeom prst="rect">
            <a:avLst/>
          </a:prstGeom>
          <a:noFill/>
        </p:spPr>
        <p:txBody>
          <a:bodyPr wrap="square" rtlCol="0">
            <a:spAutoFit/>
          </a:bodyPr>
          <a:lstStyle/>
          <a:p>
            <a:pPr marL="457200" indent="-457200">
              <a:buFont typeface="+mj-lt"/>
              <a:buAutoNum type="arabicPeriod" startAt="2"/>
            </a:pPr>
            <a:endParaRPr lang="en-US" sz="2400" b="1" dirty="0">
              <a:solidFill>
                <a:srgbClr val="2D2D8A">
                  <a:lumMod val="75000"/>
                </a:srgbClr>
              </a:solidFill>
            </a:endParaRPr>
          </a:p>
          <a:p>
            <a:pPr algn="ctr"/>
            <a:r>
              <a:rPr lang="en-US" sz="3600" b="1" dirty="0">
                <a:solidFill>
                  <a:srgbClr val="2D2D8A">
                    <a:lumMod val="75000"/>
                  </a:srgbClr>
                </a:solidFill>
              </a:rPr>
              <a:t>Kirchoff’s Current Law</a:t>
            </a:r>
            <a:r>
              <a:rPr lang="en-US" sz="3600" dirty="0">
                <a:solidFill>
                  <a:srgbClr val="2D2D8A">
                    <a:lumMod val="75000"/>
                  </a:srgbClr>
                </a:solidFill>
              </a:rPr>
              <a:t> </a:t>
            </a:r>
          </a:p>
          <a:p>
            <a:r>
              <a:rPr lang="en-US" sz="3600" b="1" dirty="0">
                <a:solidFill>
                  <a:srgbClr val="2D2D8A">
                    <a:lumMod val="75000"/>
                  </a:srgbClr>
                </a:solidFill>
              </a:rPr>
              <a:t>                        = Maxwell’s Equations</a:t>
            </a:r>
          </a:p>
          <a:p>
            <a:pPr algn="ctr"/>
            <a:endParaRPr lang="en-US" sz="3600" b="1" dirty="0">
              <a:solidFill>
                <a:srgbClr val="2D2D8A">
                  <a:lumMod val="75000"/>
                </a:srgbClr>
              </a:solidFill>
            </a:endParaRPr>
          </a:p>
          <a:p>
            <a:pPr algn="ctr"/>
            <a:r>
              <a:rPr lang="en-US" sz="3600" b="1" dirty="0">
                <a:solidFill>
                  <a:srgbClr val="2D2D8A">
                    <a:lumMod val="75000"/>
                  </a:srgbClr>
                </a:solidFill>
              </a:rPr>
              <a:t>Correlation </a:t>
            </a:r>
            <a:r>
              <a:rPr lang="en-US" sz="3600" b="1" dirty="0" smtClean="0">
                <a:solidFill>
                  <a:srgbClr val="2D2D8A">
                    <a:lumMod val="75000"/>
                  </a:srgbClr>
                </a:solidFill>
              </a:rPr>
              <a:t>coefficient</a:t>
            </a:r>
            <a:br>
              <a:rPr lang="en-US" sz="3600" b="1" dirty="0" smtClean="0">
                <a:solidFill>
                  <a:srgbClr val="2D2D8A">
                    <a:lumMod val="75000"/>
                  </a:srgbClr>
                </a:solidFill>
              </a:rPr>
            </a:br>
            <a:r>
              <a:rPr lang="en-US" sz="3600" b="1" dirty="0" smtClean="0">
                <a:solidFill>
                  <a:srgbClr val="2D2D8A">
                    <a:lumMod val="75000"/>
                  </a:srgbClr>
                </a:solidFill>
              </a:rPr>
              <a:t>0.999 999 999 999 999 999</a:t>
            </a:r>
            <a:r>
              <a:rPr lang="en-US" sz="2800" dirty="0">
                <a:solidFill>
                  <a:srgbClr val="2D2D8A">
                    <a:lumMod val="75000"/>
                  </a:srgbClr>
                </a:solidFill>
              </a:rPr>
              <a:t/>
            </a:r>
            <a:br>
              <a:rPr lang="en-US" sz="2800" dirty="0">
                <a:solidFill>
                  <a:srgbClr val="2D2D8A">
                    <a:lumMod val="75000"/>
                  </a:srgbClr>
                </a:solidFill>
              </a:rPr>
            </a:br>
            <a:endParaRPr lang="en-US" sz="1600" dirty="0">
              <a:solidFill>
                <a:srgbClr val="2D2D8A">
                  <a:lumMod val="75000"/>
                </a:srgbClr>
              </a:solidFill>
            </a:endParaRPr>
          </a:p>
          <a:p>
            <a:pPr algn="ctr"/>
            <a:r>
              <a:rPr lang="en-US" sz="1400" b="1" dirty="0">
                <a:solidFill>
                  <a:srgbClr val="2D2D8A">
                    <a:lumMod val="75000"/>
                  </a:srgbClr>
                </a:solidFill>
              </a:rPr>
              <a:t>EVERYTHING </a:t>
            </a:r>
            <a:br>
              <a:rPr lang="en-US" sz="1400" b="1" dirty="0">
                <a:solidFill>
                  <a:srgbClr val="2D2D8A">
                    <a:lumMod val="75000"/>
                  </a:srgbClr>
                </a:solidFill>
              </a:rPr>
            </a:br>
            <a:r>
              <a:rPr lang="en-US" sz="1400" b="1" dirty="0">
                <a:solidFill>
                  <a:srgbClr val="2D2D8A">
                    <a:lumMod val="75000"/>
                  </a:srgbClr>
                </a:solidFill>
              </a:rPr>
              <a:t>INTERACTS </a:t>
            </a:r>
            <a:br>
              <a:rPr lang="en-US" sz="1400" b="1" dirty="0">
                <a:solidFill>
                  <a:srgbClr val="2D2D8A">
                    <a:lumMod val="75000"/>
                  </a:srgbClr>
                </a:solidFill>
              </a:rPr>
            </a:br>
            <a:r>
              <a:rPr lang="en-US" sz="1050" b="1" dirty="0">
                <a:solidFill>
                  <a:srgbClr val="2D2D8A">
                    <a:lumMod val="75000"/>
                  </a:srgbClr>
                </a:solidFill>
              </a:rPr>
              <a:t>WITH </a:t>
            </a:r>
            <a:r>
              <a:rPr lang="en-US" sz="1400" b="1" dirty="0">
                <a:solidFill>
                  <a:srgbClr val="2D2D8A">
                    <a:lumMod val="75000"/>
                  </a:srgbClr>
                </a:solidFill>
              </a:rPr>
              <a:t/>
            </a:r>
            <a:br>
              <a:rPr lang="en-US" sz="1400" b="1" dirty="0">
                <a:solidFill>
                  <a:srgbClr val="2D2D8A">
                    <a:lumMod val="75000"/>
                  </a:srgbClr>
                </a:solidFill>
              </a:rPr>
            </a:br>
            <a:r>
              <a:rPr lang="en-US" sz="1400" b="1" dirty="0">
                <a:solidFill>
                  <a:srgbClr val="2D2D8A">
                    <a:lumMod val="75000"/>
                  </a:srgbClr>
                </a:solidFill>
              </a:rPr>
              <a:t>EVERYTHING ELSE</a:t>
            </a:r>
            <a:endParaRPr lang="en-US" sz="1200" b="1" dirty="0">
              <a:solidFill>
                <a:srgbClr val="2D2D8A">
                  <a:lumMod val="75000"/>
                </a:srgbClr>
              </a:solidFill>
            </a:endParaRPr>
          </a:p>
          <a:p>
            <a:pPr algn="ctr"/>
            <a:r>
              <a:rPr lang="en-US" sz="1200" i="1" dirty="0">
                <a:solidFill>
                  <a:srgbClr val="2D2D8A">
                    <a:lumMod val="75000"/>
                  </a:srgbClr>
                </a:solidFill>
              </a:rPr>
              <a:t>including the boundaries </a:t>
            </a:r>
            <a:r>
              <a:rPr lang="en-US" sz="1200" i="1" dirty="0" smtClean="0">
                <a:solidFill>
                  <a:srgbClr val="2D2D8A">
                    <a:lumMod val="75000"/>
                  </a:srgbClr>
                </a:solidFill>
              </a:rPr>
              <a:t>‘at infinity’</a:t>
            </a:r>
            <a:endParaRPr lang="en-US" sz="1200" i="1" dirty="0">
              <a:solidFill>
                <a:srgbClr val="2D2D8A">
                  <a:lumMod val="75000"/>
                </a:srgbClr>
              </a:solidFill>
            </a:endParaRPr>
          </a:p>
          <a:p>
            <a:pPr algn="ctr"/>
            <a:endParaRPr lang="en-US" sz="1200" i="1" dirty="0">
              <a:solidFill>
                <a:srgbClr val="2D2D8A">
                  <a:lumMod val="75000"/>
                </a:srgbClr>
              </a:solidFill>
            </a:endParaRPr>
          </a:p>
          <a:p>
            <a:pPr algn="ctr"/>
            <a:r>
              <a:rPr lang="en-US" sz="2400" dirty="0">
                <a:solidFill>
                  <a:srgbClr val="333399">
                    <a:lumMod val="75000"/>
                  </a:srgbClr>
                </a:solidFill>
              </a:rPr>
              <a:t/>
            </a:r>
            <a:br>
              <a:rPr lang="en-US" sz="2400" dirty="0">
                <a:solidFill>
                  <a:srgbClr val="333399">
                    <a:lumMod val="75000"/>
                  </a:srgbClr>
                </a:solidFill>
              </a:rPr>
            </a:br>
            <a:r>
              <a:rPr lang="en-US" sz="2400" dirty="0">
                <a:solidFill>
                  <a:srgbClr val="333399">
                    <a:lumMod val="75000"/>
                  </a:srgbClr>
                </a:solidFill>
              </a:rPr>
              <a:t/>
            </a:r>
            <a:br>
              <a:rPr lang="en-US" sz="2400" dirty="0">
                <a:solidFill>
                  <a:srgbClr val="333399">
                    <a:lumMod val="75000"/>
                  </a:srgbClr>
                </a:solidFill>
              </a:rPr>
            </a:br>
            <a:endParaRPr lang="en-US" sz="2400" dirty="0">
              <a:solidFill>
                <a:srgbClr val="333399">
                  <a:lumMod val="75000"/>
                </a:srgbClr>
              </a:solidFill>
            </a:endParaRPr>
          </a:p>
          <a:p>
            <a:endParaRPr lang="en-US" dirty="0">
              <a:solidFill>
                <a:srgbClr val="000000"/>
              </a:solidFill>
            </a:endParaRPr>
          </a:p>
        </p:txBody>
      </p:sp>
    </p:spTree>
    <p:extLst>
      <p:ext uri="{BB962C8B-B14F-4D97-AF65-F5344CB8AC3E}">
        <p14:creationId xmlns:p14="http://schemas.microsoft.com/office/powerpoint/2010/main" val="99577154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7D8906A4-8762-44BC-ADF1-6606C8A08B9F}" type="slidenum">
              <a:rPr lang="en-US" smtClean="0"/>
              <a:pPr>
                <a:defRPr/>
              </a:pPr>
              <a:t>18</a:t>
            </a:fld>
            <a:endParaRPr lang="en-US" dirty="0"/>
          </a:p>
        </p:txBody>
      </p:sp>
      <p:sp>
        <p:nvSpPr>
          <p:cNvPr id="4" name="Rectangle 3"/>
          <p:cNvSpPr/>
          <p:nvPr/>
        </p:nvSpPr>
        <p:spPr>
          <a:xfrm>
            <a:off x="331470" y="232154"/>
            <a:ext cx="8812530" cy="1815882"/>
          </a:xfrm>
          <a:prstGeom prst="rect">
            <a:avLst/>
          </a:prstGeom>
        </p:spPr>
        <p:txBody>
          <a:bodyPr wrap="square">
            <a:spAutoFit/>
          </a:bodyPr>
          <a:lstStyle/>
          <a:p>
            <a:pPr algn="ctr" fontAlgn="base">
              <a:spcBef>
                <a:spcPct val="0"/>
              </a:spcBef>
              <a:spcAft>
                <a:spcPct val="0"/>
              </a:spcAft>
            </a:pPr>
            <a:r>
              <a:rPr lang="en-US" sz="3200" b="1" dirty="0" smtClean="0">
                <a:solidFill>
                  <a:srgbClr val="333399">
                    <a:lumMod val="75000"/>
                  </a:srgbClr>
                </a:solidFill>
              </a:rPr>
              <a:t>Artifactual Charge is Produced by </a:t>
            </a:r>
            <a:r>
              <a:rPr lang="en-US" sz="3200" b="1" i="1" dirty="0" smtClean="0">
                <a:solidFill>
                  <a:srgbClr val="333399">
                    <a:lumMod val="75000"/>
                  </a:srgbClr>
                </a:solidFill>
                <a:latin typeface="Times New Roman" panose="02020603050405020304" pitchFamily="18" charset="0"/>
              </a:rPr>
              <a:t>I</a:t>
            </a:r>
            <a:r>
              <a:rPr lang="en-US" sz="3200" b="1" i="1" baseline="-25000" dirty="0" smtClean="0">
                <a:solidFill>
                  <a:srgbClr val="333399">
                    <a:lumMod val="75000"/>
                  </a:srgbClr>
                </a:solidFill>
                <a:latin typeface="Times New Roman" panose="02020603050405020304" pitchFamily="18" charset="0"/>
              </a:rPr>
              <a:t>XY</a:t>
            </a:r>
            <a:r>
              <a:rPr lang="en-US" sz="3200" b="1" i="1" dirty="0">
                <a:solidFill>
                  <a:srgbClr val="333399">
                    <a:lumMod val="75000"/>
                  </a:srgbClr>
                </a:solidFill>
                <a:latin typeface="Times New Roman" panose="02020603050405020304" pitchFamily="18" charset="0"/>
              </a:rPr>
              <a:t> </a:t>
            </a:r>
            <a:r>
              <a:rPr lang="en-US" sz="3200" b="1" i="1" dirty="0" smtClean="0">
                <a:solidFill>
                  <a:srgbClr val="333399">
                    <a:lumMod val="75000"/>
                  </a:srgbClr>
                </a:solidFill>
                <a:latin typeface="Times New Roman" panose="02020603050405020304" pitchFamily="18" charset="0"/>
                <a:sym typeface="Symbol"/>
              </a:rPr>
              <a:t>−</a:t>
            </a:r>
            <a:r>
              <a:rPr lang="en-US" sz="3200" b="1" i="1" dirty="0" smtClean="0">
                <a:solidFill>
                  <a:srgbClr val="333399">
                    <a:lumMod val="75000"/>
                  </a:srgbClr>
                </a:solidFill>
                <a:latin typeface="Times New Roman" panose="02020603050405020304" pitchFamily="18" charset="0"/>
              </a:rPr>
              <a:t> I</a:t>
            </a:r>
            <a:r>
              <a:rPr lang="en-US" sz="3200" b="1" i="1" baseline="-25000" dirty="0" smtClean="0">
                <a:solidFill>
                  <a:srgbClr val="333399">
                    <a:lumMod val="75000"/>
                  </a:srgbClr>
                </a:solidFill>
                <a:latin typeface="Times New Roman" panose="02020603050405020304" pitchFamily="18" charset="0"/>
              </a:rPr>
              <a:t>YZ</a:t>
            </a:r>
            <a:endParaRPr lang="en-US" sz="1600" b="1" dirty="0" smtClean="0">
              <a:solidFill>
                <a:srgbClr val="333399">
                  <a:lumMod val="75000"/>
                </a:srgbClr>
              </a:solidFill>
              <a:latin typeface="Times New Roman" panose="02020603050405020304" pitchFamily="18" charset="0"/>
            </a:endParaRPr>
          </a:p>
          <a:p>
            <a:pPr algn="ctr" fontAlgn="base">
              <a:spcBef>
                <a:spcPct val="0"/>
              </a:spcBef>
              <a:spcAft>
                <a:spcPct val="0"/>
              </a:spcAft>
            </a:pPr>
            <a:endParaRPr lang="en-US" sz="2800" b="1" dirty="0">
              <a:solidFill>
                <a:srgbClr val="333399">
                  <a:lumMod val="75000"/>
                </a:srgbClr>
              </a:solidFill>
            </a:endParaRPr>
          </a:p>
          <a:p>
            <a:endParaRPr lang="en-US" sz="1600" dirty="0">
              <a:solidFill>
                <a:srgbClr val="000000"/>
              </a:solidFill>
            </a:endParaRPr>
          </a:p>
          <a:p>
            <a:endParaRPr lang="en-US" sz="1600" dirty="0">
              <a:solidFill>
                <a:srgbClr val="000000"/>
              </a:solidFill>
            </a:endParaRPr>
          </a:p>
          <a:p>
            <a:r>
              <a:rPr lang="en-US" sz="1600" dirty="0">
                <a:solidFill>
                  <a:srgbClr val="000000"/>
                </a:solidFill>
              </a:rPr>
              <a:t>	 	</a:t>
            </a:r>
          </a:p>
        </p:txBody>
      </p:sp>
      <p:graphicFrame>
        <p:nvGraphicFramePr>
          <p:cNvPr id="8" name="Object 7"/>
          <p:cNvGraphicFramePr>
            <a:graphicFrameLocks noChangeAspect="1"/>
          </p:cNvGraphicFramePr>
          <p:nvPr>
            <p:extLst>
              <p:ext uri="{D42A27DB-BD31-4B8C-83A1-F6EECF244321}">
                <p14:modId xmlns:p14="http://schemas.microsoft.com/office/powerpoint/2010/main" val="4233813952"/>
              </p:ext>
            </p:extLst>
          </p:nvPr>
        </p:nvGraphicFramePr>
        <p:xfrm>
          <a:off x="2047461" y="1108750"/>
          <a:ext cx="4743902" cy="1074091"/>
        </p:xfrm>
        <a:graphic>
          <a:graphicData uri="http://schemas.openxmlformats.org/presentationml/2006/ole">
            <mc:AlternateContent xmlns:mc="http://schemas.openxmlformats.org/markup-compatibility/2006">
              <mc:Choice xmlns:v="urn:schemas-microsoft-com:vml" Requires="v">
                <p:oleObj spid="_x0000_s8230" name="Equation" r:id="rId3" imgW="8076960" imgH="1828800" progId="Equation.DSMT4">
                  <p:embed/>
                </p:oleObj>
              </mc:Choice>
              <mc:Fallback>
                <p:oleObj name="Equation" r:id="rId3" imgW="8076960" imgH="1828800" progId="Equation.DSMT4">
                  <p:embed/>
                  <p:pic>
                    <p:nvPicPr>
                      <p:cNvPr id="0" name=""/>
                      <p:cNvPicPr/>
                      <p:nvPr/>
                    </p:nvPicPr>
                    <p:blipFill>
                      <a:blip r:embed="rId4"/>
                      <a:stretch>
                        <a:fillRect/>
                      </a:stretch>
                    </p:blipFill>
                    <p:spPr>
                      <a:xfrm>
                        <a:off x="2047461" y="1108750"/>
                        <a:ext cx="4743902" cy="1074091"/>
                      </a:xfrm>
                      <a:prstGeom prst="rect">
                        <a:avLst/>
                      </a:prstGeom>
                    </p:spPr>
                  </p:pic>
                </p:oleObj>
              </mc:Fallback>
            </mc:AlternateContent>
          </a:graphicData>
        </a:graphic>
      </p:graphicFrame>
      <p:sp>
        <p:nvSpPr>
          <p:cNvPr id="9" name="TextBox 8"/>
          <p:cNvSpPr txBox="1"/>
          <p:nvPr/>
        </p:nvSpPr>
        <p:spPr>
          <a:xfrm>
            <a:off x="1089219" y="2568826"/>
            <a:ext cx="6795450" cy="707886"/>
          </a:xfrm>
          <a:prstGeom prst="rect">
            <a:avLst/>
          </a:prstGeom>
          <a:noFill/>
        </p:spPr>
        <p:txBody>
          <a:bodyPr wrap="none" rtlCol="0">
            <a:spAutoFit/>
          </a:bodyPr>
          <a:lstStyle/>
          <a:p>
            <a:r>
              <a:rPr lang="en-US" sz="4000" b="1" dirty="0" smtClean="0">
                <a:solidFill>
                  <a:srgbClr val="C00000"/>
                </a:solidFill>
              </a:rPr>
              <a:t>The Electric Field is Strong</a:t>
            </a:r>
            <a:endParaRPr lang="en-US" sz="4000" b="1" dirty="0">
              <a:solidFill>
                <a:srgbClr val="C00000"/>
              </a:solidFill>
            </a:endParaRPr>
          </a:p>
        </p:txBody>
      </p:sp>
      <p:sp>
        <p:nvSpPr>
          <p:cNvPr id="10" name="Text Box 1"/>
          <p:cNvSpPr txBox="1">
            <a:spLocks noChangeArrowheads="1"/>
          </p:cNvSpPr>
          <p:nvPr/>
        </p:nvSpPr>
        <p:spPr bwMode="auto">
          <a:xfrm>
            <a:off x="331470" y="3634463"/>
            <a:ext cx="8492490" cy="2062103"/>
          </a:xfrm>
          <a:prstGeom prst="rect">
            <a:avLst/>
          </a:prstGeom>
          <a:noFill/>
          <a:ln w="19050" cmpd="thickThin">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rgbClr val="002060"/>
                </a:solidFill>
                <a:effectLst/>
                <a:latin typeface="Arial" pitchFamily="34" charset="0"/>
                <a:ea typeface="Times New Roman" pitchFamily="18" charset="0"/>
                <a:cs typeface="Times New Roman" pitchFamily="18" charset="0"/>
              </a:rPr>
              <a:t>If you were standing at arm’s length from someone and each of you had </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400" b="1" i="0" u="none" strike="noStrike" cap="none" normalizeH="0" baseline="0" dirty="0" smtClean="0">
              <a:ln>
                <a:noFill/>
              </a:ln>
              <a:solidFill>
                <a:srgbClr val="002060"/>
              </a:solidFill>
              <a:effectLst/>
              <a:latin typeface="Arial" pitchFamily="34" charset="0"/>
              <a:ea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1" i="1" u="none" strike="noStrike" cap="none" normalizeH="0" baseline="0" dirty="0" smtClean="0">
                <a:ln>
                  <a:noFill/>
                </a:ln>
                <a:solidFill>
                  <a:srgbClr val="002060"/>
                </a:solidFill>
                <a:effectLst/>
                <a:latin typeface="Arial" pitchFamily="34" charset="0"/>
                <a:ea typeface="Times New Roman" pitchFamily="18" charset="0"/>
                <a:cs typeface="Times New Roman" pitchFamily="18" charset="0"/>
              </a:rPr>
              <a:t>One percent</a:t>
            </a:r>
            <a:r>
              <a:rPr kumimoji="0" lang="en-US" altLang="en-US" b="1" i="0" u="none" strike="noStrike" cap="none" normalizeH="0" baseline="0" dirty="0" smtClean="0">
                <a:ln>
                  <a:noFill/>
                </a:ln>
                <a:solidFill>
                  <a:srgbClr val="002060"/>
                </a:solidFill>
                <a:effectLst/>
                <a:latin typeface="Arial" pitchFamily="34" charset="0"/>
                <a:ea typeface="Times New Roman" pitchFamily="18" charset="0"/>
                <a:cs typeface="Times New Roman" pitchFamily="18" charset="0"/>
              </a:rPr>
              <a:t> more electrons than protons,</a:t>
            </a:r>
          </a:p>
          <a:p>
            <a:pPr marL="0" marR="0" lvl="0" indent="0" algn="ctr" defTabSz="914400" rtl="0" eaLnBrk="1" fontAlgn="base" latinLnBrk="0" hangingPunct="1">
              <a:lnSpc>
                <a:spcPct val="100000"/>
              </a:lnSpc>
              <a:spcBef>
                <a:spcPct val="0"/>
              </a:spcBef>
              <a:spcAft>
                <a:spcPct val="0"/>
              </a:spcAft>
              <a:buClrTx/>
              <a:buSzTx/>
              <a:buFontTx/>
              <a:buNone/>
              <a:tabLst/>
            </a:pPr>
            <a:endParaRPr lang="en-US" altLang="en-US" b="1" dirty="0">
              <a:solidFill>
                <a:srgbClr val="002060"/>
              </a:solidFill>
              <a:latin typeface="Arial" pitchFamily="34" charset="0"/>
              <a:ea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1" i="0" u="none" strike="noStrike" cap="none" normalizeH="0" baseline="0" dirty="0" smtClean="0">
                <a:ln>
                  <a:noFill/>
                </a:ln>
                <a:solidFill>
                  <a:srgbClr val="002060"/>
                </a:solidFill>
                <a:effectLst/>
                <a:latin typeface="Arial" pitchFamily="34" charset="0"/>
                <a:ea typeface="Times New Roman" pitchFamily="18" charset="0"/>
                <a:cs typeface="Times New Roman" pitchFamily="18" charset="0"/>
              </a:rPr>
              <a:t> the force</a:t>
            </a:r>
            <a:endParaRPr kumimoji="0" lang="en-US" altLang="en-US" sz="1200" b="1" i="0" u="none" strike="noStrike" cap="none" normalizeH="0" baseline="0" dirty="0" smtClean="0">
              <a:ln>
                <a:noFill/>
              </a:ln>
              <a:solidFill>
                <a:srgbClr val="002060"/>
              </a:solidFill>
              <a:effectLst/>
              <a:latin typeface="Arial" pitchFamily="34" charset="0"/>
              <a:ea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1" i="0" u="none" strike="noStrike" cap="none" normalizeH="0" baseline="0" dirty="0" smtClean="0">
                <a:ln>
                  <a:noFill/>
                </a:ln>
                <a:solidFill>
                  <a:srgbClr val="002060"/>
                </a:solidFill>
                <a:effectLst/>
                <a:latin typeface="Arial" pitchFamily="34" charset="0"/>
                <a:ea typeface="Times New Roman" pitchFamily="18" charset="0"/>
                <a:cs typeface="Times New Roman" pitchFamily="18" charset="0"/>
              </a:rPr>
              <a:t>would lift the</a:t>
            </a:r>
          </a:p>
          <a:p>
            <a:pPr marL="0" marR="0" lvl="0" indent="0" algn="ctr" defTabSz="914400" rtl="0" eaLnBrk="1" fontAlgn="base" latinLnBrk="0" hangingPunct="1">
              <a:lnSpc>
                <a:spcPct val="100000"/>
              </a:lnSpc>
              <a:spcBef>
                <a:spcPct val="0"/>
              </a:spcBef>
              <a:spcAft>
                <a:spcPct val="0"/>
              </a:spcAft>
              <a:buClrTx/>
              <a:buSzTx/>
              <a:buFontTx/>
              <a:buNone/>
              <a:tabLst/>
            </a:pPr>
            <a:r>
              <a:rPr lang="en-US" altLang="en-US" sz="2800" b="1" dirty="0" smtClean="0">
                <a:solidFill>
                  <a:srgbClr val="002060"/>
                </a:solidFill>
                <a:latin typeface="Arial" pitchFamily="34" charset="0"/>
                <a:ea typeface="Times New Roman" pitchFamily="18" charset="0"/>
                <a:cs typeface="Times New Roman" pitchFamily="18" charset="0"/>
              </a:rPr>
              <a:t>E</a:t>
            </a:r>
            <a:r>
              <a:rPr kumimoji="0" lang="en-US" altLang="en-US" sz="2800" b="1" i="0" u="none" strike="noStrike" cap="none" normalizeH="0" baseline="0" dirty="0" smtClean="0">
                <a:ln>
                  <a:noFill/>
                </a:ln>
                <a:solidFill>
                  <a:srgbClr val="002060"/>
                </a:solidFill>
                <a:effectLst/>
                <a:latin typeface="Arial" pitchFamily="34" charset="0"/>
                <a:ea typeface="Times New Roman" pitchFamily="18" charset="0"/>
                <a:cs typeface="Times New Roman" pitchFamily="18" charset="0"/>
              </a:rPr>
              <a:t>ntire </a:t>
            </a:r>
            <a:r>
              <a:rPr lang="en-US" altLang="en-US" sz="2800" b="1" dirty="0">
                <a:solidFill>
                  <a:srgbClr val="002060"/>
                </a:solidFill>
                <a:latin typeface="Arial" pitchFamily="34" charset="0"/>
                <a:ea typeface="Times New Roman" pitchFamily="18" charset="0"/>
                <a:cs typeface="Times New Roman" pitchFamily="18" charset="0"/>
              </a:rPr>
              <a:t>E</a:t>
            </a:r>
            <a:r>
              <a:rPr kumimoji="0" lang="en-US" altLang="en-US" sz="2800" b="1" i="0" u="none" strike="noStrike" cap="none" normalizeH="0" baseline="0" dirty="0" smtClean="0">
                <a:ln>
                  <a:noFill/>
                </a:ln>
                <a:solidFill>
                  <a:srgbClr val="002060"/>
                </a:solidFill>
                <a:effectLst/>
                <a:latin typeface="Arial" pitchFamily="34" charset="0"/>
                <a:ea typeface="Times New Roman" pitchFamily="18" charset="0"/>
                <a:cs typeface="Times New Roman" pitchFamily="18" charset="0"/>
              </a:rPr>
              <a:t>arth!</a:t>
            </a:r>
            <a:endParaRPr kumimoji="0" lang="en-US" altLang="en-US" sz="2800" b="0" i="0" u="none" strike="noStrike" cap="none" normalizeH="0" baseline="0" dirty="0" smtClean="0">
              <a:ln>
                <a:noFill/>
              </a:ln>
              <a:solidFill>
                <a:srgbClr val="002060"/>
              </a:solidFill>
              <a:effectLst/>
              <a:latin typeface="Arial" pitchFamily="34" charset="0"/>
              <a:cs typeface="Arial" pitchFamily="34" charset="0"/>
            </a:endParaRPr>
          </a:p>
        </p:txBody>
      </p:sp>
    </p:spTree>
    <p:extLst>
      <p:ext uri="{BB962C8B-B14F-4D97-AF65-F5344CB8AC3E}">
        <p14:creationId xmlns:p14="http://schemas.microsoft.com/office/powerpoint/2010/main" val="342536609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7D8906A4-8762-44BC-ADF1-6606C8A08B9F}" type="slidenum">
              <a:rPr lang="en-US" smtClean="0"/>
              <a:pPr>
                <a:defRPr/>
              </a:pPr>
              <a:t>19</a:t>
            </a:fld>
            <a:endParaRPr lang="en-US" dirty="0"/>
          </a:p>
        </p:txBody>
      </p:sp>
      <p:sp>
        <p:nvSpPr>
          <p:cNvPr id="3" name="TextBox 2"/>
          <p:cNvSpPr txBox="1"/>
          <p:nvPr/>
        </p:nvSpPr>
        <p:spPr bwMode="auto">
          <a:xfrm>
            <a:off x="1470992" y="236955"/>
            <a:ext cx="6808304" cy="769441"/>
          </a:xfrm>
          <a:prstGeom prst="rect">
            <a:avLst/>
          </a:prstGeom>
          <a:noFill/>
          <a:ln w="9525">
            <a:noFill/>
            <a:miter lim="800000"/>
            <a:headEnd/>
            <a:tailEnd/>
          </a:ln>
        </p:spPr>
        <p:txBody>
          <a:bodyPr wrap="square" rtlCol="0">
            <a:spAutoFit/>
          </a:bodyPr>
          <a:lstStyle>
            <a:defPPr>
              <a:defRPr lang="en-US"/>
            </a:defPPr>
            <a:lvl1pPr algn="ctr">
              <a:defRPr i="1">
                <a:solidFill>
                  <a:srgbClr val="000000"/>
                </a:solidFill>
              </a:defRPr>
            </a:lvl1pPr>
          </a:lstStyle>
          <a:p>
            <a:r>
              <a:rPr lang="en-US" sz="1600" i="0" dirty="0">
                <a:solidFill>
                  <a:schemeClr val="accent6">
                    <a:lumMod val="75000"/>
                  </a:schemeClr>
                </a:solidFill>
                <a:latin typeface="Arial Black" panose="020B0A04020102020204" pitchFamily="34" charset="0"/>
              </a:rPr>
              <a:t>Estimates of </a:t>
            </a:r>
            <a:r>
              <a:rPr lang="en-US" sz="1600" i="0" dirty="0" smtClean="0">
                <a:solidFill>
                  <a:schemeClr val="accent6">
                    <a:lumMod val="75000"/>
                  </a:schemeClr>
                </a:solidFill>
                <a:latin typeface="Arial Black" panose="020B0A04020102020204" pitchFamily="34" charset="0"/>
              </a:rPr>
              <a:t/>
            </a:r>
            <a:br>
              <a:rPr lang="en-US" sz="1600" i="0" dirty="0" smtClean="0">
                <a:solidFill>
                  <a:schemeClr val="accent6">
                    <a:lumMod val="75000"/>
                  </a:schemeClr>
                </a:solidFill>
                <a:latin typeface="Arial Black" panose="020B0A04020102020204" pitchFamily="34" charset="0"/>
              </a:rPr>
            </a:br>
            <a:r>
              <a:rPr lang="en-US" sz="2800" i="0" dirty="0" smtClean="0">
                <a:solidFill>
                  <a:schemeClr val="accent6">
                    <a:lumMod val="75000"/>
                  </a:schemeClr>
                </a:solidFill>
                <a:latin typeface="Arial Black" panose="020B0A04020102020204" pitchFamily="34" charset="0"/>
              </a:rPr>
              <a:t>Violation </a:t>
            </a:r>
            <a:r>
              <a:rPr lang="en-US" sz="2800" i="0" dirty="0">
                <a:solidFill>
                  <a:schemeClr val="accent6">
                    <a:lumMod val="75000"/>
                  </a:schemeClr>
                </a:solidFill>
                <a:latin typeface="Arial Black" panose="020B0A04020102020204" pitchFamily="34" charset="0"/>
              </a:rPr>
              <a:t>of Continuity of Current</a:t>
            </a:r>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pSp>
        <p:nvGrpSpPr>
          <p:cNvPr id="11" name="Group 10"/>
          <p:cNvGrpSpPr/>
          <p:nvPr/>
        </p:nvGrpSpPr>
        <p:grpSpPr>
          <a:xfrm>
            <a:off x="1147969" y="1435412"/>
            <a:ext cx="6848061" cy="1297953"/>
            <a:chOff x="1147969" y="1793221"/>
            <a:chExt cx="6848061" cy="1297953"/>
          </a:xfrm>
        </p:grpSpPr>
        <p:sp>
          <p:nvSpPr>
            <p:cNvPr id="4" name="TextBox 3"/>
            <p:cNvSpPr txBox="1"/>
            <p:nvPr/>
          </p:nvSpPr>
          <p:spPr bwMode="auto">
            <a:xfrm>
              <a:off x="1147969" y="1793221"/>
              <a:ext cx="6848061" cy="369332"/>
            </a:xfrm>
            <a:prstGeom prst="rect">
              <a:avLst/>
            </a:prstGeom>
            <a:noFill/>
            <a:ln w="9525">
              <a:noFill/>
              <a:miter lim="800000"/>
              <a:headEnd/>
              <a:tailEnd/>
            </a:ln>
          </p:spPr>
          <p:txBody>
            <a:bodyPr wrap="square" rtlCol="0">
              <a:spAutoFit/>
            </a:bodyPr>
            <a:lstStyle/>
            <a:p>
              <a:pPr algn="ctr"/>
              <a:r>
                <a:rPr lang="en-US" i="1" dirty="0" smtClean="0">
                  <a:solidFill>
                    <a:schemeClr val="accent6">
                      <a:lumMod val="75000"/>
                    </a:schemeClr>
                  </a:solidFill>
                </a:rPr>
                <a:t>Set all concentrations and rate constants to one</a:t>
              </a:r>
              <a:endParaRPr lang="en-US" i="1" dirty="0">
                <a:solidFill>
                  <a:schemeClr val="accent6">
                    <a:lumMod val="75000"/>
                  </a:schemeClr>
                </a:solidFill>
              </a:endParaRPr>
            </a:p>
          </p:txBody>
        </p:sp>
        <p:graphicFrame>
          <p:nvGraphicFramePr>
            <p:cNvPr id="6" name="Object 5"/>
            <p:cNvGraphicFramePr>
              <a:graphicFrameLocks noChangeAspect="1"/>
            </p:cNvGraphicFramePr>
            <p:nvPr>
              <p:extLst>
                <p:ext uri="{D42A27DB-BD31-4B8C-83A1-F6EECF244321}">
                  <p14:modId xmlns:p14="http://schemas.microsoft.com/office/powerpoint/2010/main" val="2943007442"/>
                </p:ext>
              </p:extLst>
            </p:nvPr>
          </p:nvGraphicFramePr>
          <p:xfrm>
            <a:off x="3667539" y="2162553"/>
            <a:ext cx="2153064" cy="928621"/>
          </p:xfrm>
          <a:graphic>
            <a:graphicData uri="http://schemas.openxmlformats.org/presentationml/2006/ole">
              <mc:AlternateContent xmlns:mc="http://schemas.openxmlformats.org/markup-compatibility/2006">
                <mc:Choice xmlns:v="urn:schemas-microsoft-com:vml" Requires="v">
                  <p:oleObj spid="_x0000_s11303" name="Equation" r:id="rId3" imgW="2666880" imgH="1155600" progId="Equation.DSMT4">
                    <p:embed/>
                  </p:oleObj>
                </mc:Choice>
                <mc:Fallback>
                  <p:oleObj name="Equation" r:id="rId3" imgW="2666880" imgH="1155600" progId="Equation.DSMT4">
                    <p:embed/>
                    <p:pic>
                      <p:nvPicPr>
                        <p:cNvPr id="0" name="Object 1"/>
                        <p:cNvPicPr>
                          <a:picLocks noChangeAspect="1" noChangeArrowheads="1"/>
                        </p:cNvPicPr>
                        <p:nvPr/>
                      </p:nvPicPr>
                      <p:blipFill>
                        <a:blip r:embed="rId4"/>
                        <a:srcRect/>
                        <a:stretch>
                          <a:fillRect/>
                        </a:stretch>
                      </p:blipFill>
                      <p:spPr bwMode="auto">
                        <a:xfrm>
                          <a:off x="3667539" y="2162553"/>
                          <a:ext cx="2153064" cy="928621"/>
                        </a:xfrm>
                        <a:prstGeom prst="rect">
                          <a:avLst/>
                        </a:prstGeom>
                        <a:noFill/>
                      </p:spPr>
                    </p:pic>
                  </p:oleObj>
                </mc:Fallback>
              </mc:AlternateContent>
            </a:graphicData>
          </a:graphic>
        </p:graphicFrame>
      </p:grpSp>
      <p:sp>
        <p:nvSpPr>
          <p:cNvPr id="8"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pSp>
        <p:nvGrpSpPr>
          <p:cNvPr id="12" name="Group 11"/>
          <p:cNvGrpSpPr/>
          <p:nvPr/>
        </p:nvGrpSpPr>
        <p:grpSpPr>
          <a:xfrm>
            <a:off x="1325216" y="3178936"/>
            <a:ext cx="6848061" cy="1384642"/>
            <a:chOff x="1325217" y="3576502"/>
            <a:chExt cx="6848061" cy="1384642"/>
          </a:xfrm>
        </p:grpSpPr>
        <p:sp>
          <p:nvSpPr>
            <p:cNvPr id="7" name="TextBox 6"/>
            <p:cNvSpPr txBox="1"/>
            <p:nvPr/>
          </p:nvSpPr>
          <p:spPr bwMode="auto">
            <a:xfrm>
              <a:off x="1325217" y="3576502"/>
              <a:ext cx="6848061" cy="369332"/>
            </a:xfrm>
            <a:prstGeom prst="rect">
              <a:avLst/>
            </a:prstGeom>
            <a:noFill/>
            <a:ln w="9525">
              <a:noFill/>
              <a:miter lim="800000"/>
              <a:headEnd/>
              <a:tailEnd/>
            </a:ln>
          </p:spPr>
          <p:txBody>
            <a:bodyPr wrap="square" rtlCol="0">
              <a:spAutoFit/>
            </a:bodyPr>
            <a:lstStyle>
              <a:defPPr>
                <a:defRPr lang="en-US"/>
              </a:defPPr>
              <a:lvl1pPr algn="ctr">
                <a:defRPr i="1">
                  <a:solidFill>
                    <a:srgbClr val="000000"/>
                  </a:solidFill>
                </a:defRPr>
              </a:lvl1pPr>
            </a:lstStyle>
            <a:p>
              <a:r>
                <a:rPr lang="en-US" dirty="0">
                  <a:solidFill>
                    <a:schemeClr val="accent6">
                      <a:lumMod val="75000"/>
                    </a:schemeClr>
                  </a:solidFill>
                </a:rPr>
                <a:t>Set all concentrations and valences to one</a:t>
              </a:r>
            </a:p>
          </p:txBody>
        </p:sp>
        <p:graphicFrame>
          <p:nvGraphicFramePr>
            <p:cNvPr id="9" name="Object 8"/>
            <p:cNvGraphicFramePr>
              <a:graphicFrameLocks noChangeAspect="1"/>
            </p:cNvGraphicFramePr>
            <p:nvPr>
              <p:extLst>
                <p:ext uri="{D42A27DB-BD31-4B8C-83A1-F6EECF244321}">
                  <p14:modId xmlns:p14="http://schemas.microsoft.com/office/powerpoint/2010/main" val="467200763"/>
                </p:ext>
              </p:extLst>
            </p:nvPr>
          </p:nvGraphicFramePr>
          <p:xfrm>
            <a:off x="3462420" y="3945834"/>
            <a:ext cx="2481869" cy="1015310"/>
          </p:xfrm>
          <a:graphic>
            <a:graphicData uri="http://schemas.openxmlformats.org/presentationml/2006/ole">
              <mc:AlternateContent xmlns:mc="http://schemas.openxmlformats.org/markup-compatibility/2006">
                <mc:Choice xmlns:v="urn:schemas-microsoft-com:vml" Requires="v">
                  <p:oleObj spid="_x0000_s11304" name="Equation" r:id="rId5" imgW="3073320" imgH="1257120" progId="Equation.DSMT4">
                    <p:embed/>
                  </p:oleObj>
                </mc:Choice>
                <mc:Fallback>
                  <p:oleObj name="Equation" r:id="rId5" imgW="3073320" imgH="1257120" progId="Equation.DSMT4">
                    <p:embed/>
                    <p:pic>
                      <p:nvPicPr>
                        <p:cNvPr id="0" name="Object 3"/>
                        <p:cNvPicPr>
                          <a:picLocks noChangeAspect="1" noChangeArrowheads="1"/>
                        </p:cNvPicPr>
                        <p:nvPr/>
                      </p:nvPicPr>
                      <p:blipFill>
                        <a:blip r:embed="rId6"/>
                        <a:srcRect/>
                        <a:stretch>
                          <a:fillRect/>
                        </a:stretch>
                      </p:blipFill>
                      <p:spPr bwMode="auto">
                        <a:xfrm>
                          <a:off x="3462420" y="3945834"/>
                          <a:ext cx="2481869" cy="1015310"/>
                        </a:xfrm>
                        <a:prstGeom prst="rect">
                          <a:avLst/>
                        </a:prstGeom>
                        <a:noFill/>
                      </p:spPr>
                    </p:pic>
                  </p:oleObj>
                </mc:Fallback>
              </mc:AlternateContent>
            </a:graphicData>
          </a:graphic>
        </p:graphicFrame>
      </p:grpSp>
      <p:sp>
        <p:nvSpPr>
          <p:cNvPr id="10" name="TextBox 9"/>
          <p:cNvSpPr txBox="1"/>
          <p:nvPr/>
        </p:nvSpPr>
        <p:spPr bwMode="auto">
          <a:xfrm>
            <a:off x="1364974" y="5189955"/>
            <a:ext cx="6808304" cy="954107"/>
          </a:xfrm>
          <a:prstGeom prst="rect">
            <a:avLst/>
          </a:prstGeom>
          <a:noFill/>
          <a:ln w="9525">
            <a:noFill/>
            <a:miter lim="800000"/>
            <a:headEnd/>
            <a:tailEnd/>
          </a:ln>
        </p:spPr>
        <p:txBody>
          <a:bodyPr wrap="square" rtlCol="0">
            <a:spAutoFit/>
          </a:bodyPr>
          <a:lstStyle>
            <a:defPPr>
              <a:defRPr lang="en-US"/>
            </a:defPPr>
            <a:lvl1pPr algn="ctr">
              <a:defRPr i="1">
                <a:solidFill>
                  <a:srgbClr val="000000"/>
                </a:solidFill>
              </a:defRPr>
            </a:lvl1pPr>
          </a:lstStyle>
          <a:p>
            <a:r>
              <a:rPr lang="en-US" sz="2800" i="0" dirty="0">
                <a:solidFill>
                  <a:srgbClr val="C00000"/>
                </a:solidFill>
                <a:latin typeface="Arial Black" panose="020B0A04020102020204" pitchFamily="34" charset="0"/>
              </a:rPr>
              <a:t>Effects are </a:t>
            </a:r>
            <a:r>
              <a:rPr lang="en-US" sz="2800" i="0" dirty="0" smtClean="0">
                <a:solidFill>
                  <a:srgbClr val="C00000"/>
                </a:solidFill>
                <a:latin typeface="Arial Black" panose="020B0A04020102020204" pitchFamily="34" charset="0"/>
              </a:rPr>
              <a:t>Huge</a:t>
            </a:r>
            <a:br>
              <a:rPr lang="en-US" sz="2800" i="0" dirty="0" smtClean="0">
                <a:solidFill>
                  <a:srgbClr val="C00000"/>
                </a:solidFill>
                <a:latin typeface="Arial Black" panose="020B0A04020102020204" pitchFamily="34" charset="0"/>
              </a:rPr>
            </a:br>
            <a:r>
              <a:rPr lang="en-US" sz="2800" i="0" dirty="0" smtClean="0">
                <a:solidFill>
                  <a:srgbClr val="C00000"/>
                </a:solidFill>
                <a:latin typeface="Arial" panose="020B0604020202020204" pitchFamily="34" charset="0"/>
              </a:rPr>
              <a:t>much more than 1%</a:t>
            </a:r>
            <a:endParaRPr lang="en-US" sz="2800" i="0" dirty="0">
              <a:solidFill>
                <a:srgbClr val="C00000"/>
              </a:solidFill>
              <a:latin typeface="Arial" panose="020B0604020202020204" pitchFamily="34" charset="0"/>
            </a:endParaRPr>
          </a:p>
        </p:txBody>
      </p:sp>
    </p:spTree>
    <p:extLst>
      <p:ext uri="{BB962C8B-B14F-4D97-AF65-F5344CB8AC3E}">
        <p14:creationId xmlns:p14="http://schemas.microsoft.com/office/powerpoint/2010/main" val="27315928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7079974" y="6274904"/>
            <a:ext cx="1905000" cy="457200"/>
          </a:xfrm>
        </p:spPr>
        <p:txBody>
          <a:bodyPr/>
          <a:lstStyle/>
          <a:p>
            <a:pPr>
              <a:defRPr/>
            </a:pPr>
            <a:fld id="{A44A4F8C-1CBF-4835-B077-A6D9A8A5A1AA}" type="slidenum">
              <a:rPr lang="en-US" smtClean="0"/>
              <a:pPr>
                <a:defRPr/>
              </a:pPr>
              <a:t>2</a:t>
            </a:fld>
            <a:endParaRPr lang="en-US" dirty="0"/>
          </a:p>
        </p:txBody>
      </p:sp>
      <p:sp>
        <p:nvSpPr>
          <p:cNvPr id="3" name="Rectangle 2"/>
          <p:cNvSpPr>
            <a:spLocks noChangeArrowheads="1"/>
          </p:cNvSpPr>
          <p:nvPr/>
        </p:nvSpPr>
        <p:spPr bwMode="auto">
          <a:xfrm>
            <a:off x="626416" y="5266873"/>
            <a:ext cx="7673008" cy="1600438"/>
          </a:xfrm>
          <a:prstGeom prst="rect">
            <a:avLst/>
          </a:prstGeom>
          <a:noFill/>
          <a:ln>
            <a:noFill/>
          </a:ln>
          <a:effectLs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lang="en-US" altLang="en-US" sz="1600" b="1" dirty="0" smtClean="0">
                <a:solidFill>
                  <a:srgbClr val="002060"/>
                </a:solidFill>
                <a:ea typeface="Times New Roman" pitchFamily="18" charset="0"/>
                <a:cs typeface="Times New Roman" pitchFamily="18" charset="0"/>
              </a:rPr>
              <a:t>slight paraphrase of </a:t>
            </a:r>
            <a:r>
              <a:rPr lang="en-US" altLang="en-US" sz="1600" b="1" dirty="0">
                <a:solidFill>
                  <a:srgbClr val="002060"/>
                </a:solidFill>
                <a:ea typeface="Times New Roman" pitchFamily="18" charset="0"/>
                <a:cs typeface="Times New Roman" pitchFamily="18" charset="0"/>
              </a:rPr>
              <a:t> </a:t>
            </a:r>
            <a:r>
              <a:rPr lang="en-US" altLang="en-US" sz="1600" b="1" dirty="0" smtClean="0">
                <a:solidFill>
                  <a:srgbClr val="002060"/>
                </a:solidFill>
                <a:ea typeface="Times New Roman" pitchFamily="18" charset="0"/>
                <a:cs typeface="Times New Roman" pitchFamily="18" charset="0"/>
              </a:rPr>
              <a:t>third paragraph, p. 1-1 of</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dirty="0" smtClean="0">
                <a:ln>
                  <a:noFill/>
                </a:ln>
                <a:solidFill>
                  <a:srgbClr val="002060"/>
                </a:solidFill>
                <a:effectLst/>
                <a:ea typeface="Times New Roman" pitchFamily="18" charset="0"/>
                <a:cs typeface="Times New Roman" pitchFamily="18" charset="0"/>
              </a:rPr>
              <a:t>Feynman, R. P., R. B. Leighton, and M. Sands 1963</a:t>
            </a:r>
            <a:br>
              <a:rPr kumimoji="0" lang="en-US" altLang="en-US" sz="1600" b="1" i="0" u="none" strike="noStrike" cap="none" normalizeH="0" baseline="0" dirty="0" smtClean="0">
                <a:ln>
                  <a:noFill/>
                </a:ln>
                <a:solidFill>
                  <a:srgbClr val="002060"/>
                </a:solidFill>
                <a:effectLst/>
                <a:ea typeface="Times New Roman" pitchFamily="18" charset="0"/>
                <a:cs typeface="Times New Roman" pitchFamily="18" charset="0"/>
              </a:rPr>
            </a:br>
            <a:r>
              <a:rPr kumimoji="0" lang="en-US" altLang="en-US" sz="1600" b="1" i="1" u="none" strike="noStrike" cap="none" normalizeH="0" baseline="0" dirty="0" smtClean="0">
                <a:ln>
                  <a:noFill/>
                </a:ln>
                <a:solidFill>
                  <a:srgbClr val="002060"/>
                </a:solidFill>
                <a:effectLst/>
                <a:ea typeface="Times New Roman" pitchFamily="18" charset="0"/>
                <a:cs typeface="Times New Roman" pitchFamily="18" charset="0"/>
              </a:rPr>
              <a:t>Feynman Lectures on Physics,  Mainly Electromagnetism and Matter.</a:t>
            </a:r>
            <a:r>
              <a:rPr kumimoji="0" lang="en-US" altLang="en-US" sz="1600" b="1" i="0" u="none" strike="noStrike" cap="none" normalizeH="0" baseline="0" dirty="0" smtClean="0">
                <a:ln>
                  <a:noFill/>
                </a:ln>
                <a:solidFill>
                  <a:srgbClr val="002060"/>
                </a:solidFill>
                <a:effectLst/>
                <a:ea typeface="Times New Roman" pitchFamily="18" charset="0"/>
                <a:cs typeface="Times New Roman" pitchFamily="18" charset="0"/>
              </a:rPr>
              <a:t> </a:t>
            </a:r>
            <a:r>
              <a:rPr kumimoji="0" lang="en-US" altLang="en-US" sz="1600" b="1" i="0" u="none" strike="noStrike" cap="none" normalizeH="0" baseline="0" smtClean="0">
                <a:ln>
                  <a:noFill/>
                </a:ln>
                <a:solidFill>
                  <a:srgbClr val="002060"/>
                </a:solidFill>
                <a:effectLst/>
                <a:ea typeface="Times New Roman" pitchFamily="18" charset="0"/>
                <a:cs typeface="Times New Roman" pitchFamily="18" charset="0"/>
              </a:rPr>
              <a:t/>
            </a:r>
            <a:br>
              <a:rPr kumimoji="0" lang="en-US" altLang="en-US" sz="1600" b="1" i="0" u="none" strike="noStrike" cap="none" normalizeH="0" baseline="0" smtClean="0">
                <a:ln>
                  <a:noFill/>
                </a:ln>
                <a:solidFill>
                  <a:srgbClr val="002060"/>
                </a:solidFill>
                <a:effectLst/>
                <a:ea typeface="Times New Roman" pitchFamily="18" charset="0"/>
                <a:cs typeface="Times New Roman" pitchFamily="18" charset="0"/>
              </a:rPr>
            </a:br>
            <a:endParaRPr kumimoji="0" lang="en-US" altLang="en-US" sz="800" b="0" i="0" u="none" strike="noStrike" cap="none" normalizeH="0" baseline="0" dirty="0" smtClean="0">
              <a:ln>
                <a:noFill/>
              </a:ln>
              <a:solidFill>
                <a:srgbClr val="002060"/>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rgbClr val="002060"/>
                </a:solidFill>
                <a:effectLst/>
                <a:latin typeface="Arial" pitchFamily="34" charset="0"/>
                <a:ea typeface="Times New Roman" pitchFamily="18" charset="0"/>
                <a:cs typeface="Times New Roman" pitchFamily="18" charset="0"/>
              </a:rPr>
              <a:t>also at  </a:t>
            </a:r>
            <a:r>
              <a:rPr kumimoji="0" lang="en-US" altLang="en-US" sz="1600" b="0" i="1" u="none" strike="noStrike" cap="none" normalizeH="0" baseline="0" dirty="0" smtClean="0">
                <a:ln>
                  <a:noFill/>
                </a:ln>
                <a:solidFill>
                  <a:srgbClr val="002060"/>
                </a:solidFill>
                <a:effectLst/>
                <a:latin typeface="Arial" pitchFamily="34" charset="0"/>
                <a:ea typeface="Times New Roman" pitchFamily="18" charset="0"/>
                <a:cs typeface="Times New Roman" pitchFamily="18" charset="0"/>
              </a:rPr>
              <a:t>http://www.feynmanlectures.caltech.edu/II_toc.html.</a:t>
            </a:r>
            <a:endParaRPr kumimoji="0" lang="en-US" altLang="en-US" sz="800" b="0" i="0" u="none" strike="noStrike" cap="none" normalizeH="0" baseline="0" dirty="0" smtClean="0">
              <a:ln>
                <a:noFill/>
              </a:ln>
              <a:solidFill>
                <a:srgbClr val="002060"/>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 name="Text Box 1"/>
          <p:cNvSpPr txBox="1">
            <a:spLocks noChangeArrowheads="1"/>
          </p:cNvSpPr>
          <p:nvPr/>
        </p:nvSpPr>
        <p:spPr bwMode="auto">
          <a:xfrm>
            <a:off x="216675" y="1319902"/>
            <a:ext cx="8492490" cy="3847207"/>
          </a:xfrm>
          <a:prstGeom prst="rect">
            <a:avLst/>
          </a:prstGeom>
          <a:noFill/>
          <a:ln w="19050" cmpd="thickThin">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dirty="0" smtClean="0">
                <a:ln>
                  <a:noFill/>
                </a:ln>
                <a:solidFill>
                  <a:srgbClr val="002060"/>
                </a:solidFill>
                <a:effectLst/>
                <a:latin typeface="Arial" pitchFamily="34" charset="0"/>
                <a:ea typeface="Times New Roman" pitchFamily="18" charset="0"/>
                <a:cs typeface="Times New Roman" pitchFamily="18" charset="0"/>
              </a:rPr>
              <a:t>“If you were standing at arm’s length from someone and each of you had </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2400" b="1" i="0" u="none" strike="noStrike" cap="none" normalizeH="0" baseline="0" dirty="0" smtClean="0">
              <a:ln>
                <a:noFill/>
              </a:ln>
              <a:solidFill>
                <a:srgbClr val="002060"/>
              </a:solidFill>
              <a:effectLst/>
              <a:latin typeface="Arial" pitchFamily="34" charset="0"/>
              <a:ea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3200" b="1" i="1" u="none" strike="noStrike" cap="none" normalizeH="0" baseline="0" dirty="0" smtClean="0">
                <a:ln>
                  <a:noFill/>
                </a:ln>
                <a:solidFill>
                  <a:srgbClr val="002060"/>
                </a:solidFill>
                <a:effectLst/>
                <a:latin typeface="Arial" pitchFamily="34" charset="0"/>
                <a:ea typeface="Times New Roman" pitchFamily="18" charset="0"/>
                <a:cs typeface="Times New Roman" pitchFamily="18" charset="0"/>
              </a:rPr>
              <a:t>One percent</a:t>
            </a:r>
            <a:r>
              <a:rPr kumimoji="0" lang="en-US" altLang="en-US" sz="3200" b="1" i="0" u="none" strike="noStrike" cap="none" normalizeH="0" baseline="0" dirty="0" smtClean="0">
                <a:ln>
                  <a:noFill/>
                </a:ln>
                <a:solidFill>
                  <a:srgbClr val="002060"/>
                </a:solidFill>
                <a:effectLst/>
                <a:latin typeface="Arial" pitchFamily="34" charset="0"/>
                <a:ea typeface="Times New Roman" pitchFamily="18" charset="0"/>
                <a:cs typeface="Times New Roman" pitchFamily="18" charset="0"/>
              </a:rPr>
              <a:t> more electrons than protons,</a:t>
            </a:r>
          </a:p>
          <a:p>
            <a:pPr marL="0" marR="0" lvl="0" indent="0" algn="ctr" defTabSz="914400" rtl="0" eaLnBrk="1" fontAlgn="base" latinLnBrk="0" hangingPunct="1">
              <a:lnSpc>
                <a:spcPct val="100000"/>
              </a:lnSpc>
              <a:spcBef>
                <a:spcPct val="0"/>
              </a:spcBef>
              <a:spcAft>
                <a:spcPct val="0"/>
              </a:spcAft>
              <a:buClrTx/>
              <a:buSzTx/>
              <a:buFontTx/>
              <a:buNone/>
              <a:tabLst/>
            </a:pPr>
            <a:endParaRPr lang="en-US" altLang="en-US" sz="3200" b="1" dirty="0">
              <a:solidFill>
                <a:srgbClr val="002060"/>
              </a:solidFill>
              <a:latin typeface="Arial" pitchFamily="34" charset="0"/>
              <a:ea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3200" b="1" i="0" u="none" strike="noStrike" cap="none" normalizeH="0" baseline="0" dirty="0" smtClean="0">
                <a:ln>
                  <a:noFill/>
                </a:ln>
                <a:solidFill>
                  <a:srgbClr val="002060"/>
                </a:solidFill>
                <a:effectLst/>
                <a:latin typeface="Arial" pitchFamily="34" charset="0"/>
                <a:ea typeface="Times New Roman" pitchFamily="18" charset="0"/>
                <a:cs typeface="Times New Roman" pitchFamily="18" charset="0"/>
              </a:rPr>
              <a:t> the force</a:t>
            </a:r>
            <a:endParaRPr kumimoji="0" lang="en-US" altLang="en-US" sz="2000" b="1" i="0" u="none" strike="noStrike" cap="none" normalizeH="0" baseline="0" dirty="0" smtClean="0">
              <a:ln>
                <a:noFill/>
              </a:ln>
              <a:solidFill>
                <a:srgbClr val="002060"/>
              </a:solidFill>
              <a:effectLst/>
              <a:latin typeface="Arial" pitchFamily="34" charset="0"/>
              <a:ea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3200" b="1" i="0" u="none" strike="noStrike" cap="none" normalizeH="0" baseline="0" dirty="0" smtClean="0">
                <a:ln>
                  <a:noFill/>
                </a:ln>
                <a:solidFill>
                  <a:srgbClr val="002060"/>
                </a:solidFill>
                <a:effectLst/>
                <a:latin typeface="Arial" pitchFamily="34" charset="0"/>
                <a:ea typeface="Times New Roman" pitchFamily="18" charset="0"/>
                <a:cs typeface="Times New Roman" pitchFamily="18" charset="0"/>
              </a:rPr>
              <a:t>would lift the</a:t>
            </a:r>
          </a:p>
          <a:p>
            <a:pPr marL="0" marR="0" lvl="0" indent="0" algn="ctr" defTabSz="914400" rtl="0" eaLnBrk="1" fontAlgn="base" latinLnBrk="0" hangingPunct="1">
              <a:lnSpc>
                <a:spcPct val="100000"/>
              </a:lnSpc>
              <a:spcBef>
                <a:spcPct val="0"/>
              </a:spcBef>
              <a:spcAft>
                <a:spcPct val="0"/>
              </a:spcAft>
              <a:buClrTx/>
              <a:buSzTx/>
              <a:buFontTx/>
              <a:buNone/>
              <a:tabLst/>
            </a:pPr>
            <a:r>
              <a:rPr lang="en-US" altLang="en-US" sz="4400" b="1" dirty="0" smtClean="0">
                <a:solidFill>
                  <a:srgbClr val="002060"/>
                </a:solidFill>
                <a:latin typeface="Arial" pitchFamily="34" charset="0"/>
                <a:ea typeface="Times New Roman" pitchFamily="18" charset="0"/>
                <a:cs typeface="Times New Roman" pitchFamily="18" charset="0"/>
              </a:rPr>
              <a:t>E</a:t>
            </a:r>
            <a:r>
              <a:rPr kumimoji="0" lang="en-US" altLang="en-US" sz="4400" b="1" i="0" u="none" strike="noStrike" cap="none" normalizeH="0" baseline="0" dirty="0" smtClean="0">
                <a:ln>
                  <a:noFill/>
                </a:ln>
                <a:solidFill>
                  <a:srgbClr val="002060"/>
                </a:solidFill>
                <a:effectLst/>
                <a:latin typeface="Arial" pitchFamily="34" charset="0"/>
                <a:ea typeface="Times New Roman" pitchFamily="18" charset="0"/>
                <a:cs typeface="Times New Roman" pitchFamily="18" charset="0"/>
              </a:rPr>
              <a:t>ntire </a:t>
            </a:r>
            <a:r>
              <a:rPr lang="en-US" altLang="en-US" sz="4400" b="1" dirty="0">
                <a:solidFill>
                  <a:srgbClr val="002060"/>
                </a:solidFill>
                <a:latin typeface="Arial" pitchFamily="34" charset="0"/>
                <a:ea typeface="Times New Roman" pitchFamily="18" charset="0"/>
                <a:cs typeface="Times New Roman" pitchFamily="18" charset="0"/>
              </a:rPr>
              <a:t>E</a:t>
            </a:r>
            <a:r>
              <a:rPr kumimoji="0" lang="en-US" altLang="en-US" sz="4400" b="1" i="0" u="none" strike="noStrike" cap="none" normalizeH="0" baseline="0" dirty="0" smtClean="0">
                <a:ln>
                  <a:noFill/>
                </a:ln>
                <a:solidFill>
                  <a:srgbClr val="002060"/>
                </a:solidFill>
                <a:effectLst/>
                <a:latin typeface="Arial" pitchFamily="34" charset="0"/>
                <a:ea typeface="Times New Roman" pitchFamily="18" charset="0"/>
                <a:cs typeface="Times New Roman" pitchFamily="18" charset="0"/>
              </a:rPr>
              <a:t>arth!”</a:t>
            </a:r>
            <a:endParaRPr kumimoji="0" lang="en-US" altLang="en-US" sz="4400" b="0" i="0" u="none" strike="noStrike" cap="none" normalizeH="0" baseline="0" dirty="0" smtClean="0">
              <a:ln>
                <a:noFill/>
              </a:ln>
              <a:solidFill>
                <a:srgbClr val="002060"/>
              </a:solidFill>
              <a:effectLst/>
              <a:latin typeface="Arial" pitchFamily="34" charset="0"/>
              <a:cs typeface="Arial" pitchFamily="34" charset="0"/>
            </a:endParaRPr>
          </a:p>
        </p:txBody>
      </p:sp>
      <p:sp>
        <p:nvSpPr>
          <p:cNvPr id="5" name="TextBox 4"/>
          <p:cNvSpPr txBox="1"/>
          <p:nvPr/>
        </p:nvSpPr>
        <p:spPr>
          <a:xfrm>
            <a:off x="765810" y="262890"/>
            <a:ext cx="7840223" cy="707886"/>
          </a:xfrm>
          <a:prstGeom prst="rect">
            <a:avLst/>
          </a:prstGeom>
          <a:noFill/>
        </p:spPr>
        <p:txBody>
          <a:bodyPr wrap="none" rtlCol="0">
            <a:spAutoFit/>
          </a:bodyPr>
          <a:lstStyle/>
          <a:p>
            <a:r>
              <a:rPr lang="en-US" sz="4000" b="1" dirty="0" smtClean="0">
                <a:solidFill>
                  <a:srgbClr val="C00000"/>
                </a:solidFill>
                <a:latin typeface="Arial Black" panose="020B0A04020102020204" pitchFamily="34" charset="0"/>
              </a:rPr>
              <a:t>The Electric Field is Strong</a:t>
            </a:r>
            <a:endParaRPr lang="en-US" sz="4000" b="1" dirty="0">
              <a:solidFill>
                <a:srgbClr val="C00000"/>
              </a:solidFill>
              <a:latin typeface="Arial Black" panose="020B0A04020102020204" pitchFamily="34" charset="0"/>
            </a:endParaRPr>
          </a:p>
        </p:txBody>
      </p:sp>
    </p:spTree>
    <p:extLst>
      <p:ext uri="{BB962C8B-B14F-4D97-AF65-F5344CB8AC3E}">
        <p14:creationId xmlns:p14="http://schemas.microsoft.com/office/powerpoint/2010/main" val="203904940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7D8906A4-8762-44BC-ADF1-6606C8A08B9F}" type="slidenum">
              <a:rPr lang="en-US" smtClean="0"/>
              <a:pPr>
                <a:defRPr/>
              </a:pPr>
              <a:t>20</a:t>
            </a:fld>
            <a:endParaRPr lang="en-US" dirty="0"/>
          </a:p>
        </p:txBody>
      </p:sp>
      <p:sp>
        <p:nvSpPr>
          <p:cNvPr id="4" name="Rectangle 3"/>
          <p:cNvSpPr/>
          <p:nvPr/>
        </p:nvSpPr>
        <p:spPr>
          <a:xfrm>
            <a:off x="331470" y="232154"/>
            <a:ext cx="8812530" cy="1569660"/>
          </a:xfrm>
          <a:prstGeom prst="rect">
            <a:avLst/>
          </a:prstGeom>
        </p:spPr>
        <p:txBody>
          <a:bodyPr wrap="square">
            <a:spAutoFit/>
          </a:bodyPr>
          <a:lstStyle/>
          <a:p>
            <a:pPr algn="ctr" fontAlgn="base">
              <a:spcBef>
                <a:spcPct val="0"/>
              </a:spcBef>
              <a:spcAft>
                <a:spcPct val="0"/>
              </a:spcAft>
            </a:pPr>
            <a:r>
              <a:rPr lang="en-US" sz="2000" b="1" dirty="0" smtClean="0">
                <a:solidFill>
                  <a:srgbClr val="333399">
                    <a:lumMod val="75000"/>
                  </a:srgbClr>
                </a:solidFill>
              </a:rPr>
              <a:t>Artifactual Charge is Produced by </a:t>
            </a:r>
            <a:r>
              <a:rPr lang="en-US" sz="2000" b="1" i="1" dirty="0" smtClean="0">
                <a:solidFill>
                  <a:srgbClr val="333399">
                    <a:lumMod val="75000"/>
                  </a:srgbClr>
                </a:solidFill>
                <a:latin typeface="Times New Roman" panose="02020603050405020304" pitchFamily="18" charset="0"/>
              </a:rPr>
              <a:t>I</a:t>
            </a:r>
            <a:r>
              <a:rPr lang="en-US" sz="2000" b="1" i="1" baseline="-25000" dirty="0" smtClean="0">
                <a:solidFill>
                  <a:srgbClr val="333399">
                    <a:lumMod val="75000"/>
                  </a:srgbClr>
                </a:solidFill>
                <a:latin typeface="Times New Roman" panose="02020603050405020304" pitchFamily="18" charset="0"/>
              </a:rPr>
              <a:t>XY</a:t>
            </a:r>
            <a:r>
              <a:rPr lang="en-US" sz="2000" b="1" i="1" dirty="0">
                <a:solidFill>
                  <a:srgbClr val="333399">
                    <a:lumMod val="75000"/>
                  </a:srgbClr>
                </a:solidFill>
                <a:latin typeface="Times New Roman" panose="02020603050405020304" pitchFamily="18" charset="0"/>
              </a:rPr>
              <a:t> </a:t>
            </a:r>
            <a:r>
              <a:rPr lang="en-US" sz="2000" b="1" i="1" dirty="0" smtClean="0">
                <a:solidFill>
                  <a:srgbClr val="333399">
                    <a:lumMod val="75000"/>
                  </a:srgbClr>
                </a:solidFill>
                <a:latin typeface="Times New Roman" panose="02020603050405020304" pitchFamily="18" charset="0"/>
                <a:sym typeface="Symbol"/>
              </a:rPr>
              <a:t>−</a:t>
            </a:r>
            <a:r>
              <a:rPr lang="en-US" sz="2000" b="1" i="1" dirty="0" smtClean="0">
                <a:solidFill>
                  <a:srgbClr val="333399">
                    <a:lumMod val="75000"/>
                  </a:srgbClr>
                </a:solidFill>
                <a:latin typeface="Times New Roman" panose="02020603050405020304" pitchFamily="18" charset="0"/>
              </a:rPr>
              <a:t> I</a:t>
            </a:r>
            <a:r>
              <a:rPr lang="en-US" sz="2000" b="1" i="1" baseline="-25000" dirty="0" smtClean="0">
                <a:solidFill>
                  <a:srgbClr val="333399">
                    <a:lumMod val="75000"/>
                  </a:srgbClr>
                </a:solidFill>
                <a:latin typeface="Times New Roman" panose="02020603050405020304" pitchFamily="18" charset="0"/>
              </a:rPr>
              <a:t>YZ</a:t>
            </a:r>
            <a:endParaRPr lang="en-US" sz="1100" b="1" dirty="0" smtClean="0">
              <a:solidFill>
                <a:srgbClr val="333399">
                  <a:lumMod val="75000"/>
                </a:srgbClr>
              </a:solidFill>
              <a:latin typeface="Times New Roman" panose="02020603050405020304" pitchFamily="18" charset="0"/>
            </a:endParaRPr>
          </a:p>
          <a:p>
            <a:pPr algn="ctr" fontAlgn="base">
              <a:spcBef>
                <a:spcPct val="0"/>
              </a:spcBef>
              <a:spcAft>
                <a:spcPct val="0"/>
              </a:spcAft>
            </a:pPr>
            <a:endParaRPr lang="en-US" sz="2800" b="1" dirty="0">
              <a:solidFill>
                <a:srgbClr val="333399">
                  <a:lumMod val="75000"/>
                </a:srgbClr>
              </a:solidFill>
            </a:endParaRPr>
          </a:p>
          <a:p>
            <a:endParaRPr lang="en-US" sz="1600" dirty="0">
              <a:solidFill>
                <a:srgbClr val="000000"/>
              </a:solidFill>
            </a:endParaRPr>
          </a:p>
          <a:p>
            <a:endParaRPr lang="en-US" sz="1600" dirty="0">
              <a:solidFill>
                <a:srgbClr val="000000"/>
              </a:solidFill>
            </a:endParaRPr>
          </a:p>
          <a:p>
            <a:r>
              <a:rPr lang="en-US" sz="1600" dirty="0">
                <a:solidFill>
                  <a:srgbClr val="000000"/>
                </a:solidFill>
              </a:rPr>
              <a:t>	 	</a:t>
            </a:r>
          </a:p>
        </p:txBody>
      </p:sp>
      <p:graphicFrame>
        <p:nvGraphicFramePr>
          <p:cNvPr id="8" name="Object 7"/>
          <p:cNvGraphicFramePr>
            <a:graphicFrameLocks noChangeAspect="1"/>
          </p:cNvGraphicFramePr>
          <p:nvPr>
            <p:extLst>
              <p:ext uri="{D42A27DB-BD31-4B8C-83A1-F6EECF244321}">
                <p14:modId xmlns:p14="http://schemas.microsoft.com/office/powerpoint/2010/main" val="4073472071"/>
              </p:ext>
            </p:extLst>
          </p:nvPr>
        </p:nvGraphicFramePr>
        <p:xfrm>
          <a:off x="2792895" y="848237"/>
          <a:ext cx="2925041" cy="662273"/>
        </p:xfrm>
        <a:graphic>
          <a:graphicData uri="http://schemas.openxmlformats.org/presentationml/2006/ole">
            <mc:AlternateContent xmlns:mc="http://schemas.openxmlformats.org/markup-compatibility/2006">
              <mc:Choice xmlns:v="urn:schemas-microsoft-com:vml" Requires="v">
                <p:oleObj spid="_x0000_s10268" name="Equation" r:id="rId3" imgW="8076960" imgH="1828800" progId="Equation.DSMT4">
                  <p:embed/>
                </p:oleObj>
              </mc:Choice>
              <mc:Fallback>
                <p:oleObj name="Equation" r:id="rId3" imgW="8076960" imgH="1828800" progId="Equation.DSMT4">
                  <p:embed/>
                  <p:pic>
                    <p:nvPicPr>
                      <p:cNvPr id="0" name=""/>
                      <p:cNvPicPr/>
                      <p:nvPr/>
                    </p:nvPicPr>
                    <p:blipFill>
                      <a:blip r:embed="rId4"/>
                      <a:stretch>
                        <a:fillRect/>
                      </a:stretch>
                    </p:blipFill>
                    <p:spPr>
                      <a:xfrm>
                        <a:off x="2792895" y="848237"/>
                        <a:ext cx="2925041" cy="662273"/>
                      </a:xfrm>
                      <a:prstGeom prst="rect">
                        <a:avLst/>
                      </a:prstGeom>
                    </p:spPr>
                  </p:pic>
                </p:oleObj>
              </mc:Fallback>
            </mc:AlternateContent>
          </a:graphicData>
        </a:graphic>
      </p:graphicFrame>
      <p:sp>
        <p:nvSpPr>
          <p:cNvPr id="9" name="TextBox 8"/>
          <p:cNvSpPr txBox="1"/>
          <p:nvPr/>
        </p:nvSpPr>
        <p:spPr>
          <a:xfrm>
            <a:off x="1089219" y="1801814"/>
            <a:ext cx="6795450" cy="707886"/>
          </a:xfrm>
          <a:prstGeom prst="rect">
            <a:avLst/>
          </a:prstGeom>
          <a:noFill/>
        </p:spPr>
        <p:txBody>
          <a:bodyPr wrap="none" rtlCol="0">
            <a:spAutoFit/>
          </a:bodyPr>
          <a:lstStyle/>
          <a:p>
            <a:r>
              <a:rPr lang="en-US" sz="4000" b="1" dirty="0" smtClean="0">
                <a:solidFill>
                  <a:srgbClr val="C00000"/>
                </a:solidFill>
              </a:rPr>
              <a:t>The Electric Field is Strong</a:t>
            </a:r>
            <a:endParaRPr lang="en-US" sz="4000" b="1" dirty="0">
              <a:solidFill>
                <a:srgbClr val="C00000"/>
              </a:solidFill>
            </a:endParaRPr>
          </a:p>
        </p:txBody>
      </p:sp>
      <p:sp>
        <p:nvSpPr>
          <p:cNvPr id="10" name="Text Box 1"/>
          <p:cNvSpPr txBox="1">
            <a:spLocks noChangeArrowheads="1"/>
          </p:cNvSpPr>
          <p:nvPr/>
        </p:nvSpPr>
        <p:spPr bwMode="auto">
          <a:xfrm>
            <a:off x="331470" y="2869149"/>
            <a:ext cx="8492490" cy="3416320"/>
          </a:xfrm>
          <a:prstGeom prst="rect">
            <a:avLst/>
          </a:prstGeom>
          <a:noFill/>
          <a:ln w="19050" cmpd="thickThin">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dirty="0" smtClean="0">
                <a:ln>
                  <a:noFill/>
                </a:ln>
                <a:solidFill>
                  <a:srgbClr val="002060"/>
                </a:solidFill>
                <a:effectLst/>
                <a:latin typeface="Arial" pitchFamily="34" charset="0"/>
                <a:ea typeface="Times New Roman" pitchFamily="18" charset="0"/>
                <a:cs typeface="Times New Roman" pitchFamily="18" charset="0"/>
              </a:rPr>
              <a:t>Artifactual</a:t>
            </a:r>
            <a:r>
              <a:rPr kumimoji="0" lang="en-US" altLang="en-US" sz="2400" b="1" i="0" u="none" strike="noStrike" cap="none" normalizeH="0" dirty="0" smtClean="0">
                <a:ln>
                  <a:noFill/>
                </a:ln>
                <a:solidFill>
                  <a:srgbClr val="002060"/>
                </a:solidFill>
                <a:effectLst/>
                <a:latin typeface="Arial" pitchFamily="34" charset="0"/>
                <a:ea typeface="Times New Roman" pitchFamily="18" charset="0"/>
                <a:cs typeface="Times New Roman" pitchFamily="18" charset="0"/>
              </a:rPr>
              <a:t> Charge can create Artifactual Results</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2400" b="1" i="0" u="none" strike="noStrike" cap="none" normalizeH="0" dirty="0" smtClean="0">
              <a:ln>
                <a:noFill/>
              </a:ln>
              <a:solidFill>
                <a:srgbClr val="002060"/>
              </a:solidFill>
              <a:effectLst/>
              <a:latin typeface="Arial" pitchFamily="34" charset="0"/>
              <a:ea typeface="Times New Roman" pitchFamily="18" charset="0"/>
              <a:cs typeface="Times New Roman" pitchFamily="18" charset="0"/>
            </a:endParaRPr>
          </a:p>
          <a:p>
            <a:pPr lvl="0" algn="ctr" fontAlgn="base">
              <a:spcBef>
                <a:spcPct val="0"/>
              </a:spcBef>
              <a:spcAft>
                <a:spcPct val="0"/>
              </a:spcAft>
            </a:pPr>
            <a:r>
              <a:rPr lang="en-US" altLang="en-US" sz="2400" b="1" u="sng" dirty="0">
                <a:solidFill>
                  <a:srgbClr val="002060"/>
                </a:solidFill>
                <a:latin typeface="Arial" pitchFamily="34" charset="0"/>
                <a:ea typeface="Times New Roman" pitchFamily="18" charset="0"/>
                <a:cs typeface="Times New Roman" pitchFamily="18" charset="0"/>
              </a:rPr>
              <a:t>Artifactual Charge </a:t>
            </a:r>
            <a:r>
              <a:rPr lang="en-US" altLang="en-US" sz="2400" b="1" dirty="0" smtClean="0">
                <a:solidFill>
                  <a:srgbClr val="002060"/>
                </a:solidFill>
                <a:latin typeface="Arial" pitchFamily="34" charset="0"/>
                <a:ea typeface="Times New Roman" pitchFamily="18" charset="0"/>
                <a:cs typeface="Times New Roman" pitchFamily="18" charset="0"/>
              </a:rPr>
              <a:t/>
            </a:r>
            <a:br>
              <a:rPr lang="en-US" altLang="en-US" sz="2400" b="1" dirty="0" smtClean="0">
                <a:solidFill>
                  <a:srgbClr val="002060"/>
                </a:solidFill>
                <a:latin typeface="Arial" pitchFamily="34" charset="0"/>
                <a:ea typeface="Times New Roman" pitchFamily="18" charset="0"/>
                <a:cs typeface="Times New Roman" pitchFamily="18" charset="0"/>
              </a:rPr>
            </a:br>
            <a:r>
              <a:rPr lang="en-US" altLang="en-US" sz="2400" b="1" dirty="0" smtClean="0">
                <a:solidFill>
                  <a:srgbClr val="002060"/>
                </a:solidFill>
                <a:latin typeface="Arial" pitchFamily="34" charset="0"/>
                <a:cs typeface="Times New Roman" pitchFamily="18" charset="0"/>
              </a:rPr>
              <a:t>can </a:t>
            </a:r>
            <a:br>
              <a:rPr lang="en-US" altLang="en-US" sz="2400" b="1" dirty="0" smtClean="0">
                <a:solidFill>
                  <a:srgbClr val="002060"/>
                </a:solidFill>
                <a:latin typeface="Arial" pitchFamily="34" charset="0"/>
                <a:cs typeface="Times New Roman" pitchFamily="18" charset="0"/>
              </a:rPr>
            </a:br>
            <a:r>
              <a:rPr lang="en-US" altLang="en-US" sz="2400" b="1" u="sng" dirty="0" smtClean="0">
                <a:solidFill>
                  <a:srgbClr val="002060"/>
                </a:solidFill>
                <a:latin typeface="Arial" pitchFamily="34" charset="0"/>
                <a:cs typeface="Times New Roman" pitchFamily="18" charset="0"/>
              </a:rPr>
              <a:t>inactivate</a:t>
            </a:r>
            <a:r>
              <a:rPr lang="en-US" altLang="en-US" sz="2400" b="1" dirty="0" smtClean="0">
                <a:solidFill>
                  <a:srgbClr val="002060"/>
                </a:solidFill>
                <a:latin typeface="Arial" pitchFamily="34" charset="0"/>
                <a:cs typeface="Times New Roman" pitchFamily="18" charset="0"/>
              </a:rPr>
              <a:t> channels</a:t>
            </a:r>
            <a:br>
              <a:rPr lang="en-US" altLang="en-US" sz="2400" b="1" dirty="0" smtClean="0">
                <a:solidFill>
                  <a:srgbClr val="002060"/>
                </a:solidFill>
                <a:latin typeface="Arial" pitchFamily="34" charset="0"/>
                <a:cs typeface="Times New Roman" pitchFamily="18" charset="0"/>
              </a:rPr>
            </a:br>
            <a:r>
              <a:rPr lang="en-US" altLang="en-US" sz="2400" b="1" u="sng" dirty="0" smtClean="0">
                <a:solidFill>
                  <a:srgbClr val="002060"/>
                </a:solidFill>
                <a:latin typeface="Arial" pitchFamily="34" charset="0"/>
                <a:cs typeface="Times New Roman" pitchFamily="18" charset="0"/>
              </a:rPr>
              <a:t>denature</a:t>
            </a:r>
            <a:r>
              <a:rPr lang="en-US" altLang="en-US" sz="2400" b="1" dirty="0" smtClean="0">
                <a:solidFill>
                  <a:srgbClr val="002060"/>
                </a:solidFill>
                <a:latin typeface="Arial" pitchFamily="34" charset="0"/>
                <a:cs typeface="Times New Roman" pitchFamily="18" charset="0"/>
              </a:rPr>
              <a:t> enzymes</a:t>
            </a:r>
            <a:br>
              <a:rPr lang="en-US" altLang="en-US" sz="2400" b="1" dirty="0" smtClean="0">
                <a:solidFill>
                  <a:srgbClr val="002060"/>
                </a:solidFill>
                <a:latin typeface="Arial" pitchFamily="34" charset="0"/>
                <a:cs typeface="Times New Roman" pitchFamily="18" charset="0"/>
              </a:rPr>
            </a:br>
            <a:r>
              <a:rPr lang="en-US" altLang="en-US" sz="2400" b="1" u="sng" dirty="0" smtClean="0">
                <a:solidFill>
                  <a:srgbClr val="002060"/>
                </a:solidFill>
                <a:latin typeface="Arial" pitchFamily="34" charset="0"/>
                <a:cs typeface="Times New Roman" pitchFamily="18" charset="0"/>
              </a:rPr>
              <a:t>breakdown</a:t>
            </a:r>
            <a:r>
              <a:rPr lang="en-US" altLang="en-US" sz="2400" b="1" dirty="0" smtClean="0">
                <a:solidFill>
                  <a:srgbClr val="002060"/>
                </a:solidFill>
                <a:latin typeface="Arial" pitchFamily="34" charset="0"/>
                <a:cs typeface="Times New Roman" pitchFamily="18" charset="0"/>
              </a:rPr>
              <a:t> membranes</a:t>
            </a:r>
          </a:p>
          <a:p>
            <a:pPr marL="0" marR="0" lvl="0" indent="0" algn="ctr" defTabSz="914400" rtl="0" eaLnBrk="1" fontAlgn="base" latinLnBrk="0" hangingPunct="1">
              <a:lnSpc>
                <a:spcPct val="100000"/>
              </a:lnSpc>
              <a:spcBef>
                <a:spcPct val="0"/>
              </a:spcBef>
              <a:spcAft>
                <a:spcPct val="0"/>
              </a:spcAft>
              <a:buClrTx/>
              <a:buSzTx/>
              <a:buFontTx/>
              <a:buNone/>
              <a:tabLst/>
            </a:pPr>
            <a:r>
              <a:rPr lang="en-US" altLang="en-US" sz="2400" b="1" u="sng" dirty="0" smtClean="0">
                <a:solidFill>
                  <a:srgbClr val="002060"/>
                </a:solidFill>
                <a:latin typeface="Arial" pitchFamily="34" charset="0"/>
                <a:cs typeface="Times New Roman" pitchFamily="18" charset="0"/>
              </a:rPr>
              <a:t>protonate</a:t>
            </a:r>
            <a:r>
              <a:rPr lang="en-US" altLang="en-US" sz="2400" b="1" dirty="0" smtClean="0">
                <a:solidFill>
                  <a:srgbClr val="002060"/>
                </a:solidFill>
                <a:latin typeface="Arial" pitchFamily="34" charset="0"/>
                <a:cs typeface="Times New Roman" pitchFamily="18" charset="0"/>
              </a:rPr>
              <a:t> weak bases</a:t>
            </a:r>
          </a:p>
          <a:p>
            <a:pPr marL="0" marR="0" lvl="0" indent="0" algn="ctr" defTabSz="914400" rtl="0" eaLnBrk="1" fontAlgn="base" latinLnBrk="0" hangingPunct="1">
              <a:lnSpc>
                <a:spcPct val="100000"/>
              </a:lnSpc>
              <a:spcBef>
                <a:spcPct val="0"/>
              </a:spcBef>
              <a:spcAft>
                <a:spcPct val="0"/>
              </a:spcAft>
              <a:buClrTx/>
              <a:buSzTx/>
              <a:buFontTx/>
              <a:buNone/>
              <a:tabLst/>
            </a:pPr>
            <a:r>
              <a:rPr lang="en-US" altLang="en-US" sz="2400" b="1" dirty="0" smtClean="0">
                <a:solidFill>
                  <a:srgbClr val="002060"/>
                </a:solidFill>
                <a:latin typeface="Arial" pitchFamily="34" charset="0"/>
                <a:cs typeface="Times New Roman" pitchFamily="18" charset="0"/>
              </a:rPr>
              <a:t>even </a:t>
            </a:r>
            <a:r>
              <a:rPr lang="en-US" altLang="en-US" sz="2400" b="1" u="sng" dirty="0" smtClean="0">
                <a:solidFill>
                  <a:srgbClr val="002060"/>
                </a:solidFill>
                <a:latin typeface="Arial" pitchFamily="34" charset="0"/>
                <a:cs typeface="Times New Roman" pitchFamily="18" charset="0"/>
              </a:rPr>
              <a:t>strip electrons</a:t>
            </a:r>
            <a:r>
              <a:rPr lang="en-US" altLang="en-US" sz="2400" b="1" dirty="0" smtClean="0">
                <a:solidFill>
                  <a:srgbClr val="002060"/>
                </a:solidFill>
                <a:latin typeface="Arial" pitchFamily="34" charset="0"/>
                <a:cs typeface="Times New Roman" pitchFamily="18" charset="0"/>
              </a:rPr>
              <a:t> off atoms, destroying compounds</a:t>
            </a:r>
          </a:p>
        </p:txBody>
      </p:sp>
    </p:spTree>
    <p:extLst>
      <p:ext uri="{BB962C8B-B14F-4D97-AF65-F5344CB8AC3E}">
        <p14:creationId xmlns:p14="http://schemas.microsoft.com/office/powerpoint/2010/main" val="197873292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6553200" y="6248400"/>
            <a:ext cx="1905000" cy="457200"/>
          </a:xfrm>
          <a:prstGeom prst="rect">
            <a:avLst/>
          </a:prstGeom>
        </p:spPr>
        <p:txBody>
          <a:bodyPr/>
          <a:lstStyle/>
          <a:p>
            <a:pPr>
              <a:defRPr/>
            </a:pPr>
            <a:fld id="{7D8906A4-8762-44BC-ADF1-6606C8A08B9F}" type="slidenum">
              <a:rPr lang="en-US" smtClean="0">
                <a:solidFill>
                  <a:schemeClr val="accent2">
                    <a:lumMod val="75000"/>
                  </a:schemeClr>
                </a:solidFill>
              </a:rPr>
              <a:pPr>
                <a:defRPr/>
              </a:pPr>
              <a:t>21</a:t>
            </a:fld>
            <a:endParaRPr lang="en-US" dirty="0">
              <a:solidFill>
                <a:schemeClr val="accent2">
                  <a:lumMod val="75000"/>
                </a:schemeClr>
              </a:solidFill>
            </a:endParaRPr>
          </a:p>
        </p:txBody>
      </p:sp>
      <p:sp>
        <p:nvSpPr>
          <p:cNvPr id="3" name="TextBox 2"/>
          <p:cNvSpPr txBox="1"/>
          <p:nvPr/>
        </p:nvSpPr>
        <p:spPr bwMode="auto">
          <a:xfrm>
            <a:off x="1179011" y="1314450"/>
            <a:ext cx="6764993" cy="3785652"/>
          </a:xfrm>
          <a:prstGeom prst="rect">
            <a:avLst/>
          </a:prstGeom>
          <a:noFill/>
          <a:ln w="9525">
            <a:noFill/>
            <a:miter lim="800000"/>
            <a:headEnd/>
            <a:tailEnd/>
          </a:ln>
        </p:spPr>
        <p:txBody>
          <a:bodyPr wrap="none" rtlCol="0">
            <a:spAutoFit/>
          </a:bodyPr>
          <a:lstStyle/>
          <a:p>
            <a:pPr algn="ctr"/>
            <a:r>
              <a:rPr lang="en-US" sz="3200" b="1" dirty="0" smtClean="0">
                <a:solidFill>
                  <a:srgbClr val="002060"/>
                </a:solidFill>
              </a:rPr>
              <a:t>How improve law of mass action?</a:t>
            </a:r>
          </a:p>
          <a:p>
            <a:pPr algn="ctr"/>
            <a:endParaRPr lang="en-US" sz="3200" b="1" dirty="0" smtClean="0">
              <a:solidFill>
                <a:srgbClr val="002060"/>
              </a:solidFill>
            </a:endParaRPr>
          </a:p>
          <a:p>
            <a:pPr algn="ctr"/>
            <a:endParaRPr lang="en-US" sz="3200" b="1" dirty="0">
              <a:solidFill>
                <a:srgbClr val="002060"/>
              </a:solidFill>
            </a:endParaRPr>
          </a:p>
          <a:p>
            <a:pPr algn="ctr"/>
            <a:r>
              <a:rPr lang="en-US" sz="3600" b="1" dirty="0" smtClean="0">
                <a:solidFill>
                  <a:srgbClr val="002060"/>
                </a:solidFill>
              </a:rPr>
              <a:t>Rate Constants </a:t>
            </a:r>
          </a:p>
          <a:p>
            <a:pPr algn="ctr"/>
            <a:r>
              <a:rPr lang="en-US" sz="2800" b="1" dirty="0" smtClean="0">
                <a:solidFill>
                  <a:srgbClr val="002060"/>
                </a:solidFill>
              </a:rPr>
              <a:t>must depend on </a:t>
            </a:r>
            <a:r>
              <a:rPr lang="en-US" sz="3600" b="1" dirty="0" smtClean="0">
                <a:solidFill>
                  <a:srgbClr val="002060"/>
                </a:solidFill>
              </a:rPr>
              <a:t/>
            </a:r>
            <a:br>
              <a:rPr lang="en-US" sz="3600" b="1" dirty="0" smtClean="0">
                <a:solidFill>
                  <a:srgbClr val="002060"/>
                </a:solidFill>
              </a:rPr>
            </a:br>
            <a:r>
              <a:rPr lang="en-US" sz="3600" b="1" dirty="0" smtClean="0">
                <a:solidFill>
                  <a:srgbClr val="002060"/>
                </a:solidFill>
              </a:rPr>
              <a:t>Electrical Potential </a:t>
            </a:r>
            <a:br>
              <a:rPr lang="en-US" sz="3600" b="1" dirty="0" smtClean="0">
                <a:solidFill>
                  <a:srgbClr val="002060"/>
                </a:solidFill>
              </a:rPr>
            </a:br>
            <a:r>
              <a:rPr lang="en-US" sz="3600" b="1" dirty="0" smtClean="0">
                <a:solidFill>
                  <a:srgbClr val="002060"/>
                </a:solidFill>
              </a:rPr>
              <a:t>EVERYWHERE</a:t>
            </a:r>
            <a:endParaRPr lang="en-US" sz="3600" b="1" dirty="0">
              <a:solidFill>
                <a:srgbClr val="002060"/>
              </a:solidFill>
            </a:endParaRPr>
          </a:p>
        </p:txBody>
      </p:sp>
    </p:spTree>
    <p:extLst>
      <p:ext uri="{BB962C8B-B14F-4D97-AF65-F5344CB8AC3E}">
        <p14:creationId xmlns:p14="http://schemas.microsoft.com/office/powerpoint/2010/main" val="144254234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3"/>
          <p:cNvSpPr>
            <a:spLocks noChangeArrowheads="1"/>
          </p:cNvSpPr>
          <p:nvPr/>
        </p:nvSpPr>
        <p:spPr bwMode="auto">
          <a:xfrm>
            <a:off x="669925" y="1435100"/>
            <a:ext cx="7600950" cy="4478683"/>
          </a:xfrm>
          <a:prstGeom prst="rect">
            <a:avLst/>
          </a:prstGeom>
          <a:noFill/>
          <a:ln w="9525">
            <a:noFill/>
            <a:miter lim="800000"/>
            <a:headEnd/>
            <a:tailEnd/>
          </a:ln>
        </p:spPr>
        <p:txBody>
          <a:bodyPr/>
          <a:lstStyle/>
          <a:p>
            <a:pPr marL="342900" indent="-342900" algn="ctr" fontAlgn="base">
              <a:lnSpc>
                <a:spcPct val="90000"/>
              </a:lnSpc>
              <a:spcBef>
                <a:spcPct val="20000"/>
              </a:spcBef>
              <a:spcAft>
                <a:spcPct val="0"/>
              </a:spcAft>
            </a:pPr>
            <a:r>
              <a:rPr lang="en-US" sz="4400" b="1" i="1" dirty="0">
                <a:solidFill>
                  <a:srgbClr val="333399">
                    <a:lumMod val="50000"/>
                  </a:srgbClr>
                </a:solidFill>
              </a:rPr>
              <a:t>Everything is hidden</a:t>
            </a:r>
            <a:br>
              <a:rPr lang="en-US" sz="4400" b="1" i="1" dirty="0">
                <a:solidFill>
                  <a:srgbClr val="333399">
                    <a:lumMod val="50000"/>
                  </a:srgbClr>
                </a:solidFill>
              </a:rPr>
            </a:br>
            <a:r>
              <a:rPr lang="en-US" sz="4400" b="1" i="1" dirty="0">
                <a:solidFill>
                  <a:srgbClr val="333399">
                    <a:lumMod val="50000"/>
                  </a:srgbClr>
                </a:solidFill>
              </a:rPr>
              <a:t> </a:t>
            </a:r>
            <a:br>
              <a:rPr lang="en-US" sz="4400" b="1" i="1" dirty="0">
                <a:solidFill>
                  <a:srgbClr val="333399">
                    <a:lumMod val="50000"/>
                  </a:srgbClr>
                </a:solidFill>
              </a:rPr>
            </a:br>
            <a:r>
              <a:rPr lang="en-US" sz="4400" i="1" dirty="0">
                <a:solidFill>
                  <a:srgbClr val="333399">
                    <a:lumMod val="50000"/>
                  </a:srgbClr>
                </a:solidFill>
              </a:rPr>
              <a:t>in </a:t>
            </a:r>
            <a:r>
              <a:rPr lang="en-US" sz="4400" i="1" dirty="0" err="1">
                <a:solidFill>
                  <a:srgbClr val="333399">
                    <a:lumMod val="50000"/>
                  </a:srgbClr>
                </a:solidFill>
              </a:rPr>
              <a:t>K</a:t>
            </a:r>
            <a:r>
              <a:rPr lang="en-US" sz="4400" i="1" baseline="-25000" dirty="0" err="1">
                <a:solidFill>
                  <a:srgbClr val="333399">
                    <a:lumMod val="50000"/>
                  </a:srgbClr>
                </a:solidFill>
              </a:rPr>
              <a:t>eq</a:t>
            </a:r>
            <a:r>
              <a:rPr lang="en-US" sz="4400" i="1" dirty="0">
                <a:solidFill>
                  <a:srgbClr val="333399">
                    <a:lumMod val="50000"/>
                  </a:srgbClr>
                </a:solidFill>
              </a:rPr>
              <a:t>, </a:t>
            </a:r>
            <a:r>
              <a:rPr lang="en-US" sz="4400" i="1" dirty="0" err="1">
                <a:solidFill>
                  <a:srgbClr val="333399">
                    <a:lumMod val="50000"/>
                  </a:srgbClr>
                </a:solidFill>
              </a:rPr>
              <a:t>k</a:t>
            </a:r>
            <a:r>
              <a:rPr lang="en-US" sz="4400" i="1" baseline="-25000" dirty="0" err="1">
                <a:solidFill>
                  <a:srgbClr val="333399">
                    <a:lumMod val="50000"/>
                  </a:srgbClr>
                </a:solidFill>
              </a:rPr>
              <a:t>f</a:t>
            </a:r>
            <a:r>
              <a:rPr lang="en-US" sz="4400" i="1" dirty="0">
                <a:solidFill>
                  <a:srgbClr val="333399">
                    <a:lumMod val="50000"/>
                  </a:srgbClr>
                </a:solidFill>
              </a:rPr>
              <a:t> and k</a:t>
            </a:r>
            <a:r>
              <a:rPr lang="en-US" sz="4400" i="1" baseline="-25000" dirty="0">
                <a:solidFill>
                  <a:srgbClr val="333399">
                    <a:lumMod val="50000"/>
                  </a:srgbClr>
                </a:solidFill>
              </a:rPr>
              <a:t>b</a:t>
            </a:r>
            <a:endParaRPr lang="en-US" sz="4400" b="1" i="1" baseline="-25000" dirty="0">
              <a:solidFill>
                <a:srgbClr val="333399">
                  <a:lumMod val="50000"/>
                </a:srgbClr>
              </a:solidFill>
            </a:endParaRPr>
          </a:p>
          <a:p>
            <a:pPr marL="342900" indent="-342900" algn="ctr" fontAlgn="base">
              <a:lnSpc>
                <a:spcPct val="90000"/>
              </a:lnSpc>
              <a:spcBef>
                <a:spcPct val="20000"/>
              </a:spcBef>
              <a:spcAft>
                <a:spcPct val="0"/>
              </a:spcAft>
            </a:pPr>
            <a:endParaRPr lang="en-US" sz="4400" b="1" i="1" baseline="-25000" dirty="0">
              <a:solidFill>
                <a:srgbClr val="333399">
                  <a:lumMod val="50000"/>
                </a:srgbClr>
              </a:solidFill>
            </a:endParaRPr>
          </a:p>
          <a:p>
            <a:pPr marL="342900" indent="-342900" algn="ctr" fontAlgn="base">
              <a:lnSpc>
                <a:spcPct val="90000"/>
              </a:lnSpc>
              <a:spcBef>
                <a:spcPct val="20000"/>
              </a:spcBef>
              <a:spcAft>
                <a:spcPct val="0"/>
              </a:spcAft>
            </a:pPr>
            <a:endParaRPr lang="en-US" sz="4400" i="1" baseline="-25000" dirty="0">
              <a:solidFill>
                <a:srgbClr val="333399">
                  <a:lumMod val="50000"/>
                </a:srgbClr>
              </a:solidFill>
            </a:endParaRPr>
          </a:p>
          <a:p>
            <a:pPr marL="342900" indent="-342900" algn="ctr" fontAlgn="base">
              <a:lnSpc>
                <a:spcPct val="90000"/>
              </a:lnSpc>
              <a:spcBef>
                <a:spcPct val="20000"/>
              </a:spcBef>
              <a:spcAft>
                <a:spcPct val="0"/>
              </a:spcAft>
            </a:pPr>
            <a:r>
              <a:rPr lang="en-US" sz="2800" i="1" dirty="0">
                <a:solidFill>
                  <a:srgbClr val="333399">
                    <a:lumMod val="50000"/>
                  </a:srgbClr>
                </a:solidFill>
              </a:rPr>
              <a:t>Interactions exist:</a:t>
            </a:r>
          </a:p>
          <a:p>
            <a:pPr marL="342900" indent="-342900" algn="ctr" fontAlgn="base">
              <a:lnSpc>
                <a:spcPct val="90000"/>
              </a:lnSpc>
              <a:spcBef>
                <a:spcPct val="20000"/>
              </a:spcBef>
              <a:spcAft>
                <a:spcPct val="0"/>
              </a:spcAft>
            </a:pPr>
            <a:r>
              <a:rPr lang="en-US" sz="2800" i="1" dirty="0">
                <a:solidFill>
                  <a:srgbClr val="333399">
                    <a:lumMod val="50000"/>
                  </a:srgbClr>
                </a:solidFill>
              </a:rPr>
              <a:t>k’s and K </a:t>
            </a:r>
            <a:r>
              <a:rPr lang="en-US" sz="2800" b="1" i="1" dirty="0">
                <a:solidFill>
                  <a:srgbClr val="333399">
                    <a:lumMod val="50000"/>
                  </a:srgbClr>
                </a:solidFill>
              </a:rPr>
              <a:t>are</a:t>
            </a:r>
            <a:r>
              <a:rPr lang="en-US" sz="2800" i="1" dirty="0">
                <a:solidFill>
                  <a:srgbClr val="333399">
                    <a:lumMod val="50000"/>
                  </a:srgbClr>
                </a:solidFill>
              </a:rPr>
              <a:t> </a:t>
            </a:r>
            <a:r>
              <a:rPr lang="en-US" sz="2800" b="1" i="1" dirty="0" smtClean="0">
                <a:solidFill>
                  <a:srgbClr val="333399">
                    <a:lumMod val="50000"/>
                  </a:srgbClr>
                </a:solidFill>
              </a:rPr>
              <a:t>function(al)s</a:t>
            </a:r>
            <a:endParaRPr lang="en-US" sz="2800" b="1" i="1" dirty="0">
              <a:solidFill>
                <a:srgbClr val="333399">
                  <a:lumMod val="50000"/>
                </a:srgbClr>
              </a:solidFill>
            </a:endParaRPr>
          </a:p>
          <a:p>
            <a:pPr marL="342900" indent="-342900" algn="ctr" fontAlgn="base">
              <a:lnSpc>
                <a:spcPct val="90000"/>
              </a:lnSpc>
              <a:spcBef>
                <a:spcPct val="20000"/>
              </a:spcBef>
              <a:spcAft>
                <a:spcPct val="0"/>
              </a:spcAft>
            </a:pPr>
            <a:r>
              <a:rPr lang="en-US" sz="2800" i="1" dirty="0">
                <a:solidFill>
                  <a:srgbClr val="333399">
                    <a:lumMod val="50000"/>
                  </a:srgbClr>
                </a:solidFill>
              </a:rPr>
              <a:t>not constants</a:t>
            </a:r>
          </a:p>
          <a:p>
            <a:pPr marL="342900" indent="-342900" algn="ctr" fontAlgn="base">
              <a:lnSpc>
                <a:spcPct val="90000"/>
              </a:lnSpc>
              <a:spcBef>
                <a:spcPct val="20000"/>
              </a:spcBef>
              <a:spcAft>
                <a:spcPct val="0"/>
              </a:spcAft>
            </a:pPr>
            <a:endParaRPr lang="en-US" sz="4400" i="1" baseline="-25000" dirty="0">
              <a:solidFill>
                <a:srgbClr val="333399">
                  <a:lumMod val="50000"/>
                </a:srgbClr>
              </a:solidFill>
            </a:endParaRPr>
          </a:p>
        </p:txBody>
      </p:sp>
      <p:sp>
        <p:nvSpPr>
          <p:cNvPr id="2" name="Slide Number Placeholder 1"/>
          <p:cNvSpPr>
            <a:spLocks noGrp="1"/>
          </p:cNvSpPr>
          <p:nvPr>
            <p:ph type="sldNum" sz="quarter" idx="12"/>
          </p:nvPr>
        </p:nvSpPr>
        <p:spPr/>
        <p:txBody>
          <a:bodyPr/>
          <a:lstStyle/>
          <a:p>
            <a:pPr>
              <a:defRPr/>
            </a:pPr>
            <a:fld id="{8905335E-B281-47FE-8A10-6494D64D39EB}" type="slidenum">
              <a:rPr lang="en-US" smtClean="0"/>
              <a:pPr>
                <a:defRPr/>
              </a:pPr>
              <a:t>22</a:t>
            </a:fld>
            <a:endParaRPr lang="en-US" dirty="0"/>
          </a:p>
        </p:txBody>
      </p:sp>
    </p:spTree>
    <p:extLst>
      <p:ext uri="{BB962C8B-B14F-4D97-AF65-F5344CB8AC3E}">
        <p14:creationId xmlns:p14="http://schemas.microsoft.com/office/powerpoint/2010/main" val="385717875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6553200" y="6248400"/>
            <a:ext cx="1905000" cy="457200"/>
          </a:xfrm>
          <a:prstGeom prst="rect">
            <a:avLst/>
          </a:prstGeom>
        </p:spPr>
        <p:txBody>
          <a:bodyPr/>
          <a:lstStyle/>
          <a:p>
            <a:pPr>
              <a:defRPr/>
            </a:pPr>
            <a:fld id="{2219631E-0115-4CB8-87F9-45DB0AA5E09A}" type="slidenum">
              <a:rPr lang="en-US" smtClean="0">
                <a:solidFill>
                  <a:schemeClr val="accent2">
                    <a:lumMod val="75000"/>
                  </a:schemeClr>
                </a:solidFill>
              </a:rPr>
              <a:t>23</a:t>
            </a:fld>
            <a:endParaRPr lang="en-US" dirty="0">
              <a:solidFill>
                <a:schemeClr val="accent2">
                  <a:lumMod val="75000"/>
                </a:schemeClr>
              </a:solidFill>
            </a:endParaRPr>
          </a:p>
        </p:txBody>
      </p:sp>
      <p:sp>
        <p:nvSpPr>
          <p:cNvPr id="3" name="TextBox 2"/>
          <p:cNvSpPr txBox="1"/>
          <p:nvPr/>
        </p:nvSpPr>
        <p:spPr bwMode="auto">
          <a:xfrm>
            <a:off x="402880" y="787978"/>
            <a:ext cx="8239096" cy="5109091"/>
          </a:xfrm>
          <a:prstGeom prst="rect">
            <a:avLst/>
          </a:prstGeom>
          <a:noFill/>
          <a:ln w="9525">
            <a:noFill/>
            <a:miter lim="800000"/>
            <a:headEnd/>
            <a:tailEnd/>
          </a:ln>
        </p:spPr>
        <p:txBody>
          <a:bodyPr wrap="square" rtlCol="0">
            <a:spAutoFit/>
          </a:bodyPr>
          <a:lstStyle/>
          <a:p>
            <a:pPr algn="ctr" fontAlgn="base">
              <a:spcBef>
                <a:spcPct val="0"/>
              </a:spcBef>
              <a:spcAft>
                <a:spcPct val="0"/>
              </a:spcAft>
            </a:pPr>
            <a:r>
              <a:rPr lang="en-US" sz="3600" b="1" dirty="0">
                <a:solidFill>
                  <a:srgbClr val="002060"/>
                </a:solidFill>
              </a:rPr>
              <a:t>Parameterization is not Possible</a:t>
            </a:r>
          </a:p>
          <a:p>
            <a:pPr algn="ctr" fontAlgn="base">
              <a:spcBef>
                <a:spcPct val="0"/>
              </a:spcBef>
              <a:spcAft>
                <a:spcPct val="0"/>
              </a:spcAft>
            </a:pPr>
            <a:r>
              <a:rPr lang="en-US" sz="1600" b="1" dirty="0">
                <a:solidFill>
                  <a:srgbClr val="002060"/>
                </a:solidFill>
              </a:rPr>
              <a:t>under more than one condition </a:t>
            </a:r>
          </a:p>
          <a:p>
            <a:pPr algn="ctr" fontAlgn="base">
              <a:spcBef>
                <a:spcPct val="0"/>
              </a:spcBef>
              <a:spcAft>
                <a:spcPct val="0"/>
              </a:spcAft>
            </a:pPr>
            <a:r>
              <a:rPr lang="en-US" sz="1600" b="1" dirty="0">
                <a:solidFill>
                  <a:srgbClr val="002060"/>
                </a:solidFill>
              </a:rPr>
              <a:t/>
            </a:r>
            <a:br>
              <a:rPr lang="en-US" sz="1600" b="1" dirty="0">
                <a:solidFill>
                  <a:srgbClr val="002060"/>
                </a:solidFill>
              </a:rPr>
            </a:br>
            <a:r>
              <a:rPr lang="en-US" sz="1600" b="1" dirty="0">
                <a:solidFill>
                  <a:srgbClr val="002060"/>
                </a:solidFill>
              </a:rPr>
              <a:t>Rate constants chosen at </a:t>
            </a:r>
            <a:r>
              <a:rPr lang="en-US" sz="1600" b="1" dirty="0" smtClean="0">
                <a:solidFill>
                  <a:srgbClr val="002060"/>
                </a:solidFill>
              </a:rPr>
              <a:t>one </a:t>
            </a:r>
            <a:r>
              <a:rPr lang="en-US" sz="1600" b="1" dirty="0">
                <a:solidFill>
                  <a:srgbClr val="002060"/>
                </a:solidFill>
              </a:rPr>
              <a:t>boundary charge or one potential</a:t>
            </a:r>
            <a:br>
              <a:rPr lang="en-US" sz="1600" b="1" dirty="0">
                <a:solidFill>
                  <a:srgbClr val="002060"/>
                </a:solidFill>
              </a:rPr>
            </a:br>
            <a:r>
              <a:rPr lang="en-US" sz="1600" b="1" dirty="0">
                <a:solidFill>
                  <a:srgbClr val="002060"/>
                </a:solidFill>
              </a:rPr>
              <a:t>cannot work for different charges or potentials. </a:t>
            </a:r>
          </a:p>
          <a:p>
            <a:pPr algn="ctr" fontAlgn="base">
              <a:spcBef>
                <a:spcPct val="0"/>
              </a:spcBef>
              <a:spcAft>
                <a:spcPct val="0"/>
              </a:spcAft>
            </a:pPr>
            <a:endParaRPr lang="en-US" sz="1600" b="1" dirty="0">
              <a:solidFill>
                <a:srgbClr val="002060"/>
              </a:solidFill>
            </a:endParaRPr>
          </a:p>
          <a:p>
            <a:pPr algn="ctr" fontAlgn="base">
              <a:spcBef>
                <a:spcPct val="0"/>
              </a:spcBef>
              <a:spcAft>
                <a:spcPct val="0"/>
              </a:spcAft>
            </a:pPr>
            <a:r>
              <a:rPr lang="en-US" sz="3200" b="1" dirty="0">
                <a:solidFill>
                  <a:srgbClr val="002060"/>
                </a:solidFill>
              </a:rPr>
              <a:t>Different Boundary Charges or Potentials </a:t>
            </a:r>
            <a:br>
              <a:rPr lang="en-US" sz="3200" b="1" dirty="0">
                <a:solidFill>
                  <a:srgbClr val="002060"/>
                </a:solidFill>
              </a:rPr>
            </a:br>
            <a:r>
              <a:rPr lang="en-US" sz="3200" b="1" u="sng" dirty="0">
                <a:solidFill>
                  <a:srgbClr val="002060"/>
                </a:solidFill>
              </a:rPr>
              <a:t>Change Currents</a:t>
            </a:r>
            <a:r>
              <a:rPr lang="en-US" sz="3200" b="1" dirty="0">
                <a:solidFill>
                  <a:srgbClr val="002060"/>
                </a:solidFill>
              </a:rPr>
              <a:t/>
            </a:r>
            <a:br>
              <a:rPr lang="en-US" sz="3200" b="1" dirty="0">
                <a:solidFill>
                  <a:srgbClr val="002060"/>
                </a:solidFill>
              </a:rPr>
            </a:br>
            <a:r>
              <a:rPr lang="en-US" sz="3200" b="1" dirty="0">
                <a:solidFill>
                  <a:srgbClr val="002060"/>
                </a:solidFill>
              </a:rPr>
              <a:t> </a:t>
            </a:r>
            <a:r>
              <a:rPr lang="en-US" sz="2000" b="1" dirty="0">
                <a:solidFill>
                  <a:srgbClr val="002060"/>
                </a:solidFill>
              </a:rPr>
              <a:t>in the real world</a:t>
            </a:r>
          </a:p>
          <a:p>
            <a:pPr algn="ctr" fontAlgn="base">
              <a:spcBef>
                <a:spcPct val="0"/>
              </a:spcBef>
              <a:spcAft>
                <a:spcPct val="0"/>
              </a:spcAft>
            </a:pPr>
            <a:r>
              <a:rPr lang="en-US" b="1" dirty="0">
                <a:solidFill>
                  <a:srgbClr val="002060"/>
                </a:solidFill>
              </a:rPr>
              <a:t>but </a:t>
            </a:r>
            <a:endParaRPr lang="en-US" sz="1200" b="1" dirty="0">
              <a:solidFill>
                <a:srgbClr val="002060"/>
              </a:solidFill>
            </a:endParaRPr>
          </a:p>
          <a:p>
            <a:pPr algn="ctr" fontAlgn="base">
              <a:spcBef>
                <a:spcPct val="0"/>
              </a:spcBef>
              <a:spcAft>
                <a:spcPct val="0"/>
              </a:spcAft>
            </a:pPr>
            <a:r>
              <a:rPr lang="en-US" sz="3200" b="1" dirty="0">
                <a:solidFill>
                  <a:srgbClr val="002060"/>
                </a:solidFill>
              </a:rPr>
              <a:t>Currents in Rate Models </a:t>
            </a:r>
            <a:br>
              <a:rPr lang="en-US" sz="3200" b="1" dirty="0">
                <a:solidFill>
                  <a:srgbClr val="002060"/>
                </a:solidFill>
              </a:rPr>
            </a:br>
            <a:r>
              <a:rPr lang="en-US" sz="3200" b="1" dirty="0">
                <a:solidFill>
                  <a:srgbClr val="002060"/>
                </a:solidFill>
              </a:rPr>
              <a:t>are </a:t>
            </a:r>
            <a:br>
              <a:rPr lang="en-US" sz="3200" b="1" dirty="0">
                <a:solidFill>
                  <a:srgbClr val="002060"/>
                </a:solidFill>
              </a:rPr>
            </a:br>
            <a:r>
              <a:rPr lang="en-US" sz="3200" b="1" dirty="0">
                <a:solidFill>
                  <a:srgbClr val="002060"/>
                </a:solidFill>
              </a:rPr>
              <a:t>Independent of Charge and Potential</a:t>
            </a:r>
          </a:p>
        </p:txBody>
      </p:sp>
    </p:spTree>
    <p:extLst>
      <p:ext uri="{BB962C8B-B14F-4D97-AF65-F5344CB8AC3E}">
        <p14:creationId xmlns:p14="http://schemas.microsoft.com/office/powerpoint/2010/main" val="191066567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6553200" y="6248400"/>
            <a:ext cx="1905000" cy="457200"/>
          </a:xfrm>
          <a:prstGeom prst="rect">
            <a:avLst/>
          </a:prstGeom>
        </p:spPr>
        <p:txBody>
          <a:bodyPr/>
          <a:lstStyle/>
          <a:p>
            <a:pPr>
              <a:defRPr/>
            </a:pPr>
            <a:fld id="{7D8906A4-8762-44BC-ADF1-6606C8A08B9F}" type="slidenum">
              <a:rPr lang="en-US" smtClean="0">
                <a:solidFill>
                  <a:schemeClr val="accent2">
                    <a:lumMod val="75000"/>
                  </a:schemeClr>
                </a:solidFill>
              </a:rPr>
              <a:pPr>
                <a:defRPr/>
              </a:pPr>
              <a:t>24</a:t>
            </a:fld>
            <a:endParaRPr lang="en-US" dirty="0">
              <a:solidFill>
                <a:schemeClr val="accent2">
                  <a:lumMod val="75000"/>
                </a:schemeClr>
              </a:solidFill>
            </a:endParaRPr>
          </a:p>
        </p:txBody>
      </p:sp>
      <p:sp>
        <p:nvSpPr>
          <p:cNvPr id="3" name="TextBox 2"/>
          <p:cNvSpPr txBox="1"/>
          <p:nvPr/>
        </p:nvSpPr>
        <p:spPr bwMode="auto">
          <a:xfrm>
            <a:off x="1179015" y="1314450"/>
            <a:ext cx="6764992" cy="3970318"/>
          </a:xfrm>
          <a:prstGeom prst="rect">
            <a:avLst/>
          </a:prstGeom>
          <a:noFill/>
          <a:ln w="9525">
            <a:noFill/>
            <a:miter lim="800000"/>
            <a:headEnd/>
            <a:tailEnd/>
          </a:ln>
        </p:spPr>
        <p:txBody>
          <a:bodyPr wrap="none" rtlCol="0">
            <a:spAutoFit/>
          </a:bodyPr>
          <a:lstStyle/>
          <a:p>
            <a:pPr algn="ctr"/>
            <a:r>
              <a:rPr lang="en-US" sz="3200" b="1" dirty="0" smtClean="0">
                <a:solidFill>
                  <a:srgbClr val="002060"/>
                </a:solidFill>
              </a:rPr>
              <a:t>How improve law of mass action?</a:t>
            </a:r>
          </a:p>
          <a:p>
            <a:pPr algn="ctr"/>
            <a:endParaRPr lang="en-US" sz="3200" b="1" dirty="0" smtClean="0">
              <a:solidFill>
                <a:srgbClr val="002060"/>
              </a:solidFill>
            </a:endParaRPr>
          </a:p>
          <a:p>
            <a:pPr algn="ctr"/>
            <a:endParaRPr lang="en-US" sz="3200" b="1" dirty="0">
              <a:solidFill>
                <a:srgbClr val="002060"/>
              </a:solidFill>
            </a:endParaRPr>
          </a:p>
          <a:p>
            <a:pPr algn="ctr"/>
            <a:r>
              <a:rPr lang="en-US" sz="3600" b="1" dirty="0" smtClean="0">
                <a:solidFill>
                  <a:srgbClr val="002060"/>
                </a:solidFill>
              </a:rPr>
              <a:t>Rate Constants </a:t>
            </a:r>
          </a:p>
          <a:p>
            <a:pPr algn="ctr"/>
            <a:r>
              <a:rPr lang="en-US" sz="2800" b="1" dirty="0" smtClean="0">
                <a:solidFill>
                  <a:srgbClr val="002060"/>
                </a:solidFill>
              </a:rPr>
              <a:t>must be determined </a:t>
            </a:r>
          </a:p>
          <a:p>
            <a:pPr algn="ctr"/>
            <a:r>
              <a:rPr lang="en-US" sz="2800" b="1" dirty="0" smtClean="0">
                <a:solidFill>
                  <a:srgbClr val="002060"/>
                </a:solidFill>
              </a:rPr>
              <a:t>from Differential </a:t>
            </a:r>
            <a:r>
              <a:rPr lang="en-US" sz="2800" b="1" dirty="0">
                <a:solidFill>
                  <a:srgbClr val="002060"/>
                </a:solidFill>
              </a:rPr>
              <a:t>E</a:t>
            </a:r>
            <a:r>
              <a:rPr lang="en-US" sz="2800" b="1" dirty="0" smtClean="0">
                <a:solidFill>
                  <a:srgbClr val="002060"/>
                </a:solidFill>
              </a:rPr>
              <a:t>quations or </a:t>
            </a:r>
          </a:p>
          <a:p>
            <a:pPr algn="ctr"/>
            <a:r>
              <a:rPr lang="en-US" sz="2800" b="1" dirty="0" smtClean="0">
                <a:solidFill>
                  <a:srgbClr val="002060"/>
                </a:solidFill>
              </a:rPr>
              <a:t>a Variational Principle</a:t>
            </a:r>
          </a:p>
          <a:p>
            <a:pPr algn="ctr"/>
            <a:endParaRPr lang="en-US" sz="3600" b="1" dirty="0">
              <a:solidFill>
                <a:srgbClr val="002060"/>
              </a:solidFill>
            </a:endParaRPr>
          </a:p>
        </p:txBody>
      </p:sp>
    </p:spTree>
    <p:extLst>
      <p:ext uri="{BB962C8B-B14F-4D97-AF65-F5344CB8AC3E}">
        <p14:creationId xmlns:p14="http://schemas.microsoft.com/office/powerpoint/2010/main" val="64846806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rotWithShape="1">
          <a:gsLst>
            <a:gs pos="0">
              <a:srgbClr val="6A8486"/>
            </a:gs>
            <a:gs pos="50000">
              <a:srgbClr val="9ABEC1"/>
            </a:gs>
            <a:gs pos="100000">
              <a:srgbClr val="B8E3E6"/>
            </a:gs>
          </a:gsLst>
          <a:lin ang="16200000" scaled="1"/>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b="1" dirty="0" smtClean="0">
                <a:solidFill>
                  <a:schemeClr val="accent6">
                    <a:lumMod val="75000"/>
                  </a:schemeClr>
                </a:solidFill>
              </a:rPr>
              <a:t>Physical Chemists are Frustrated by Real Solutions</a:t>
            </a:r>
            <a:br>
              <a:rPr lang="en-US" b="1" dirty="0" smtClean="0">
                <a:solidFill>
                  <a:schemeClr val="accent6">
                    <a:lumMod val="75000"/>
                  </a:schemeClr>
                </a:solidFill>
              </a:rPr>
            </a:br>
            <a:endParaRPr lang="en-US" b="1" dirty="0">
              <a:solidFill>
                <a:schemeClr val="accent6">
                  <a:lumMod val="75000"/>
                </a:schemeClr>
              </a:solidFill>
            </a:endParaRPr>
          </a:p>
        </p:txBody>
      </p:sp>
      <p:sp>
        <p:nvSpPr>
          <p:cNvPr id="3" name="Slide Number Placeholder 2"/>
          <p:cNvSpPr>
            <a:spLocks noGrp="1"/>
          </p:cNvSpPr>
          <p:nvPr>
            <p:ph type="sldNum" sz="quarter" idx="12"/>
          </p:nvPr>
        </p:nvSpPr>
        <p:spPr/>
        <p:txBody>
          <a:bodyPr/>
          <a:lstStyle/>
          <a:p>
            <a:pPr>
              <a:defRPr/>
            </a:pPr>
            <a:fld id="{58421426-EB6B-43F0-9ECF-691B715690D4}" type="slidenum">
              <a:rPr lang="en-US" smtClean="0">
                <a:solidFill>
                  <a:schemeClr val="accent2">
                    <a:lumMod val="75000"/>
                  </a:schemeClr>
                </a:solidFill>
              </a:rPr>
              <a:pPr>
                <a:defRPr/>
              </a:pPr>
              <a:t>25</a:t>
            </a:fld>
            <a:endParaRPr lang="en-US" dirty="0">
              <a:solidFill>
                <a:schemeClr val="accent2">
                  <a:lumMod val="75000"/>
                </a:schemeClr>
              </a:solidFill>
            </a:endParaRPr>
          </a:p>
        </p:txBody>
      </p:sp>
    </p:spTree>
    <p:extLst>
      <p:ext uri="{BB962C8B-B14F-4D97-AF65-F5344CB8AC3E}">
        <p14:creationId xmlns:p14="http://schemas.microsoft.com/office/powerpoint/2010/main" val="378813876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6592957" y="6248400"/>
            <a:ext cx="1905000" cy="457200"/>
          </a:xfrm>
          <a:prstGeom prst="rect">
            <a:avLst/>
          </a:prstGeom>
        </p:spPr>
        <p:txBody>
          <a:bodyPr/>
          <a:lstStyle/>
          <a:p>
            <a:pPr>
              <a:defRPr/>
            </a:pPr>
            <a:fld id="{E992E85B-D96E-4C64-8DCC-FF1FED9104FA}" type="slidenum">
              <a:rPr lang="en-US">
                <a:solidFill>
                  <a:schemeClr val="accent2">
                    <a:lumMod val="75000"/>
                  </a:schemeClr>
                </a:solidFill>
              </a:rPr>
              <a:pPr>
                <a:defRPr/>
              </a:pPr>
              <a:t>26</a:t>
            </a:fld>
            <a:endParaRPr lang="en-US" dirty="0">
              <a:solidFill>
                <a:schemeClr val="accent2">
                  <a:lumMod val="75000"/>
                </a:schemeClr>
              </a:solidFill>
            </a:endParaRPr>
          </a:p>
        </p:txBody>
      </p:sp>
      <p:sp>
        <p:nvSpPr>
          <p:cNvPr id="3" name="TextBox 2"/>
          <p:cNvSpPr txBox="1"/>
          <p:nvPr/>
        </p:nvSpPr>
        <p:spPr>
          <a:xfrm>
            <a:off x="735282" y="244726"/>
            <a:ext cx="7722918" cy="5632311"/>
          </a:xfrm>
          <a:prstGeom prst="rect">
            <a:avLst/>
          </a:prstGeom>
          <a:noFill/>
        </p:spPr>
        <p:txBody>
          <a:bodyPr wrap="square" rtlCol="0">
            <a:spAutoFit/>
          </a:bodyPr>
          <a:lstStyle/>
          <a:p>
            <a:pPr algn="ctr" fontAlgn="base">
              <a:spcBef>
                <a:spcPct val="0"/>
              </a:spcBef>
              <a:spcAft>
                <a:spcPct val="0"/>
              </a:spcAft>
            </a:pPr>
            <a:r>
              <a:rPr lang="en-US" sz="2400" dirty="0">
                <a:solidFill>
                  <a:srgbClr val="333399">
                    <a:lumMod val="75000"/>
                  </a:srgbClr>
                </a:solidFill>
              </a:rPr>
              <a:t>It is not surprising that </a:t>
            </a:r>
            <a:br>
              <a:rPr lang="en-US" sz="2400" dirty="0">
                <a:solidFill>
                  <a:srgbClr val="333399">
                    <a:lumMod val="75000"/>
                  </a:srgbClr>
                </a:solidFill>
              </a:rPr>
            </a:br>
            <a:r>
              <a:rPr lang="en-US" sz="3200" b="1" dirty="0">
                <a:solidFill>
                  <a:srgbClr val="C00000"/>
                </a:solidFill>
              </a:rPr>
              <a:t>Inconsistent Treatments </a:t>
            </a:r>
            <a:br>
              <a:rPr lang="en-US" sz="3200" b="1" dirty="0">
                <a:solidFill>
                  <a:srgbClr val="C00000"/>
                </a:solidFill>
              </a:rPr>
            </a:br>
            <a:r>
              <a:rPr lang="en-US" sz="3200" b="1" dirty="0">
                <a:solidFill>
                  <a:srgbClr val="333399">
                    <a:lumMod val="75000"/>
                  </a:srgbClr>
                </a:solidFill>
              </a:rPr>
              <a:t>of ionic solutions </a:t>
            </a:r>
            <a:br>
              <a:rPr lang="en-US" sz="3200" b="1" dirty="0">
                <a:solidFill>
                  <a:srgbClr val="333399">
                    <a:lumMod val="75000"/>
                  </a:srgbClr>
                </a:solidFill>
              </a:rPr>
            </a:br>
            <a:r>
              <a:rPr lang="en-US" sz="2400" dirty="0">
                <a:solidFill>
                  <a:srgbClr val="333399">
                    <a:lumMod val="75000"/>
                  </a:srgbClr>
                </a:solidFill>
              </a:rPr>
              <a:t>have been so </a:t>
            </a:r>
            <a:br>
              <a:rPr lang="en-US" sz="2400" dirty="0">
                <a:solidFill>
                  <a:srgbClr val="333399">
                    <a:lumMod val="75000"/>
                  </a:srgbClr>
                </a:solidFill>
              </a:rPr>
            </a:br>
            <a:r>
              <a:rPr lang="en-US" sz="3200" b="1" dirty="0">
                <a:solidFill>
                  <a:srgbClr val="C00000"/>
                </a:solidFill>
              </a:rPr>
              <a:t>Unsuccessful</a:t>
            </a:r>
          </a:p>
          <a:p>
            <a:pPr algn="ctr" fontAlgn="base">
              <a:spcBef>
                <a:spcPct val="0"/>
              </a:spcBef>
              <a:spcAft>
                <a:spcPct val="0"/>
              </a:spcAft>
            </a:pPr>
            <a:r>
              <a:rPr lang="en-US" sz="2400" dirty="0">
                <a:solidFill>
                  <a:srgbClr val="333399">
                    <a:lumMod val="75000"/>
                  </a:srgbClr>
                </a:solidFill>
              </a:rPr>
              <a:t>despite more than a century of work by fine scientists and </a:t>
            </a:r>
            <a:r>
              <a:rPr lang="en-US" sz="2400" dirty="0" smtClean="0">
                <a:solidFill>
                  <a:srgbClr val="333399">
                    <a:lumMod val="75000"/>
                  </a:srgbClr>
                </a:solidFill>
              </a:rPr>
              <a:t>mathematicians</a:t>
            </a:r>
          </a:p>
          <a:p>
            <a:pPr algn="ctr" fontAlgn="base">
              <a:spcBef>
                <a:spcPct val="0"/>
              </a:spcBef>
              <a:spcAft>
                <a:spcPct val="0"/>
              </a:spcAft>
            </a:pPr>
            <a:endParaRPr lang="en-US" sz="2400" dirty="0">
              <a:solidFill>
                <a:srgbClr val="333399">
                  <a:lumMod val="75000"/>
                </a:srgbClr>
              </a:solidFill>
            </a:endParaRPr>
          </a:p>
          <a:p>
            <a:pPr algn="ctr" fontAlgn="base">
              <a:spcBef>
                <a:spcPct val="0"/>
              </a:spcBef>
              <a:spcAft>
                <a:spcPct val="0"/>
              </a:spcAft>
            </a:pPr>
            <a:r>
              <a:rPr lang="en-US" sz="2400" dirty="0" smtClean="0">
                <a:solidFill>
                  <a:srgbClr val="333399">
                    <a:lumMod val="75000"/>
                  </a:srgbClr>
                </a:solidFill>
              </a:rPr>
              <a:t>There are no successful theories of ionic conductance, and no successful theories of properties of ionic mixtures even at equilibrium.</a:t>
            </a:r>
          </a:p>
          <a:p>
            <a:pPr algn="ctr" fontAlgn="base">
              <a:spcBef>
                <a:spcPct val="0"/>
              </a:spcBef>
              <a:spcAft>
                <a:spcPct val="0"/>
              </a:spcAft>
            </a:pPr>
            <a:endParaRPr lang="en-US" sz="2400" dirty="0" smtClean="0">
              <a:solidFill>
                <a:srgbClr val="333399">
                  <a:lumMod val="75000"/>
                </a:srgbClr>
              </a:solidFill>
            </a:endParaRPr>
          </a:p>
          <a:p>
            <a:pPr algn="ctr" fontAlgn="base">
              <a:spcBef>
                <a:spcPct val="0"/>
              </a:spcBef>
              <a:spcAft>
                <a:spcPct val="0"/>
              </a:spcAft>
            </a:pPr>
            <a:r>
              <a:rPr lang="en-US" sz="2400" dirty="0" smtClean="0">
                <a:solidFill>
                  <a:srgbClr val="333399">
                    <a:lumMod val="75000"/>
                  </a:srgbClr>
                </a:solidFill>
              </a:rPr>
              <a:t>No simulations even address the properties of ionic mixtures or ionic conductance.</a:t>
            </a:r>
            <a:endParaRPr lang="en-US" sz="2400" dirty="0">
              <a:solidFill>
                <a:srgbClr val="333399">
                  <a:lumMod val="75000"/>
                </a:srgbClr>
              </a:solidFill>
            </a:endParaRPr>
          </a:p>
        </p:txBody>
      </p:sp>
    </p:spTree>
    <p:extLst>
      <p:ext uri="{BB962C8B-B14F-4D97-AF65-F5344CB8AC3E}">
        <p14:creationId xmlns:p14="http://schemas.microsoft.com/office/powerpoint/2010/main" val="125114973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119742"/>
            <a:ext cx="7772400" cy="1143000"/>
          </a:xfrm>
        </p:spPr>
        <p:txBody>
          <a:bodyPr/>
          <a:lstStyle/>
          <a:p>
            <a:r>
              <a:rPr lang="en-US" b="1" dirty="0" smtClean="0">
                <a:solidFill>
                  <a:schemeClr val="accent6">
                    <a:lumMod val="75000"/>
                  </a:schemeClr>
                </a:solidFill>
              </a:rPr>
              <a:t>Good Data</a:t>
            </a:r>
            <a:endParaRPr lang="en-US" b="1" dirty="0">
              <a:solidFill>
                <a:schemeClr val="accent6">
                  <a:lumMod val="75000"/>
                </a:schemeClr>
              </a:solidFill>
            </a:endParaRPr>
          </a:p>
        </p:txBody>
      </p:sp>
      <p:sp>
        <p:nvSpPr>
          <p:cNvPr id="3" name="Slide Number Placeholder 2"/>
          <p:cNvSpPr>
            <a:spLocks noGrp="1"/>
          </p:cNvSpPr>
          <p:nvPr>
            <p:ph type="sldNum" sz="quarter" idx="12"/>
          </p:nvPr>
        </p:nvSpPr>
        <p:spPr>
          <a:xfrm>
            <a:off x="8269357" y="6499041"/>
            <a:ext cx="783959" cy="457200"/>
          </a:xfrm>
        </p:spPr>
        <p:txBody>
          <a:bodyPr/>
          <a:lstStyle/>
          <a:p>
            <a:pPr>
              <a:defRPr/>
            </a:pPr>
            <a:fld id="{3614EFB2-E178-4E19-9164-D3C7EFBD3576}" type="slidenum">
              <a:rPr lang="en-US" smtClean="0">
                <a:solidFill>
                  <a:schemeClr val="accent2">
                    <a:lumMod val="75000"/>
                  </a:schemeClr>
                </a:solidFill>
              </a:rPr>
              <a:pPr>
                <a:defRPr/>
              </a:pPr>
              <a:t>27</a:t>
            </a:fld>
            <a:endParaRPr lang="en-US" dirty="0">
              <a:solidFill>
                <a:schemeClr val="accent2">
                  <a:lumMod val="75000"/>
                </a:schemeClr>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5404" y="1186454"/>
            <a:ext cx="8523416" cy="5130708"/>
          </a:xfrm>
          <a:prstGeom prst="rect">
            <a:avLst/>
          </a:prstGeom>
          <a:ln w="34925">
            <a:solidFill>
              <a:schemeClr val="accent1">
                <a:lumMod val="10000"/>
              </a:schemeClr>
            </a:solidFill>
          </a:ln>
        </p:spPr>
      </p:pic>
    </p:spTree>
    <p:extLst>
      <p:ext uri="{BB962C8B-B14F-4D97-AF65-F5344CB8AC3E}">
        <p14:creationId xmlns:p14="http://schemas.microsoft.com/office/powerpoint/2010/main" val="85854772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bg>
      <p:bgPr>
        <a:gradFill rotWithShape="1">
          <a:gsLst>
            <a:gs pos="0">
              <a:srgbClr val="6A8486"/>
            </a:gs>
            <a:gs pos="50000">
              <a:srgbClr val="9ABEC1"/>
            </a:gs>
            <a:gs pos="100000">
              <a:srgbClr val="B8E3E6"/>
            </a:gs>
          </a:gsLst>
          <a:lin ang="16200000" scaled="1"/>
        </a:gradFill>
        <a:effectLst/>
      </p:bgPr>
    </p:bg>
    <p:spTree>
      <p:nvGrpSpPr>
        <p:cNvPr id="1" name=""/>
        <p:cNvGrpSpPr/>
        <p:nvPr/>
      </p:nvGrpSpPr>
      <p:grpSpPr>
        <a:xfrm>
          <a:off x="0" y="0"/>
          <a:ext cx="0" cy="0"/>
          <a:chOff x="0" y="0"/>
          <a:chExt cx="0" cy="0"/>
        </a:xfrm>
      </p:grpSpPr>
      <p:sp>
        <p:nvSpPr>
          <p:cNvPr id="2" name="TextBox 1"/>
          <p:cNvSpPr txBox="1"/>
          <p:nvPr/>
        </p:nvSpPr>
        <p:spPr bwMode="auto">
          <a:xfrm>
            <a:off x="955675" y="1752600"/>
            <a:ext cx="7189788" cy="4902200"/>
          </a:xfrm>
          <a:prstGeom prst="rect">
            <a:avLst/>
          </a:prstGeom>
          <a:noFill/>
          <a:ln w="25400">
            <a:noFill/>
            <a:miter lim="800000"/>
            <a:headEnd/>
            <a:tailEnd/>
          </a:ln>
        </p:spPr>
        <p:txBody>
          <a:bodyPr/>
          <a:lstStyle/>
          <a:p>
            <a:pPr algn="ctr" fontAlgn="base">
              <a:spcBef>
                <a:spcPct val="0"/>
              </a:spcBef>
              <a:spcAft>
                <a:spcPct val="0"/>
              </a:spcAft>
              <a:defRPr/>
            </a:pPr>
            <a:endParaRPr lang="en-US" sz="1600" u="sng" dirty="0">
              <a:solidFill>
                <a:srgbClr val="19066A"/>
              </a:solidFill>
            </a:endParaRPr>
          </a:p>
          <a:p>
            <a:pPr marL="342900" indent="-342900" fontAlgn="base">
              <a:spcBef>
                <a:spcPct val="0"/>
              </a:spcBef>
              <a:spcAft>
                <a:spcPct val="0"/>
              </a:spcAft>
              <a:buFontTx/>
              <a:buAutoNum type="arabicPeriod"/>
              <a:defRPr/>
            </a:pPr>
            <a:r>
              <a:rPr lang="en-US" sz="2400" b="1" i="1" dirty="0">
                <a:solidFill>
                  <a:srgbClr val="19066A"/>
                </a:solidFill>
              </a:rPr>
              <a:t> 	&gt;152,076  Data Points </a:t>
            </a:r>
            <a:r>
              <a:rPr lang="en-US" sz="1400" dirty="0" smtClean="0">
                <a:solidFill>
                  <a:srgbClr val="19066A"/>
                </a:solidFill>
              </a:rPr>
              <a:t>[Oct 2014] </a:t>
            </a:r>
            <a:r>
              <a:rPr lang="en-US" sz="1600" i="1" dirty="0">
                <a:solidFill>
                  <a:srgbClr val="19066A"/>
                </a:solidFill>
              </a:rPr>
              <a:t>on-line  </a:t>
            </a:r>
            <a:br>
              <a:rPr lang="en-US" sz="1600" i="1" dirty="0">
                <a:solidFill>
                  <a:srgbClr val="19066A"/>
                </a:solidFill>
              </a:rPr>
            </a:br>
            <a:r>
              <a:rPr lang="en-US" sz="1600" i="1" dirty="0">
                <a:solidFill>
                  <a:srgbClr val="19066A"/>
                </a:solidFill>
              </a:rPr>
              <a:t>		</a:t>
            </a:r>
            <a:r>
              <a:rPr lang="en-US" sz="1600" b="1" i="1" dirty="0">
                <a:solidFill>
                  <a:srgbClr val="19066A"/>
                </a:solidFill>
              </a:rPr>
              <a:t>IVC-SEP Tech Univ of Denmark </a:t>
            </a:r>
            <a:br>
              <a:rPr lang="en-US" sz="1600" b="1" i="1" dirty="0">
                <a:solidFill>
                  <a:srgbClr val="19066A"/>
                </a:solidFill>
              </a:rPr>
            </a:br>
            <a:r>
              <a:rPr lang="en-US" sz="1600" i="1" dirty="0">
                <a:solidFill>
                  <a:srgbClr val="19066A"/>
                </a:solidFill>
              </a:rPr>
              <a:t>                 http://www.cere.dtu.dk/Expertise/Data_Bank.aspx</a:t>
            </a:r>
            <a:r>
              <a:rPr lang="en-US" sz="1200" b="1" i="1" dirty="0">
                <a:solidFill>
                  <a:srgbClr val="19066A"/>
                </a:solidFill>
              </a:rPr>
              <a:t/>
            </a:r>
            <a:br>
              <a:rPr lang="en-US" sz="1200" b="1" i="1" dirty="0">
                <a:solidFill>
                  <a:srgbClr val="19066A"/>
                </a:solidFill>
              </a:rPr>
            </a:br>
            <a:endParaRPr lang="en-US" sz="1600" i="1" dirty="0">
              <a:solidFill>
                <a:srgbClr val="19066A"/>
              </a:solidFill>
            </a:endParaRPr>
          </a:p>
          <a:p>
            <a:pPr fontAlgn="base">
              <a:spcBef>
                <a:spcPct val="0"/>
              </a:spcBef>
              <a:spcAft>
                <a:spcPct val="0"/>
              </a:spcAft>
              <a:defRPr/>
            </a:pPr>
            <a:r>
              <a:rPr lang="en-US" sz="1600" dirty="0">
                <a:solidFill>
                  <a:srgbClr val="19066A"/>
                </a:solidFill>
              </a:rPr>
              <a:t>2.  	Kontogeorgis, G. and G. Folas, </a:t>
            </a:r>
            <a:r>
              <a:rPr lang="en-US" sz="1600" i="1" dirty="0">
                <a:solidFill>
                  <a:srgbClr val="19066A"/>
                </a:solidFill>
              </a:rPr>
              <a:t>2009:</a:t>
            </a:r>
            <a:r>
              <a:rPr lang="en-US" sz="1600" dirty="0">
                <a:solidFill>
                  <a:srgbClr val="19066A"/>
                </a:solidFill>
              </a:rPr>
              <a:t/>
            </a:r>
            <a:br>
              <a:rPr lang="en-US" sz="1600" dirty="0">
                <a:solidFill>
                  <a:srgbClr val="19066A"/>
                </a:solidFill>
              </a:rPr>
            </a:br>
            <a:r>
              <a:rPr lang="en-US" sz="1600" dirty="0">
                <a:solidFill>
                  <a:srgbClr val="19066A"/>
                </a:solidFill>
              </a:rPr>
              <a:t>		</a:t>
            </a:r>
            <a:r>
              <a:rPr lang="en-US" sz="1600" i="1" dirty="0">
                <a:solidFill>
                  <a:srgbClr val="19066A"/>
                </a:solidFill>
              </a:rPr>
              <a:t>Models for Electrolyte Systems. Thermodynamic</a:t>
            </a:r>
            <a:br>
              <a:rPr lang="en-US" sz="1600" i="1" dirty="0">
                <a:solidFill>
                  <a:srgbClr val="19066A"/>
                </a:solidFill>
              </a:rPr>
            </a:br>
            <a:r>
              <a:rPr lang="en-US" sz="1600" i="1" dirty="0">
                <a:solidFill>
                  <a:srgbClr val="19066A"/>
                </a:solidFill>
              </a:rPr>
              <a:t>                 		John Wiley &amp; Sons, Ltd. 461-523.</a:t>
            </a:r>
            <a:br>
              <a:rPr lang="en-US" sz="1600" i="1" dirty="0">
                <a:solidFill>
                  <a:srgbClr val="19066A"/>
                </a:solidFill>
              </a:rPr>
            </a:br>
            <a:r>
              <a:rPr lang="en-US" sz="1600" dirty="0">
                <a:solidFill>
                  <a:srgbClr val="19066A"/>
                </a:solidFill>
              </a:rPr>
              <a:t> </a:t>
            </a:r>
            <a:endParaRPr lang="en-US" sz="1600" i="1" dirty="0">
              <a:solidFill>
                <a:srgbClr val="19066A"/>
              </a:solidFill>
            </a:endParaRPr>
          </a:p>
          <a:p>
            <a:pPr fontAlgn="base">
              <a:spcBef>
                <a:spcPct val="0"/>
              </a:spcBef>
              <a:spcAft>
                <a:spcPct val="0"/>
              </a:spcAft>
              <a:defRPr/>
            </a:pPr>
            <a:r>
              <a:rPr lang="en-US" sz="1600" dirty="0">
                <a:solidFill>
                  <a:srgbClr val="19066A"/>
                </a:solidFill>
              </a:rPr>
              <a:t> 3.  	Zemaitis, J.F., Jr., D.M. Clark, M. Rafal, and N.C. Scrivner, </a:t>
            </a:r>
            <a:r>
              <a:rPr lang="en-US" sz="1600" i="1" dirty="0">
                <a:solidFill>
                  <a:srgbClr val="19066A"/>
                </a:solidFill>
              </a:rPr>
              <a:t>1986,</a:t>
            </a:r>
            <a:r>
              <a:rPr lang="en-US" sz="1600" dirty="0">
                <a:solidFill>
                  <a:srgbClr val="19066A"/>
                </a:solidFill>
              </a:rPr>
              <a:t/>
            </a:r>
            <a:br>
              <a:rPr lang="en-US" sz="1600" dirty="0">
                <a:solidFill>
                  <a:srgbClr val="19066A"/>
                </a:solidFill>
              </a:rPr>
            </a:br>
            <a:r>
              <a:rPr lang="en-US" sz="1600" dirty="0">
                <a:solidFill>
                  <a:srgbClr val="19066A"/>
                </a:solidFill>
              </a:rPr>
              <a:t>                  	</a:t>
            </a:r>
            <a:r>
              <a:rPr lang="en-US" sz="1600" i="1" dirty="0">
                <a:solidFill>
                  <a:srgbClr val="19066A"/>
                </a:solidFill>
              </a:rPr>
              <a:t>Handbook of Aqueous   Electrolyte Thermodynamics. </a:t>
            </a:r>
          </a:p>
          <a:p>
            <a:pPr fontAlgn="base">
              <a:spcBef>
                <a:spcPct val="0"/>
              </a:spcBef>
              <a:spcAft>
                <a:spcPct val="0"/>
              </a:spcAft>
              <a:defRPr/>
            </a:pPr>
            <a:r>
              <a:rPr lang="en-US" sz="1600" i="1" dirty="0">
                <a:solidFill>
                  <a:srgbClr val="19066A"/>
                </a:solidFill>
              </a:rPr>
              <a:t>			American Institute of Chemical Engineers</a:t>
            </a:r>
            <a:r>
              <a:rPr lang="en-US" sz="1600" dirty="0">
                <a:solidFill>
                  <a:srgbClr val="19066A"/>
                </a:solidFill>
              </a:rPr>
              <a:t> </a:t>
            </a:r>
          </a:p>
          <a:p>
            <a:pPr fontAlgn="base">
              <a:spcBef>
                <a:spcPct val="0"/>
              </a:spcBef>
              <a:spcAft>
                <a:spcPct val="0"/>
              </a:spcAft>
              <a:defRPr/>
            </a:pPr>
            <a:endParaRPr lang="en-US" sz="1600" dirty="0">
              <a:solidFill>
                <a:srgbClr val="19066A"/>
              </a:solidFill>
            </a:endParaRPr>
          </a:p>
          <a:p>
            <a:pPr fontAlgn="base">
              <a:spcBef>
                <a:spcPct val="0"/>
              </a:spcBef>
              <a:spcAft>
                <a:spcPct val="0"/>
              </a:spcAft>
              <a:defRPr/>
            </a:pPr>
            <a:r>
              <a:rPr lang="en-US" sz="1600" dirty="0">
                <a:solidFill>
                  <a:srgbClr val="19066A"/>
                </a:solidFill>
              </a:rPr>
              <a:t> 4.	Pytkowicz, R.M., </a:t>
            </a:r>
            <a:r>
              <a:rPr lang="en-US" sz="1600" i="1" dirty="0">
                <a:solidFill>
                  <a:srgbClr val="19066A"/>
                </a:solidFill>
              </a:rPr>
              <a:t>1979, </a:t>
            </a:r>
            <a:r>
              <a:rPr lang="en-US" sz="1600" dirty="0">
                <a:solidFill>
                  <a:srgbClr val="19066A"/>
                </a:solidFill>
              </a:rPr>
              <a:t/>
            </a:r>
            <a:br>
              <a:rPr lang="en-US" sz="1600" dirty="0">
                <a:solidFill>
                  <a:srgbClr val="19066A"/>
                </a:solidFill>
              </a:rPr>
            </a:br>
            <a:r>
              <a:rPr lang="en-US" sz="1600" dirty="0">
                <a:solidFill>
                  <a:srgbClr val="19066A"/>
                </a:solidFill>
              </a:rPr>
              <a:t>		</a:t>
            </a:r>
            <a:r>
              <a:rPr lang="en-US" sz="1600" i="1" dirty="0">
                <a:solidFill>
                  <a:srgbClr val="19066A"/>
                </a:solidFill>
              </a:rPr>
              <a:t>Activity Coefficients in Electrolyte Solutions. Vol. 1. </a:t>
            </a:r>
            <a:br>
              <a:rPr lang="en-US" sz="1600" i="1" dirty="0">
                <a:solidFill>
                  <a:srgbClr val="19066A"/>
                </a:solidFill>
              </a:rPr>
            </a:br>
            <a:r>
              <a:rPr lang="en-US" sz="1600" i="1" dirty="0">
                <a:solidFill>
                  <a:srgbClr val="19066A"/>
                </a:solidFill>
              </a:rPr>
              <a:t>			Boca Raton  FL USA: CRC. 288.</a:t>
            </a:r>
          </a:p>
          <a:p>
            <a:pPr fontAlgn="base">
              <a:spcBef>
                <a:spcPct val="0"/>
              </a:spcBef>
              <a:spcAft>
                <a:spcPct val="0"/>
              </a:spcAft>
              <a:defRPr/>
            </a:pPr>
            <a:r>
              <a:rPr lang="en-US" sz="1600" i="1" dirty="0">
                <a:solidFill>
                  <a:srgbClr val="19066A"/>
                </a:solidFill>
              </a:rPr>
              <a:t/>
            </a:r>
            <a:br>
              <a:rPr lang="en-US" sz="1600" i="1" dirty="0">
                <a:solidFill>
                  <a:srgbClr val="19066A"/>
                </a:solidFill>
              </a:rPr>
            </a:br>
            <a:endParaRPr lang="en-US" sz="1600" i="1" dirty="0">
              <a:solidFill>
                <a:srgbClr val="19066A"/>
              </a:solidFill>
            </a:endParaRPr>
          </a:p>
          <a:p>
            <a:pPr fontAlgn="base">
              <a:spcBef>
                <a:spcPct val="0"/>
              </a:spcBef>
              <a:spcAft>
                <a:spcPct val="0"/>
              </a:spcAft>
              <a:defRPr/>
            </a:pPr>
            <a:endParaRPr lang="en-US" sz="1600" b="1" u="sng" dirty="0">
              <a:solidFill>
                <a:srgbClr val="19066A"/>
              </a:solidFill>
            </a:endParaRPr>
          </a:p>
        </p:txBody>
      </p:sp>
      <p:sp>
        <p:nvSpPr>
          <p:cNvPr id="123907" name="Title 1"/>
          <p:cNvSpPr txBox="1">
            <a:spLocks/>
          </p:cNvSpPr>
          <p:nvPr/>
        </p:nvSpPr>
        <p:spPr bwMode="auto">
          <a:xfrm>
            <a:off x="465138" y="327025"/>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algn="ctr" fontAlgn="base">
              <a:spcBef>
                <a:spcPct val="0"/>
              </a:spcBef>
              <a:spcAft>
                <a:spcPct val="0"/>
              </a:spcAft>
            </a:pPr>
            <a:r>
              <a:rPr lang="en-US" altLang="en-US" sz="4400" b="1" smtClean="0">
                <a:solidFill>
                  <a:srgbClr val="19066A"/>
                </a:solidFill>
              </a:rPr>
              <a:t>Good Data</a:t>
            </a:r>
          </a:p>
          <a:p>
            <a:pPr algn="ctr" fontAlgn="base">
              <a:spcBef>
                <a:spcPct val="0"/>
              </a:spcBef>
              <a:spcAft>
                <a:spcPct val="0"/>
              </a:spcAft>
            </a:pPr>
            <a:r>
              <a:rPr lang="en-US" altLang="en-US" sz="3200" b="1" smtClean="0">
                <a:solidFill>
                  <a:srgbClr val="19066A"/>
                </a:solidFill>
              </a:rPr>
              <a:t>Compilations of Specific Ion Effect</a:t>
            </a:r>
          </a:p>
        </p:txBody>
      </p:sp>
      <p:sp>
        <p:nvSpPr>
          <p:cNvPr id="3" name="Slide Number Placeholder 2"/>
          <p:cNvSpPr>
            <a:spLocks noGrp="1"/>
          </p:cNvSpPr>
          <p:nvPr>
            <p:ph type="sldNum" sz="quarter" idx="12"/>
          </p:nvPr>
        </p:nvSpPr>
        <p:spPr/>
        <p:txBody>
          <a:bodyPr/>
          <a:lstStyle/>
          <a:p>
            <a:pPr>
              <a:defRPr/>
            </a:pPr>
            <a:fld id="{58421426-EB6B-43F0-9ECF-691B715690D4}" type="slidenum">
              <a:rPr lang="en-US">
                <a:solidFill>
                  <a:schemeClr val="accent2">
                    <a:lumMod val="75000"/>
                  </a:schemeClr>
                </a:solidFill>
              </a:rPr>
              <a:pPr>
                <a:defRPr/>
              </a:pPr>
              <a:t>28</a:t>
            </a:fld>
            <a:endParaRPr lang="en-US" dirty="0">
              <a:solidFill>
                <a:schemeClr val="accent2">
                  <a:lumMod val="75000"/>
                </a:schemeClr>
              </a:solidFill>
            </a:endParaRPr>
          </a:p>
        </p:txBody>
      </p:sp>
    </p:spTree>
    <p:extLst>
      <p:ext uri="{BB962C8B-B14F-4D97-AF65-F5344CB8AC3E}">
        <p14:creationId xmlns:p14="http://schemas.microsoft.com/office/powerpoint/2010/main" val="388136684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gradFill rotWithShape="1">
          <a:gsLst>
            <a:gs pos="0">
              <a:srgbClr val="6A8486"/>
            </a:gs>
            <a:gs pos="50000">
              <a:srgbClr val="9ABEC1"/>
            </a:gs>
            <a:gs pos="100000">
              <a:srgbClr val="B8E3E6"/>
            </a:gs>
          </a:gsLst>
          <a:lin ang="162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16280" y="2941638"/>
            <a:ext cx="8229600" cy="1143000"/>
          </a:xfrm>
        </p:spPr>
        <p:txBody>
          <a:bodyPr>
            <a:noAutofit/>
          </a:bodyPr>
          <a:lstStyle/>
          <a:p>
            <a:r>
              <a:rPr lang="en-US" sz="2400" dirty="0" smtClean="0">
                <a:solidFill>
                  <a:schemeClr val="accent6">
                    <a:lumMod val="75000"/>
                  </a:schemeClr>
                </a:solidFill>
              </a:rPr>
              <a:t>The classical </a:t>
            </a:r>
            <a:r>
              <a:rPr lang="en-US" sz="2400" dirty="0">
                <a:solidFill>
                  <a:schemeClr val="accent6">
                    <a:lumMod val="75000"/>
                  </a:schemeClr>
                </a:solidFill>
              </a:rPr>
              <a:t>text of Robinson and Stokes </a:t>
            </a:r>
            <a:r>
              <a:rPr lang="en-US" sz="2400" dirty="0" smtClean="0">
                <a:solidFill>
                  <a:schemeClr val="accent6">
                    <a:lumMod val="75000"/>
                  </a:schemeClr>
                </a:solidFill>
              </a:rPr>
              <a:t/>
            </a:r>
            <a:br>
              <a:rPr lang="en-US" sz="2400" dirty="0" smtClean="0">
                <a:solidFill>
                  <a:schemeClr val="accent6">
                    <a:lumMod val="75000"/>
                  </a:schemeClr>
                </a:solidFill>
              </a:rPr>
            </a:br>
            <a:r>
              <a:rPr lang="en-US" sz="2400" dirty="0" smtClean="0">
                <a:solidFill>
                  <a:schemeClr val="accent6">
                    <a:lumMod val="75000"/>
                  </a:schemeClr>
                </a:solidFill>
              </a:rPr>
              <a:t> (not </a:t>
            </a:r>
            <a:r>
              <a:rPr lang="en-US" sz="2400" dirty="0">
                <a:solidFill>
                  <a:schemeClr val="accent6">
                    <a:lumMod val="75000"/>
                  </a:schemeClr>
                </a:solidFill>
              </a:rPr>
              <a:t>otherwise noted for its emotional content) </a:t>
            </a:r>
            <a:r>
              <a:rPr lang="en-US" sz="2400" dirty="0" smtClean="0">
                <a:solidFill>
                  <a:schemeClr val="accent6">
                    <a:lumMod val="75000"/>
                  </a:schemeClr>
                </a:solidFill>
              </a:rPr>
              <a:t/>
            </a:r>
            <a:br>
              <a:rPr lang="en-US" sz="2400" dirty="0" smtClean="0">
                <a:solidFill>
                  <a:schemeClr val="accent6">
                    <a:lumMod val="75000"/>
                  </a:schemeClr>
                </a:solidFill>
              </a:rPr>
            </a:br>
            <a:r>
              <a:rPr lang="en-US" sz="2400" dirty="0" smtClean="0">
                <a:solidFill>
                  <a:schemeClr val="accent6">
                    <a:lumMod val="75000"/>
                  </a:schemeClr>
                </a:solidFill>
              </a:rPr>
              <a:t>gives </a:t>
            </a:r>
            <a:r>
              <a:rPr lang="en-US" sz="2400" dirty="0">
                <a:solidFill>
                  <a:schemeClr val="accent6">
                    <a:lumMod val="75000"/>
                  </a:schemeClr>
                </a:solidFill>
              </a:rPr>
              <a:t>a glimpse of these feelings when it </a:t>
            </a:r>
            <a:r>
              <a:rPr lang="en-US" sz="2400" dirty="0" smtClean="0">
                <a:solidFill>
                  <a:schemeClr val="accent6">
                    <a:lumMod val="75000"/>
                  </a:schemeClr>
                </a:solidFill>
              </a:rPr>
              <a:t>says</a:t>
            </a:r>
            <a:r>
              <a:rPr lang="en-US" sz="2400" dirty="0">
                <a:solidFill>
                  <a:schemeClr val="accent6">
                    <a:lumMod val="75000"/>
                  </a:schemeClr>
                </a:solidFill>
              </a:rPr>
              <a:t/>
            </a:r>
            <a:br>
              <a:rPr lang="en-US" sz="2400" dirty="0">
                <a:solidFill>
                  <a:schemeClr val="accent6">
                    <a:lumMod val="75000"/>
                  </a:schemeClr>
                </a:solidFill>
              </a:rPr>
            </a:br>
            <a:r>
              <a:rPr lang="en-US" sz="2400" dirty="0">
                <a:solidFill>
                  <a:schemeClr val="accent6">
                    <a:lumMod val="75000"/>
                  </a:schemeClr>
                </a:solidFill>
              </a:rPr>
              <a:t> </a:t>
            </a:r>
            <a:br>
              <a:rPr lang="en-US" sz="2400" dirty="0">
                <a:solidFill>
                  <a:schemeClr val="accent6">
                    <a:lumMod val="75000"/>
                  </a:schemeClr>
                </a:solidFill>
              </a:rPr>
            </a:br>
            <a:r>
              <a:rPr lang="en-US" sz="3200" b="1" dirty="0">
                <a:solidFill>
                  <a:schemeClr val="accent6">
                    <a:lumMod val="75000"/>
                  </a:schemeClr>
                </a:solidFill>
              </a:rPr>
              <a:t>“In regard to concentrated solutions, many workers adopt a counsel of despair, confining their interest to concentrations below about 0.02 M, ... </a:t>
            </a:r>
            <a:r>
              <a:rPr lang="en-US" sz="3200" b="1" dirty="0" smtClean="0">
                <a:solidFill>
                  <a:schemeClr val="accent6">
                    <a:lumMod val="75000"/>
                  </a:schemeClr>
                </a:solidFill>
              </a:rPr>
              <a:t>”</a:t>
            </a:r>
            <a:r>
              <a:rPr lang="en-US" sz="2400" dirty="0">
                <a:solidFill>
                  <a:schemeClr val="accent6">
                    <a:lumMod val="75000"/>
                  </a:schemeClr>
                </a:solidFill>
              </a:rPr>
              <a:t/>
            </a:r>
            <a:br>
              <a:rPr lang="en-US" sz="2400" dirty="0">
                <a:solidFill>
                  <a:schemeClr val="accent6">
                    <a:lumMod val="75000"/>
                  </a:schemeClr>
                </a:solidFill>
              </a:rPr>
            </a:br>
            <a:r>
              <a:rPr lang="en-US" sz="2400" b="1" dirty="0">
                <a:solidFill>
                  <a:schemeClr val="accent6">
                    <a:lumMod val="75000"/>
                  </a:schemeClr>
                </a:solidFill>
              </a:rPr>
              <a:t> </a:t>
            </a:r>
            <a:r>
              <a:rPr lang="en-US" sz="2400" dirty="0">
                <a:solidFill>
                  <a:schemeClr val="accent6">
                    <a:lumMod val="75000"/>
                  </a:schemeClr>
                </a:solidFill>
              </a:rPr>
              <a:t/>
            </a:r>
            <a:br>
              <a:rPr lang="en-US" sz="2400" dirty="0">
                <a:solidFill>
                  <a:schemeClr val="accent6">
                    <a:lumMod val="75000"/>
                  </a:schemeClr>
                </a:solidFill>
              </a:rPr>
            </a:br>
            <a:r>
              <a:rPr lang="en-US" sz="2400" dirty="0" smtClean="0">
                <a:solidFill>
                  <a:schemeClr val="accent6">
                    <a:lumMod val="75000"/>
                  </a:schemeClr>
                </a:solidFill>
              </a:rPr>
              <a:t>p. 302 </a:t>
            </a:r>
            <a:r>
              <a:rPr lang="en-US" sz="2400" i="1" dirty="0" smtClean="0">
                <a:solidFill>
                  <a:schemeClr val="accent6">
                    <a:lumMod val="75000"/>
                  </a:schemeClr>
                </a:solidFill>
              </a:rPr>
              <a:t>Electrolyte Solutions</a:t>
            </a:r>
            <a:r>
              <a:rPr lang="en-US" sz="2400" dirty="0" smtClean="0">
                <a:solidFill>
                  <a:schemeClr val="accent6">
                    <a:lumMod val="75000"/>
                  </a:schemeClr>
                </a:solidFill>
              </a:rPr>
              <a:t> (1959) </a:t>
            </a:r>
            <a:r>
              <a:rPr lang="en-US" sz="2400" dirty="0">
                <a:solidFill>
                  <a:schemeClr val="accent6">
                    <a:lumMod val="75000"/>
                  </a:schemeClr>
                </a:solidFill>
              </a:rPr>
              <a:t>Butterworths </a:t>
            </a:r>
            <a:r>
              <a:rPr lang="en-US" sz="2400" dirty="0" smtClean="0">
                <a:solidFill>
                  <a:schemeClr val="accent6">
                    <a:lumMod val="75000"/>
                  </a:schemeClr>
                </a:solidFill>
              </a:rPr>
              <a:t>, also Dover (2002)</a:t>
            </a:r>
            <a:r>
              <a:rPr lang="en-US" sz="2400" dirty="0">
                <a:solidFill>
                  <a:schemeClr val="accent6">
                    <a:lumMod val="75000"/>
                  </a:schemeClr>
                </a:solidFill>
              </a:rPr>
              <a:t/>
            </a:r>
            <a:br>
              <a:rPr lang="en-US" sz="2400" dirty="0">
                <a:solidFill>
                  <a:schemeClr val="accent6">
                    <a:lumMod val="75000"/>
                  </a:schemeClr>
                </a:solidFill>
              </a:rPr>
            </a:br>
            <a:r>
              <a:rPr lang="en-US" sz="2400" dirty="0">
                <a:solidFill>
                  <a:schemeClr val="accent6">
                    <a:lumMod val="75000"/>
                  </a:schemeClr>
                </a:solidFill>
              </a:rPr>
              <a:t> </a:t>
            </a:r>
            <a:r>
              <a:rPr lang="en-US" sz="2400" dirty="0"/>
              <a:t/>
            </a:r>
            <a:br>
              <a:rPr lang="en-US" sz="2400" dirty="0"/>
            </a:br>
            <a:endParaRPr lang="en-US" sz="2400" dirty="0"/>
          </a:p>
        </p:txBody>
      </p:sp>
      <p:sp>
        <p:nvSpPr>
          <p:cNvPr id="3" name="Slide Number Placeholder 2"/>
          <p:cNvSpPr>
            <a:spLocks noGrp="1"/>
          </p:cNvSpPr>
          <p:nvPr>
            <p:ph type="sldNum" sz="quarter" idx="12"/>
          </p:nvPr>
        </p:nvSpPr>
        <p:spPr/>
        <p:txBody>
          <a:bodyPr/>
          <a:lstStyle/>
          <a:p>
            <a:pPr>
              <a:defRPr/>
            </a:pPr>
            <a:fld id="{500A61DA-D1F6-421D-B020-48596C4CA807}" type="slidenum">
              <a:rPr lang="en-US">
                <a:solidFill>
                  <a:schemeClr val="accent2">
                    <a:lumMod val="75000"/>
                  </a:schemeClr>
                </a:solidFill>
              </a:rPr>
              <a:pPr>
                <a:defRPr/>
              </a:pPr>
              <a:t>29</a:t>
            </a:fld>
            <a:endParaRPr lang="en-US" dirty="0">
              <a:solidFill>
                <a:schemeClr val="accent2">
                  <a:lumMod val="75000"/>
                </a:schemeClr>
              </a:solidFill>
            </a:endParaRPr>
          </a:p>
        </p:txBody>
      </p:sp>
    </p:spTree>
    <p:extLst>
      <p:ext uri="{BB962C8B-B14F-4D97-AF65-F5344CB8AC3E}">
        <p14:creationId xmlns:p14="http://schemas.microsoft.com/office/powerpoint/2010/main" val="398816124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0583"/>
            <a:ext cx="7772400" cy="4324904"/>
          </a:xfrm>
        </p:spPr>
        <p:txBody>
          <a:bodyPr/>
          <a:lstStyle/>
          <a:p>
            <a:r>
              <a:rPr lang="en-US" sz="4000" dirty="0" smtClean="0">
                <a:solidFill>
                  <a:schemeClr val="accent6">
                    <a:lumMod val="75000"/>
                  </a:schemeClr>
                </a:solidFill>
              </a:rPr>
              <a:t>The Electric Field is Strong</a:t>
            </a:r>
            <a:br>
              <a:rPr lang="en-US" sz="4000" dirty="0" smtClean="0">
                <a:solidFill>
                  <a:schemeClr val="accent6">
                    <a:lumMod val="75000"/>
                  </a:schemeClr>
                </a:solidFill>
              </a:rPr>
            </a:br>
            <a:r>
              <a:rPr lang="en-US" sz="4000" dirty="0" smtClean="0">
                <a:solidFill>
                  <a:schemeClr val="accent6">
                    <a:lumMod val="75000"/>
                  </a:schemeClr>
                </a:solidFill>
              </a:rPr>
              <a:t/>
            </a:r>
            <a:br>
              <a:rPr lang="en-US" sz="4000" dirty="0" smtClean="0">
                <a:solidFill>
                  <a:schemeClr val="accent6">
                    <a:lumMod val="75000"/>
                  </a:schemeClr>
                </a:solidFill>
              </a:rPr>
            </a:br>
            <a:r>
              <a:rPr lang="en-US" sz="4000" dirty="0" smtClean="0">
                <a:solidFill>
                  <a:schemeClr val="accent6">
                    <a:lumMod val="75000"/>
                  </a:schemeClr>
                </a:solidFill>
              </a:rPr>
              <a:t>Electrons are points &lt; 10</a:t>
            </a:r>
            <a:r>
              <a:rPr lang="en-US" sz="4000" baseline="30000" dirty="0" smtClean="0">
                <a:solidFill>
                  <a:schemeClr val="accent6">
                    <a:lumMod val="75000"/>
                  </a:schemeClr>
                </a:solidFill>
              </a:rPr>
              <a:t>-22 </a:t>
            </a:r>
            <a:r>
              <a:rPr lang="en-US" sz="4000" dirty="0" smtClean="0">
                <a:solidFill>
                  <a:schemeClr val="accent6">
                    <a:lumMod val="75000"/>
                  </a:schemeClr>
                </a:solidFill>
              </a:rPr>
              <a:t>m</a:t>
            </a:r>
            <a:br>
              <a:rPr lang="en-US" sz="4000" dirty="0" smtClean="0">
                <a:solidFill>
                  <a:schemeClr val="accent6">
                    <a:lumMod val="75000"/>
                  </a:schemeClr>
                </a:solidFill>
              </a:rPr>
            </a:br>
            <a:r>
              <a:rPr lang="en-US" sz="4000" dirty="0" smtClean="0">
                <a:solidFill>
                  <a:schemeClr val="accent6">
                    <a:lumMod val="75000"/>
                  </a:schemeClr>
                </a:solidFill>
              </a:rPr>
              <a:t>Maxwell Equations are Universal, </a:t>
            </a:r>
            <a:r>
              <a:rPr lang="en-US" sz="2400" dirty="0" smtClean="0">
                <a:solidFill>
                  <a:schemeClr val="accent6">
                    <a:lumMod val="75000"/>
                  </a:schemeClr>
                </a:solidFill>
              </a:rPr>
              <a:t>true on all known time scales and distances, with quantum interpretations, e.g., Casmir effect</a:t>
            </a:r>
            <a:endParaRPr lang="en-US" sz="4000" dirty="0">
              <a:solidFill>
                <a:schemeClr val="accent6">
                  <a:lumMod val="75000"/>
                </a:schemeClr>
              </a:solidFill>
            </a:endParaRPr>
          </a:p>
        </p:txBody>
      </p:sp>
      <p:sp>
        <p:nvSpPr>
          <p:cNvPr id="3" name="Subtitle 2"/>
          <p:cNvSpPr>
            <a:spLocks noGrp="1"/>
          </p:cNvSpPr>
          <p:nvPr>
            <p:ph type="subTitle" idx="1"/>
          </p:nvPr>
        </p:nvSpPr>
        <p:spPr>
          <a:xfrm>
            <a:off x="328473" y="636973"/>
            <a:ext cx="8229600" cy="1752600"/>
          </a:xfrm>
        </p:spPr>
        <p:txBody>
          <a:bodyPr/>
          <a:lstStyle/>
          <a:p>
            <a:pPr>
              <a:spcBef>
                <a:spcPct val="0"/>
              </a:spcBef>
            </a:pPr>
            <a:r>
              <a:rPr lang="en-US" sz="4400" b="1" dirty="0">
                <a:solidFill>
                  <a:schemeClr val="accent6">
                    <a:lumMod val="75000"/>
                  </a:schemeClr>
                </a:solidFill>
                <a:latin typeface="+mj-lt"/>
                <a:ea typeface="+mj-ea"/>
                <a:cs typeface="+mj-cs"/>
              </a:rPr>
              <a:t>The Electric Field is Special</a:t>
            </a:r>
          </a:p>
        </p:txBody>
      </p:sp>
      <p:sp>
        <p:nvSpPr>
          <p:cNvPr id="4" name="Slide Number Placeholder 3"/>
          <p:cNvSpPr>
            <a:spLocks noGrp="1"/>
          </p:cNvSpPr>
          <p:nvPr>
            <p:ph type="sldNum" sz="quarter" idx="12"/>
          </p:nvPr>
        </p:nvSpPr>
        <p:spPr/>
        <p:txBody>
          <a:bodyPr/>
          <a:lstStyle/>
          <a:p>
            <a:pPr>
              <a:defRPr/>
            </a:pPr>
            <a:fld id="{43A6FB17-8694-49A9-876B-92C7D74F1DB8}" type="slidenum">
              <a:rPr lang="en-US" smtClean="0"/>
              <a:pPr>
                <a:defRPr/>
              </a:pPr>
              <a:t>3</a:t>
            </a:fld>
            <a:endParaRPr lang="en-US" dirty="0"/>
          </a:p>
        </p:txBody>
      </p:sp>
    </p:spTree>
    <p:extLst>
      <p:ext uri="{BB962C8B-B14F-4D97-AF65-F5344CB8AC3E}">
        <p14:creationId xmlns:p14="http://schemas.microsoft.com/office/powerpoint/2010/main" val="12366744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bg>
      <p:bgPr>
        <a:gradFill rotWithShape="1">
          <a:gsLst>
            <a:gs pos="0">
              <a:srgbClr val="6A8486"/>
            </a:gs>
            <a:gs pos="50000">
              <a:srgbClr val="9ABEC1"/>
            </a:gs>
            <a:gs pos="100000">
              <a:srgbClr val="B8E3E6"/>
            </a:gs>
          </a:gsLst>
          <a:lin ang="16200000" scaled="1"/>
        </a:gradFill>
        <a:effectLst/>
      </p:bgPr>
    </p:bg>
    <p:spTree>
      <p:nvGrpSpPr>
        <p:cNvPr id="1" name=""/>
        <p:cNvGrpSpPr/>
        <p:nvPr/>
      </p:nvGrpSpPr>
      <p:grpSpPr>
        <a:xfrm>
          <a:off x="0" y="0"/>
          <a:ext cx="0" cy="0"/>
          <a:chOff x="0" y="0"/>
          <a:chExt cx="0" cy="0"/>
        </a:xfrm>
      </p:grpSpPr>
      <p:sp>
        <p:nvSpPr>
          <p:cNvPr id="15362" name="Rectangle 3"/>
          <p:cNvSpPr>
            <a:spLocks noChangeArrowheads="1"/>
          </p:cNvSpPr>
          <p:nvPr/>
        </p:nvSpPr>
        <p:spPr bwMode="auto">
          <a:xfrm>
            <a:off x="3617278" y="3130391"/>
            <a:ext cx="5697538" cy="387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fontAlgn="base" hangingPunct="1">
              <a:spcBef>
                <a:spcPct val="0"/>
              </a:spcBef>
              <a:spcAft>
                <a:spcPct val="0"/>
              </a:spcAft>
              <a:buFontTx/>
              <a:buNone/>
            </a:pPr>
            <a:r>
              <a:rPr lang="en-US" altLang="en-US" sz="2000" dirty="0" smtClean="0">
                <a:solidFill>
                  <a:schemeClr val="accent6">
                    <a:lumMod val="75000"/>
                  </a:schemeClr>
                </a:solidFill>
                <a:latin typeface="Calibri" pitchFamily="34" charset="0"/>
              </a:rPr>
              <a:t>“It is still a fact that over the last decades, </a:t>
            </a:r>
            <a:r>
              <a:rPr lang="en-US" altLang="en-US" sz="2000" b="1" dirty="0" smtClean="0">
                <a:solidFill>
                  <a:schemeClr val="accent6">
                    <a:lumMod val="75000"/>
                  </a:schemeClr>
                </a:solidFill>
                <a:latin typeface="Calibri" pitchFamily="34" charset="0"/>
              </a:rPr>
              <a:t/>
            </a:r>
            <a:br>
              <a:rPr lang="en-US" altLang="en-US" sz="2000" b="1" dirty="0" smtClean="0">
                <a:solidFill>
                  <a:schemeClr val="accent6">
                    <a:lumMod val="75000"/>
                  </a:schemeClr>
                </a:solidFill>
                <a:latin typeface="Calibri" pitchFamily="34" charset="0"/>
              </a:rPr>
            </a:br>
            <a:r>
              <a:rPr lang="en-US" altLang="en-US" sz="3600" b="1" dirty="0" smtClean="0">
                <a:solidFill>
                  <a:schemeClr val="accent6">
                    <a:lumMod val="75000"/>
                  </a:schemeClr>
                </a:solidFill>
                <a:latin typeface="Calibri" pitchFamily="34" charset="0"/>
              </a:rPr>
              <a:t>it was easier to fly to the moon </a:t>
            </a:r>
            <a:r>
              <a:rPr lang="en-US" altLang="en-US" sz="2800" b="1" dirty="0" smtClean="0">
                <a:solidFill>
                  <a:schemeClr val="accent6">
                    <a:lumMod val="75000"/>
                  </a:schemeClr>
                </a:solidFill>
                <a:latin typeface="Calibri" pitchFamily="34" charset="0"/>
              </a:rPr>
              <a:t/>
            </a:r>
            <a:br>
              <a:rPr lang="en-US" altLang="en-US" sz="2800" b="1" dirty="0" smtClean="0">
                <a:solidFill>
                  <a:schemeClr val="accent6">
                    <a:lumMod val="75000"/>
                  </a:schemeClr>
                </a:solidFill>
                <a:latin typeface="Calibri" pitchFamily="34" charset="0"/>
              </a:rPr>
            </a:br>
            <a:r>
              <a:rPr lang="en-US" altLang="en-US" sz="2000" dirty="0" smtClean="0">
                <a:solidFill>
                  <a:schemeClr val="accent6">
                    <a:lumMod val="75000"/>
                  </a:schemeClr>
                </a:solidFill>
                <a:latin typeface="Calibri" pitchFamily="34" charset="0"/>
              </a:rPr>
              <a:t>than to describe the </a:t>
            </a:r>
            <a:br>
              <a:rPr lang="en-US" altLang="en-US" sz="2000" dirty="0" smtClean="0">
                <a:solidFill>
                  <a:schemeClr val="accent6">
                    <a:lumMod val="75000"/>
                  </a:schemeClr>
                </a:solidFill>
                <a:latin typeface="Calibri" pitchFamily="34" charset="0"/>
              </a:rPr>
            </a:br>
            <a:r>
              <a:rPr lang="en-US" altLang="en-US" b="1" dirty="0" smtClean="0">
                <a:solidFill>
                  <a:schemeClr val="accent6">
                    <a:lumMod val="75000"/>
                  </a:schemeClr>
                </a:solidFill>
                <a:latin typeface="Calibri" pitchFamily="34" charset="0"/>
              </a:rPr>
              <a:t>free energy </a:t>
            </a:r>
            <a:br>
              <a:rPr lang="en-US" altLang="en-US" b="1" dirty="0" smtClean="0">
                <a:solidFill>
                  <a:schemeClr val="accent6">
                    <a:lumMod val="75000"/>
                  </a:schemeClr>
                </a:solidFill>
                <a:latin typeface="Calibri" pitchFamily="34" charset="0"/>
              </a:rPr>
            </a:br>
            <a:r>
              <a:rPr lang="en-US" altLang="en-US" b="1" dirty="0" smtClean="0">
                <a:solidFill>
                  <a:schemeClr val="accent6">
                    <a:lumMod val="75000"/>
                  </a:schemeClr>
                </a:solidFill>
                <a:latin typeface="Calibri" pitchFamily="34" charset="0"/>
              </a:rPr>
              <a:t>of even the simplest salt solutions </a:t>
            </a:r>
            <a:r>
              <a:rPr lang="en-US" altLang="en-US" sz="2400" b="1" dirty="0" smtClean="0">
                <a:solidFill>
                  <a:schemeClr val="accent6">
                    <a:lumMod val="75000"/>
                  </a:schemeClr>
                </a:solidFill>
                <a:latin typeface="Calibri" pitchFamily="34" charset="0"/>
              </a:rPr>
              <a:t/>
            </a:r>
            <a:br>
              <a:rPr lang="en-US" altLang="en-US" sz="2400" b="1" dirty="0" smtClean="0">
                <a:solidFill>
                  <a:schemeClr val="accent6">
                    <a:lumMod val="75000"/>
                  </a:schemeClr>
                </a:solidFill>
                <a:latin typeface="Calibri" pitchFamily="34" charset="0"/>
              </a:rPr>
            </a:br>
            <a:r>
              <a:rPr lang="en-US" altLang="en-US" sz="2000" i="1" dirty="0" smtClean="0">
                <a:solidFill>
                  <a:schemeClr val="accent6">
                    <a:lumMod val="75000"/>
                  </a:schemeClr>
                </a:solidFill>
                <a:latin typeface="Calibri" pitchFamily="34" charset="0"/>
              </a:rPr>
              <a:t>beyond a concentration of 0.1M or so.”</a:t>
            </a:r>
          </a:p>
          <a:p>
            <a:pPr eaLnBrk="1" fontAlgn="base" hangingPunct="1">
              <a:spcBef>
                <a:spcPct val="0"/>
              </a:spcBef>
              <a:spcAft>
                <a:spcPct val="0"/>
              </a:spcAft>
              <a:buFontTx/>
              <a:buNone/>
            </a:pPr>
            <a:endParaRPr lang="en-US" altLang="en-US" sz="1800" dirty="0" smtClean="0">
              <a:solidFill>
                <a:schemeClr val="accent6">
                  <a:lumMod val="75000"/>
                </a:schemeClr>
              </a:solidFill>
              <a:latin typeface="Calibri" pitchFamily="34" charset="0"/>
            </a:endParaRPr>
          </a:p>
        </p:txBody>
      </p:sp>
      <p:grpSp>
        <p:nvGrpSpPr>
          <p:cNvPr id="3" name="Group 2"/>
          <p:cNvGrpSpPr/>
          <p:nvPr/>
        </p:nvGrpSpPr>
        <p:grpSpPr>
          <a:xfrm>
            <a:off x="120807" y="1049416"/>
            <a:ext cx="3497263" cy="4100969"/>
            <a:chOff x="120807" y="1798479"/>
            <a:chExt cx="3497263" cy="4100969"/>
          </a:xfrm>
        </p:grpSpPr>
        <p:pic>
          <p:nvPicPr>
            <p:cNvPr id="15363" name="Picture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5302" y="1798479"/>
              <a:ext cx="2708275" cy="3411537"/>
            </a:xfrm>
            <a:prstGeom prst="rect">
              <a:avLst/>
            </a:prstGeom>
            <a:noFill/>
            <a:ln w="444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5364" name="Rectangle 3"/>
            <p:cNvSpPr>
              <a:spLocks noChangeArrowheads="1"/>
            </p:cNvSpPr>
            <p:nvPr/>
          </p:nvSpPr>
          <p:spPr bwMode="auto">
            <a:xfrm>
              <a:off x="120807" y="5376228"/>
              <a:ext cx="349726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fontAlgn="base" hangingPunct="1">
                <a:spcBef>
                  <a:spcPct val="0"/>
                </a:spcBef>
                <a:spcAft>
                  <a:spcPct val="0"/>
                </a:spcAft>
                <a:buFontTx/>
                <a:buNone/>
              </a:pPr>
              <a:r>
                <a:rPr lang="en-US" altLang="en-US" sz="1400" dirty="0" smtClean="0">
                  <a:solidFill>
                    <a:schemeClr val="accent6">
                      <a:lumMod val="75000"/>
                    </a:schemeClr>
                  </a:solidFill>
                  <a:latin typeface="Calibri" pitchFamily="34" charset="0"/>
                </a:rPr>
                <a:t>Kunz, W. "</a:t>
              </a:r>
              <a:r>
                <a:rPr lang="en-US" altLang="en-US" sz="1400" b="1" dirty="0" smtClean="0">
                  <a:solidFill>
                    <a:schemeClr val="accent6">
                      <a:lumMod val="75000"/>
                    </a:schemeClr>
                  </a:solidFill>
                  <a:latin typeface="Calibri" pitchFamily="34" charset="0"/>
                </a:rPr>
                <a:t>Specific Ion Effects</a:t>
              </a:r>
              <a:r>
                <a:rPr lang="en-US" altLang="en-US" sz="1400" dirty="0" smtClean="0">
                  <a:solidFill>
                    <a:schemeClr val="accent6">
                      <a:lumMod val="75000"/>
                    </a:schemeClr>
                  </a:solidFill>
                  <a:latin typeface="Calibri" pitchFamily="34" charset="0"/>
                </a:rPr>
                <a:t>"</a:t>
              </a:r>
            </a:p>
            <a:p>
              <a:pPr algn="ctr" eaLnBrk="1" fontAlgn="base" hangingPunct="1">
                <a:spcBef>
                  <a:spcPct val="0"/>
                </a:spcBef>
                <a:spcAft>
                  <a:spcPct val="0"/>
                </a:spcAft>
                <a:buFontTx/>
                <a:buNone/>
              </a:pPr>
              <a:r>
                <a:rPr lang="en-US" altLang="en-US" sz="1400" dirty="0" smtClean="0">
                  <a:solidFill>
                    <a:schemeClr val="accent6">
                      <a:lumMod val="75000"/>
                    </a:schemeClr>
                  </a:solidFill>
                  <a:latin typeface="Calibri" pitchFamily="34" charset="0"/>
                </a:rPr>
                <a:t>World Scientific Singapore, 2009; p 11</a:t>
              </a:r>
              <a:endParaRPr lang="en-US" altLang="en-US" sz="1800" dirty="0" smtClean="0">
                <a:solidFill>
                  <a:schemeClr val="accent6">
                    <a:lumMod val="75000"/>
                  </a:schemeClr>
                </a:solidFill>
                <a:latin typeface="Calibri" pitchFamily="34" charset="0"/>
              </a:endParaRPr>
            </a:p>
          </p:txBody>
        </p:sp>
      </p:grpSp>
      <p:pic>
        <p:nvPicPr>
          <p:cNvPr id="1536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96839" y="132235"/>
            <a:ext cx="2484119" cy="27372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bwMode="auto">
          <a:xfrm>
            <a:off x="5196839" y="2840831"/>
            <a:ext cx="2225040" cy="579120"/>
          </a:xfrm>
          <a:prstGeom prst="rect">
            <a:avLst/>
          </a:prstGeom>
          <a:noFill/>
          <a:ln w="25400">
            <a:noFill/>
            <a:miter lim="800000"/>
            <a:headEnd/>
            <a:tailEnd/>
          </a:ln>
        </p:spPr>
        <p:txBody>
          <a:bodyPr wrap="square" rtlCol="0">
            <a:noAutofit/>
          </a:bodyPr>
          <a:lstStyle/>
          <a:p>
            <a:pPr algn="ctr" fontAlgn="base">
              <a:spcBef>
                <a:spcPct val="0"/>
              </a:spcBef>
              <a:spcAft>
                <a:spcPct val="0"/>
              </a:spcAft>
            </a:pPr>
            <a:r>
              <a:rPr lang="en-US" b="1" dirty="0" smtClean="0">
                <a:solidFill>
                  <a:schemeClr val="accent6">
                    <a:lumMod val="75000"/>
                  </a:schemeClr>
                </a:solidFill>
                <a:latin typeface="Calibri" pitchFamily="34" charset="0"/>
              </a:rPr>
              <a:t>Werner Kunz</a:t>
            </a:r>
            <a:endParaRPr lang="en-US" b="1" dirty="0">
              <a:solidFill>
                <a:schemeClr val="accent6">
                  <a:lumMod val="75000"/>
                </a:schemeClr>
              </a:solidFill>
              <a:latin typeface="Calibri" pitchFamily="34" charset="0"/>
            </a:endParaRPr>
          </a:p>
        </p:txBody>
      </p:sp>
      <p:sp>
        <p:nvSpPr>
          <p:cNvPr id="4" name="Slide Number Placeholder 3"/>
          <p:cNvSpPr>
            <a:spLocks noGrp="1"/>
          </p:cNvSpPr>
          <p:nvPr>
            <p:ph type="sldNum" sz="quarter" idx="12"/>
          </p:nvPr>
        </p:nvSpPr>
        <p:spPr>
          <a:xfrm>
            <a:off x="8269496" y="6551454"/>
            <a:ext cx="874504" cy="457200"/>
          </a:xfrm>
        </p:spPr>
        <p:txBody>
          <a:bodyPr/>
          <a:lstStyle/>
          <a:p>
            <a:pPr>
              <a:defRPr/>
            </a:pPr>
            <a:fld id="{58421426-EB6B-43F0-9ECF-691B715690D4}" type="slidenum">
              <a:rPr lang="en-US">
                <a:solidFill>
                  <a:schemeClr val="accent2">
                    <a:lumMod val="75000"/>
                  </a:schemeClr>
                </a:solidFill>
              </a:rPr>
              <a:pPr>
                <a:defRPr/>
              </a:pPr>
              <a:t>30</a:t>
            </a:fld>
            <a:endParaRPr lang="en-US" dirty="0">
              <a:solidFill>
                <a:schemeClr val="accent2">
                  <a:lumMod val="75000"/>
                </a:schemeClr>
              </a:solidFill>
            </a:endParaRPr>
          </a:p>
        </p:txBody>
      </p:sp>
    </p:spTree>
    <p:extLst>
      <p:ext uri="{BB962C8B-B14F-4D97-AF65-F5344CB8AC3E}">
        <p14:creationId xmlns:p14="http://schemas.microsoft.com/office/powerpoint/2010/main" val="32419814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gradFill rotWithShape="1">
          <a:gsLst>
            <a:gs pos="0">
              <a:srgbClr val="6A8486"/>
            </a:gs>
            <a:gs pos="50000">
              <a:srgbClr val="9ABEC1"/>
            </a:gs>
            <a:gs pos="100000">
              <a:srgbClr val="B8E3E6"/>
            </a:gs>
          </a:gsLst>
          <a:lin ang="16200000" scaled="1"/>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98175" y="129209"/>
            <a:ext cx="8845826" cy="5188225"/>
          </a:xfrm>
        </p:spPr>
        <p:txBody>
          <a:bodyPr>
            <a:normAutofit fontScale="90000"/>
          </a:bodyPr>
          <a:lstStyle/>
          <a:p>
            <a:r>
              <a:rPr lang="en-US" b="1" dirty="0" smtClean="0">
                <a:solidFill>
                  <a:schemeClr val="accent6">
                    <a:lumMod val="75000"/>
                  </a:schemeClr>
                </a:solidFill>
              </a:rPr>
              <a:t/>
            </a:r>
            <a:br>
              <a:rPr lang="en-US" b="1" dirty="0" smtClean="0">
                <a:solidFill>
                  <a:schemeClr val="accent6">
                    <a:lumMod val="75000"/>
                  </a:schemeClr>
                </a:solidFill>
              </a:rPr>
            </a:br>
            <a:r>
              <a:rPr lang="en-US" b="1" dirty="0">
                <a:solidFill>
                  <a:schemeClr val="accent6">
                    <a:lumMod val="75000"/>
                  </a:schemeClr>
                </a:solidFill>
              </a:rPr>
              <a:t/>
            </a:r>
            <a:br>
              <a:rPr lang="en-US" b="1" dirty="0">
                <a:solidFill>
                  <a:schemeClr val="accent6">
                    <a:lumMod val="75000"/>
                  </a:schemeClr>
                </a:solidFill>
              </a:rPr>
            </a:br>
            <a:r>
              <a:rPr lang="en-US" b="1" dirty="0" smtClean="0">
                <a:solidFill>
                  <a:schemeClr val="accent6">
                    <a:lumMod val="75000"/>
                  </a:schemeClr>
                </a:solidFill>
              </a:rPr>
              <a:t/>
            </a:r>
            <a:br>
              <a:rPr lang="en-US" b="1" dirty="0" smtClean="0">
                <a:solidFill>
                  <a:schemeClr val="accent6">
                    <a:lumMod val="75000"/>
                  </a:schemeClr>
                </a:solidFill>
              </a:rPr>
            </a:br>
            <a:r>
              <a:rPr lang="en-US" b="1" dirty="0" smtClean="0">
                <a:solidFill>
                  <a:schemeClr val="accent6">
                    <a:lumMod val="75000"/>
                  </a:schemeClr>
                </a:solidFill>
              </a:rPr>
              <a:t>Physical Chemists </a:t>
            </a:r>
            <a:r>
              <a:rPr lang="en-US" b="1" dirty="0">
                <a:solidFill>
                  <a:schemeClr val="accent6">
                    <a:lumMod val="75000"/>
                  </a:schemeClr>
                </a:solidFill>
              </a:rPr>
              <a:t>w</a:t>
            </a:r>
            <a:r>
              <a:rPr lang="en-US" b="1" dirty="0" smtClean="0">
                <a:solidFill>
                  <a:schemeClr val="accent6">
                    <a:lumMod val="75000"/>
                  </a:schemeClr>
                </a:solidFill>
              </a:rPr>
              <a:t>ill be Frustrated by Real Solutions</a:t>
            </a:r>
            <a:br>
              <a:rPr lang="en-US" b="1" dirty="0" smtClean="0">
                <a:solidFill>
                  <a:schemeClr val="accent6">
                    <a:lumMod val="75000"/>
                  </a:schemeClr>
                </a:solidFill>
              </a:rPr>
            </a:br>
            <a:r>
              <a:rPr lang="en-US" sz="3100" dirty="0" smtClean="0">
                <a:solidFill>
                  <a:schemeClr val="accent6">
                    <a:lumMod val="75000"/>
                  </a:schemeClr>
                </a:solidFill>
              </a:rPr>
              <a:t>until</a:t>
            </a:r>
            <a:r>
              <a:rPr lang="en-US" sz="3100" b="1" dirty="0" smtClean="0">
                <a:solidFill>
                  <a:schemeClr val="accent6">
                    <a:lumMod val="75000"/>
                  </a:schemeClr>
                </a:solidFill>
              </a:rPr>
              <a:t> </a:t>
            </a:r>
            <a:r>
              <a:rPr lang="en-US" b="1" dirty="0" smtClean="0">
                <a:solidFill>
                  <a:schemeClr val="accent6">
                    <a:lumMod val="75000"/>
                  </a:schemeClr>
                </a:solidFill>
              </a:rPr>
              <a:t/>
            </a:r>
            <a:br>
              <a:rPr lang="en-US" b="1" dirty="0" smtClean="0">
                <a:solidFill>
                  <a:schemeClr val="accent6">
                    <a:lumMod val="75000"/>
                  </a:schemeClr>
                </a:solidFill>
              </a:rPr>
            </a:br>
            <a:r>
              <a:rPr lang="en-US" b="1" dirty="0" smtClean="0">
                <a:solidFill>
                  <a:schemeClr val="accent6">
                    <a:lumMod val="75000"/>
                  </a:schemeClr>
                </a:solidFill>
              </a:rPr>
              <a:t>Everything Interacts with Everything Else</a:t>
            </a:r>
            <a:br>
              <a:rPr lang="en-US" b="1" dirty="0" smtClean="0">
                <a:solidFill>
                  <a:schemeClr val="accent6">
                    <a:lumMod val="75000"/>
                  </a:schemeClr>
                </a:solidFill>
              </a:rPr>
            </a:br>
            <a:r>
              <a:rPr lang="en-US" sz="3100" dirty="0" smtClean="0">
                <a:solidFill>
                  <a:schemeClr val="accent6">
                    <a:lumMod val="75000"/>
                  </a:schemeClr>
                </a:solidFill>
              </a:rPr>
              <a:t>in their theories and simulations</a:t>
            </a:r>
            <a:r>
              <a:rPr lang="en-US" dirty="0" smtClean="0">
                <a:solidFill>
                  <a:schemeClr val="accent6">
                    <a:lumMod val="75000"/>
                  </a:schemeClr>
                </a:solidFill>
              </a:rPr>
              <a:t/>
            </a:r>
            <a:br>
              <a:rPr lang="en-US" dirty="0" smtClean="0">
                <a:solidFill>
                  <a:schemeClr val="accent6">
                    <a:lumMod val="75000"/>
                  </a:schemeClr>
                </a:solidFill>
              </a:rPr>
            </a:br>
            <a:r>
              <a:rPr lang="en-US" sz="3600" dirty="0" smtClean="0">
                <a:solidFill>
                  <a:schemeClr val="accent6">
                    <a:lumMod val="75000"/>
                  </a:schemeClr>
                </a:solidFill>
              </a:rPr>
              <a:t>including the </a:t>
            </a:r>
            <a:br>
              <a:rPr lang="en-US" sz="3600" dirty="0" smtClean="0">
                <a:solidFill>
                  <a:schemeClr val="accent6">
                    <a:lumMod val="75000"/>
                  </a:schemeClr>
                </a:solidFill>
              </a:rPr>
            </a:br>
            <a:r>
              <a:rPr lang="en-US" b="1" dirty="0" smtClean="0">
                <a:solidFill>
                  <a:schemeClr val="accent6">
                    <a:lumMod val="75000"/>
                  </a:schemeClr>
                </a:solidFill>
              </a:rPr>
              <a:t>Special Role of the Electric Field</a:t>
            </a:r>
            <a:br>
              <a:rPr lang="en-US" b="1" dirty="0" smtClean="0">
                <a:solidFill>
                  <a:schemeClr val="accent6">
                    <a:lumMod val="75000"/>
                  </a:schemeClr>
                </a:solidFill>
              </a:rPr>
            </a:br>
            <a:r>
              <a:rPr lang="en-US" sz="3600" i="1" dirty="0" smtClean="0">
                <a:solidFill>
                  <a:schemeClr val="accent6">
                    <a:lumMod val="75000"/>
                  </a:schemeClr>
                </a:solidFill>
              </a:rPr>
              <a:t>Strong, Global, true on all scales</a:t>
            </a:r>
            <a:br>
              <a:rPr lang="en-US" sz="3600" i="1" dirty="0" smtClean="0">
                <a:solidFill>
                  <a:schemeClr val="accent6">
                    <a:lumMod val="75000"/>
                  </a:schemeClr>
                </a:solidFill>
              </a:rPr>
            </a:br>
            <a:endParaRPr lang="en-US" i="1" dirty="0">
              <a:solidFill>
                <a:schemeClr val="accent6">
                  <a:lumMod val="75000"/>
                </a:schemeClr>
              </a:solidFill>
            </a:endParaRPr>
          </a:p>
        </p:txBody>
      </p:sp>
      <p:sp>
        <p:nvSpPr>
          <p:cNvPr id="3" name="Slide Number Placeholder 2"/>
          <p:cNvSpPr>
            <a:spLocks noGrp="1"/>
          </p:cNvSpPr>
          <p:nvPr>
            <p:ph type="sldNum" sz="quarter" idx="12"/>
          </p:nvPr>
        </p:nvSpPr>
        <p:spPr/>
        <p:txBody>
          <a:bodyPr/>
          <a:lstStyle/>
          <a:p>
            <a:pPr>
              <a:defRPr/>
            </a:pPr>
            <a:fld id="{58421426-EB6B-43F0-9ECF-691B715690D4}" type="slidenum">
              <a:rPr lang="en-US" smtClean="0">
                <a:solidFill>
                  <a:schemeClr val="accent2">
                    <a:lumMod val="75000"/>
                  </a:schemeClr>
                </a:solidFill>
              </a:rPr>
              <a:pPr>
                <a:defRPr/>
              </a:pPr>
              <a:t>31</a:t>
            </a:fld>
            <a:endParaRPr lang="en-US" dirty="0">
              <a:solidFill>
                <a:schemeClr val="accent2">
                  <a:lumMod val="75000"/>
                </a:schemeClr>
              </a:solidFill>
            </a:endParaRPr>
          </a:p>
        </p:txBody>
      </p:sp>
    </p:spTree>
    <p:extLst>
      <p:ext uri="{BB962C8B-B14F-4D97-AF65-F5344CB8AC3E}">
        <p14:creationId xmlns:p14="http://schemas.microsoft.com/office/powerpoint/2010/main" val="334781871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2000"/>
            <a:lum/>
          </a:blip>
          <a:srcRect/>
          <a:tile tx="0" ty="0" sx="100000" sy="100000" flip="none" algn="tl"/>
        </a:blipFill>
        <a:effectLst/>
      </p:bgPr>
    </p:bg>
    <p:spTree>
      <p:nvGrpSpPr>
        <p:cNvPr id="1" name=""/>
        <p:cNvGrpSpPr/>
        <p:nvPr/>
      </p:nvGrpSpPr>
      <p:grpSpPr>
        <a:xfrm>
          <a:off x="0" y="0"/>
          <a:ext cx="0" cy="0"/>
          <a:chOff x="0" y="0"/>
          <a:chExt cx="0" cy="0"/>
        </a:xfrm>
      </p:grpSpPr>
      <p:sp>
        <p:nvSpPr>
          <p:cNvPr id="5" name="TextBox 4"/>
          <p:cNvSpPr txBox="1"/>
          <p:nvPr/>
        </p:nvSpPr>
        <p:spPr>
          <a:xfrm>
            <a:off x="868680" y="3401310"/>
            <a:ext cx="7406640" cy="2523768"/>
          </a:xfrm>
          <a:prstGeom prst="rect">
            <a:avLst/>
          </a:prstGeom>
          <a:noFill/>
        </p:spPr>
        <p:txBody>
          <a:bodyPr wrap="square" rtlCol="0">
            <a:spAutoFit/>
          </a:bodyPr>
          <a:lstStyle/>
          <a:p>
            <a:pPr algn="ctr"/>
            <a:r>
              <a:rPr lang="en-US" sz="4400" b="1" dirty="0" smtClean="0">
                <a:solidFill>
                  <a:srgbClr val="4F81BD">
                    <a:lumMod val="50000"/>
                  </a:srgbClr>
                </a:solidFill>
              </a:rPr>
              <a:t>Scientists must </a:t>
            </a:r>
            <a:r>
              <a:rPr lang="en-US" sz="4400" b="1" dirty="0">
                <a:solidFill>
                  <a:srgbClr val="4F81BD">
                    <a:lumMod val="50000"/>
                  </a:srgbClr>
                </a:solidFill>
              </a:rPr>
              <a:t>G</a:t>
            </a:r>
            <a:r>
              <a:rPr lang="en-US" sz="4400" b="1" dirty="0" smtClean="0">
                <a:solidFill>
                  <a:srgbClr val="4F81BD">
                    <a:lumMod val="50000"/>
                  </a:srgbClr>
                </a:solidFill>
              </a:rPr>
              <a:t>rasp </a:t>
            </a:r>
            <a:r>
              <a:rPr lang="en-US" sz="4400" dirty="0" smtClean="0">
                <a:solidFill>
                  <a:srgbClr val="4F81BD">
                    <a:lumMod val="50000"/>
                  </a:srgbClr>
                </a:solidFill>
              </a:rPr>
              <a:t/>
            </a:r>
            <a:br>
              <a:rPr lang="en-US" sz="4400" dirty="0" smtClean="0">
                <a:solidFill>
                  <a:srgbClr val="4F81BD">
                    <a:lumMod val="50000"/>
                  </a:srgbClr>
                </a:solidFill>
              </a:rPr>
            </a:br>
            <a:r>
              <a:rPr lang="en-US" sz="3200" dirty="0" smtClean="0">
                <a:solidFill>
                  <a:srgbClr val="4F81BD">
                    <a:lumMod val="50000"/>
                  </a:srgbClr>
                </a:solidFill>
              </a:rPr>
              <a:t>and </a:t>
            </a:r>
            <a:r>
              <a:rPr lang="en-US" sz="3200" dirty="0">
                <a:solidFill>
                  <a:srgbClr val="4F81BD">
                    <a:lumMod val="50000"/>
                  </a:srgbClr>
                </a:solidFill>
              </a:rPr>
              <a:t>not just </a:t>
            </a:r>
            <a:r>
              <a:rPr lang="en-US" sz="3200" dirty="0" smtClean="0">
                <a:solidFill>
                  <a:srgbClr val="4F81BD">
                    <a:lumMod val="50000"/>
                  </a:srgbClr>
                </a:solidFill>
              </a:rPr>
              <a:t>reach</a:t>
            </a:r>
          </a:p>
          <a:p>
            <a:pPr algn="ctr"/>
            <a:r>
              <a:rPr lang="en-US" sz="3200" dirty="0" smtClean="0">
                <a:solidFill>
                  <a:srgbClr val="4F81BD">
                    <a:lumMod val="50000"/>
                  </a:srgbClr>
                </a:solidFill>
              </a:rPr>
              <a:t>That is why calibrations are necessary</a:t>
            </a:r>
          </a:p>
          <a:p>
            <a:pPr algn="ctr"/>
            <a:r>
              <a:rPr lang="en-US" sz="1600" b="1" dirty="0" smtClean="0">
                <a:solidFill>
                  <a:srgbClr val="4F81BD">
                    <a:lumMod val="50000"/>
                  </a:srgbClr>
                </a:solidFill>
              </a:rPr>
              <a:t>Otherwise, </a:t>
            </a:r>
            <a:br>
              <a:rPr lang="en-US" sz="1600" b="1" dirty="0" smtClean="0">
                <a:solidFill>
                  <a:srgbClr val="4F81BD">
                    <a:lumMod val="50000"/>
                  </a:srgbClr>
                </a:solidFill>
              </a:rPr>
            </a:br>
            <a:r>
              <a:rPr lang="en-US" sz="1600" b="1" dirty="0" smtClean="0">
                <a:solidFill>
                  <a:srgbClr val="4F81BD">
                    <a:lumMod val="50000"/>
                  </a:srgbClr>
                </a:solidFill>
              </a:rPr>
              <a:t>progress is slow and machines and devices do not work</a:t>
            </a:r>
            <a:endParaRPr lang="en-US" sz="1600" b="1" dirty="0">
              <a:solidFill>
                <a:srgbClr val="4F81BD">
                  <a:lumMod val="50000"/>
                </a:srgbClr>
              </a:solidFill>
            </a:endParaRPr>
          </a:p>
          <a:p>
            <a:endParaRPr lang="en-US" dirty="0">
              <a:solidFill>
                <a:prstClr val="black"/>
              </a:solidFill>
            </a:endParaRPr>
          </a:p>
        </p:txBody>
      </p:sp>
      <p:sp>
        <p:nvSpPr>
          <p:cNvPr id="2" name="Rectangle 1"/>
          <p:cNvSpPr/>
          <p:nvPr/>
        </p:nvSpPr>
        <p:spPr>
          <a:xfrm>
            <a:off x="520065" y="375459"/>
            <a:ext cx="8103870" cy="2923877"/>
          </a:xfrm>
          <a:prstGeom prst="rect">
            <a:avLst/>
          </a:prstGeom>
        </p:spPr>
        <p:txBody>
          <a:bodyPr wrap="square">
            <a:spAutoFit/>
          </a:bodyPr>
          <a:lstStyle/>
          <a:p>
            <a:pPr algn="ctr"/>
            <a:r>
              <a:rPr lang="en-US" b="1" dirty="0" smtClean="0">
                <a:solidFill>
                  <a:srgbClr val="4F81BD">
                    <a:lumMod val="50000"/>
                  </a:srgbClr>
                </a:solidFill>
              </a:rPr>
              <a:t>A poet hopes we will never learn the difference between dreams and realities</a:t>
            </a:r>
          </a:p>
          <a:p>
            <a:pPr algn="ctr"/>
            <a:endParaRPr lang="en-US" dirty="0" smtClean="0">
              <a:solidFill>
                <a:srgbClr val="4F81BD">
                  <a:lumMod val="50000"/>
                </a:srgbClr>
              </a:solidFill>
            </a:endParaRPr>
          </a:p>
          <a:p>
            <a:pPr algn="ctr"/>
            <a:r>
              <a:rPr lang="en-US" sz="2800" b="1" dirty="0" smtClean="0">
                <a:solidFill>
                  <a:srgbClr val="4F81BD">
                    <a:lumMod val="50000"/>
                  </a:srgbClr>
                </a:solidFill>
              </a:rPr>
              <a:t>“Ah</a:t>
            </a:r>
            <a:r>
              <a:rPr lang="en-US" sz="2800" b="1" dirty="0">
                <a:solidFill>
                  <a:srgbClr val="4F81BD">
                    <a:lumMod val="50000"/>
                  </a:srgbClr>
                </a:solidFill>
              </a:rPr>
              <a:t>, but a man's reach should exceed his grasp,</a:t>
            </a:r>
            <a:br>
              <a:rPr lang="en-US" sz="2800" b="1" dirty="0">
                <a:solidFill>
                  <a:srgbClr val="4F81BD">
                    <a:lumMod val="50000"/>
                  </a:srgbClr>
                </a:solidFill>
              </a:rPr>
            </a:br>
            <a:r>
              <a:rPr lang="en-US" sz="2800" b="1" dirty="0">
                <a:solidFill>
                  <a:srgbClr val="4F81BD">
                    <a:lumMod val="50000"/>
                  </a:srgbClr>
                </a:solidFill>
              </a:rPr>
              <a:t>Or what's a heaven for</a:t>
            </a:r>
            <a:r>
              <a:rPr lang="en-US" sz="2800" b="1" dirty="0" smtClean="0">
                <a:solidFill>
                  <a:srgbClr val="4F81BD">
                    <a:lumMod val="50000"/>
                  </a:srgbClr>
                </a:solidFill>
              </a:rPr>
              <a:t>?”</a:t>
            </a:r>
          </a:p>
          <a:p>
            <a:pPr algn="ctr"/>
            <a:endParaRPr lang="en-US" sz="2800" b="1" dirty="0">
              <a:solidFill>
                <a:srgbClr val="4F81BD">
                  <a:lumMod val="50000"/>
                </a:srgbClr>
              </a:solidFill>
            </a:endParaRPr>
          </a:p>
          <a:p>
            <a:pPr lvl="1" algn="ctr"/>
            <a:r>
              <a:rPr lang="en-US" sz="2800" b="1" dirty="0">
                <a:solidFill>
                  <a:srgbClr val="4F81BD">
                    <a:lumMod val="50000"/>
                  </a:srgbClr>
                </a:solidFill>
              </a:rPr>
              <a:t>Robert Browning</a:t>
            </a:r>
          </a:p>
          <a:p>
            <a:pPr lvl="1" algn="ctr"/>
            <a:r>
              <a:rPr lang="en-US" i="1" dirty="0" smtClean="0">
                <a:solidFill>
                  <a:srgbClr val="4F81BD">
                    <a:lumMod val="50000"/>
                  </a:srgbClr>
                </a:solidFill>
              </a:rPr>
              <a:t>"</a:t>
            </a:r>
            <a:r>
              <a:rPr lang="en-US" i="1" dirty="0">
                <a:solidFill>
                  <a:srgbClr val="4F81BD">
                    <a:lumMod val="50000"/>
                  </a:srgbClr>
                </a:solidFill>
              </a:rPr>
              <a:t>Andrea del </a:t>
            </a:r>
            <a:r>
              <a:rPr lang="en-US" i="1" dirty="0" err="1">
                <a:solidFill>
                  <a:srgbClr val="4F81BD">
                    <a:lumMod val="50000"/>
                  </a:srgbClr>
                </a:solidFill>
              </a:rPr>
              <a:t>Sarto</a:t>
            </a:r>
            <a:r>
              <a:rPr lang="en-US" i="1" dirty="0">
                <a:solidFill>
                  <a:srgbClr val="4F81BD">
                    <a:lumMod val="50000"/>
                  </a:srgbClr>
                </a:solidFill>
              </a:rPr>
              <a:t>", </a:t>
            </a:r>
            <a:r>
              <a:rPr lang="en-US" dirty="0">
                <a:solidFill>
                  <a:srgbClr val="4F81BD">
                    <a:lumMod val="50000"/>
                  </a:srgbClr>
                </a:solidFill>
              </a:rPr>
              <a:t>line 98.</a:t>
            </a:r>
          </a:p>
          <a:p>
            <a:pPr algn="ctr"/>
            <a:endParaRPr lang="en-US" dirty="0">
              <a:solidFill>
                <a:prstClr val="black"/>
              </a:solidFill>
            </a:endParaRPr>
          </a:p>
        </p:txBody>
      </p:sp>
      <p:sp>
        <p:nvSpPr>
          <p:cNvPr id="3" name="Slide Number Placeholder 2"/>
          <p:cNvSpPr>
            <a:spLocks noGrp="1"/>
          </p:cNvSpPr>
          <p:nvPr>
            <p:ph type="sldNum" sz="quarter" idx="12"/>
          </p:nvPr>
        </p:nvSpPr>
        <p:spPr/>
        <p:txBody>
          <a:bodyPr/>
          <a:lstStyle/>
          <a:p>
            <a:fld id="{55722841-C2E9-4BF3-BE11-AFC15F307697}" type="slidenum">
              <a:rPr lang="en-US" sz="1410" smtClean="0">
                <a:solidFill>
                  <a:schemeClr val="accent4">
                    <a:lumMod val="75000"/>
                  </a:schemeClr>
                </a:solidFill>
              </a:rPr>
              <a:pPr/>
              <a:t>32</a:t>
            </a:fld>
            <a:endParaRPr lang="en-US" sz="1410" dirty="0">
              <a:solidFill>
                <a:schemeClr val="accent4">
                  <a:lumMod val="75000"/>
                </a:schemeClr>
              </a:solidFill>
            </a:endParaRPr>
          </a:p>
        </p:txBody>
      </p:sp>
    </p:spTree>
    <p:extLst>
      <p:ext uri="{BB962C8B-B14F-4D97-AF65-F5344CB8AC3E}">
        <p14:creationId xmlns:p14="http://schemas.microsoft.com/office/powerpoint/2010/main" val="161384425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bwMode="auto">
          <a:xfrm>
            <a:off x="2002536" y="850392"/>
            <a:ext cx="4654296" cy="4832092"/>
          </a:xfrm>
          <a:prstGeom prst="rect">
            <a:avLst/>
          </a:prstGeom>
          <a:noFill/>
          <a:ln w="9525">
            <a:noFill/>
            <a:miter lim="800000"/>
            <a:headEnd/>
            <a:tailEnd/>
          </a:ln>
        </p:spPr>
        <p:txBody>
          <a:bodyPr wrap="square" rtlCol="0">
            <a:spAutoFit/>
          </a:bodyPr>
          <a:lstStyle/>
          <a:p>
            <a:pPr algn="ctr" fontAlgn="base">
              <a:spcBef>
                <a:spcPct val="0"/>
              </a:spcBef>
              <a:spcAft>
                <a:spcPct val="0"/>
              </a:spcAft>
            </a:pPr>
            <a:r>
              <a:rPr lang="en-US" sz="2400" b="1" dirty="0" smtClean="0">
                <a:solidFill>
                  <a:srgbClr val="333399">
                    <a:lumMod val="75000"/>
                  </a:srgbClr>
                </a:solidFill>
              </a:rPr>
              <a:t>Reconciling </a:t>
            </a:r>
            <a:endParaRPr lang="en-US" sz="3200" b="1" dirty="0" smtClean="0">
              <a:solidFill>
                <a:srgbClr val="333399">
                  <a:lumMod val="75000"/>
                </a:srgbClr>
              </a:solidFill>
            </a:endParaRPr>
          </a:p>
          <a:p>
            <a:pPr algn="ctr" fontAlgn="base">
              <a:spcBef>
                <a:spcPct val="0"/>
              </a:spcBef>
              <a:spcAft>
                <a:spcPct val="0"/>
              </a:spcAft>
            </a:pPr>
            <a:r>
              <a:rPr lang="en-US" sz="4000" b="1" dirty="0" smtClean="0">
                <a:solidFill>
                  <a:srgbClr val="333399">
                    <a:lumMod val="75000"/>
                  </a:srgbClr>
                </a:solidFill>
              </a:rPr>
              <a:t>Mass Action</a:t>
            </a:r>
          </a:p>
          <a:p>
            <a:pPr algn="ctr" fontAlgn="base">
              <a:spcBef>
                <a:spcPct val="0"/>
              </a:spcBef>
              <a:spcAft>
                <a:spcPct val="0"/>
              </a:spcAft>
            </a:pPr>
            <a:r>
              <a:rPr lang="en-US" sz="2400" b="1" dirty="0" smtClean="0">
                <a:solidFill>
                  <a:srgbClr val="333399">
                    <a:lumMod val="75000"/>
                  </a:srgbClr>
                </a:solidFill>
              </a:rPr>
              <a:t>and</a:t>
            </a:r>
          </a:p>
          <a:p>
            <a:pPr algn="ctr" fontAlgn="base">
              <a:spcBef>
                <a:spcPct val="0"/>
              </a:spcBef>
              <a:spcAft>
                <a:spcPct val="0"/>
              </a:spcAft>
            </a:pPr>
            <a:r>
              <a:rPr lang="en-US" sz="4000" b="1" dirty="0" smtClean="0">
                <a:solidFill>
                  <a:srgbClr val="333399">
                    <a:lumMod val="75000"/>
                  </a:srgbClr>
                </a:solidFill>
              </a:rPr>
              <a:t>Maxwell-Kirchoff</a:t>
            </a:r>
            <a:br>
              <a:rPr lang="en-US" sz="4000" b="1" dirty="0" smtClean="0">
                <a:solidFill>
                  <a:srgbClr val="333399">
                    <a:lumMod val="75000"/>
                  </a:srgbClr>
                </a:solidFill>
              </a:rPr>
            </a:br>
            <a:r>
              <a:rPr lang="en-US" sz="4000" b="1" dirty="0" smtClean="0">
                <a:solidFill>
                  <a:srgbClr val="333399">
                    <a:lumMod val="75000"/>
                  </a:srgbClr>
                </a:solidFill>
              </a:rPr>
              <a:t> </a:t>
            </a:r>
          </a:p>
          <a:p>
            <a:pPr algn="ctr" fontAlgn="base">
              <a:spcBef>
                <a:spcPct val="0"/>
              </a:spcBef>
              <a:spcAft>
                <a:spcPct val="0"/>
              </a:spcAft>
            </a:pPr>
            <a:r>
              <a:rPr lang="en-US" sz="2000" b="1" dirty="0" smtClean="0">
                <a:solidFill>
                  <a:srgbClr val="333399">
                    <a:lumMod val="75000"/>
                  </a:srgbClr>
                </a:solidFill>
              </a:rPr>
              <a:t>will  no doubt  be a </a:t>
            </a:r>
            <a:br>
              <a:rPr lang="en-US" sz="2000" b="1" dirty="0" smtClean="0">
                <a:solidFill>
                  <a:srgbClr val="333399">
                    <a:lumMod val="75000"/>
                  </a:srgbClr>
                </a:solidFill>
              </a:rPr>
            </a:br>
            <a:endParaRPr lang="en-US" sz="2000" b="1" dirty="0" smtClean="0">
              <a:solidFill>
                <a:srgbClr val="333399">
                  <a:lumMod val="75000"/>
                </a:srgbClr>
              </a:solidFill>
            </a:endParaRPr>
          </a:p>
          <a:p>
            <a:pPr algn="ctr" fontAlgn="base">
              <a:spcBef>
                <a:spcPct val="0"/>
              </a:spcBef>
              <a:spcAft>
                <a:spcPct val="0"/>
              </a:spcAft>
            </a:pPr>
            <a:r>
              <a:rPr lang="en-US" sz="4800" b="1" dirty="0" smtClean="0">
                <a:solidFill>
                  <a:srgbClr val="333399">
                    <a:lumMod val="75000"/>
                  </a:srgbClr>
                </a:solidFill>
              </a:rPr>
              <a:t>Long Journey</a:t>
            </a:r>
          </a:p>
          <a:p>
            <a:pPr algn="ctr" fontAlgn="base">
              <a:spcBef>
                <a:spcPct val="0"/>
              </a:spcBef>
              <a:spcAft>
                <a:spcPct val="0"/>
              </a:spcAft>
            </a:pPr>
            <a:endParaRPr lang="en-US" sz="4000" b="1" u="sng" dirty="0">
              <a:solidFill>
                <a:srgbClr val="333399">
                  <a:lumMod val="75000"/>
                </a:srgbClr>
              </a:solidFill>
            </a:endParaRPr>
          </a:p>
        </p:txBody>
      </p:sp>
      <p:sp>
        <p:nvSpPr>
          <p:cNvPr id="3" name="Slide Number Placeholder 2"/>
          <p:cNvSpPr>
            <a:spLocks noGrp="1"/>
          </p:cNvSpPr>
          <p:nvPr>
            <p:ph type="sldNum" sz="quarter" idx="12"/>
          </p:nvPr>
        </p:nvSpPr>
        <p:spPr/>
        <p:txBody>
          <a:bodyPr/>
          <a:lstStyle/>
          <a:p>
            <a:fld id="{1BF3F1B8-603C-4B63-A8E0-4F74422C0E1E}" type="slidenum">
              <a:rPr lang="en-US" smtClean="0"/>
              <a:pPr/>
              <a:t>33</a:t>
            </a:fld>
            <a:endParaRPr lang="en-US"/>
          </a:p>
        </p:txBody>
      </p:sp>
    </p:spTree>
    <p:extLst>
      <p:ext uri="{BB962C8B-B14F-4D97-AF65-F5344CB8AC3E}">
        <p14:creationId xmlns:p14="http://schemas.microsoft.com/office/powerpoint/2010/main" val="196408408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gradFill rotWithShape="1">
          <a:gsLst>
            <a:gs pos="0">
              <a:srgbClr val="6A8486"/>
            </a:gs>
            <a:gs pos="50000">
              <a:srgbClr val="9ABEC1"/>
            </a:gs>
            <a:gs pos="100000">
              <a:srgbClr val="B8E3E6"/>
            </a:gs>
          </a:gsLst>
          <a:lin ang="16200000" scaled="1"/>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44398" y="838953"/>
            <a:ext cx="7772400" cy="1470025"/>
          </a:xfrm>
        </p:spPr>
        <p:txBody>
          <a:bodyPr/>
          <a:lstStyle/>
          <a:p>
            <a:r>
              <a:rPr lang="en-US" b="1" dirty="0" smtClean="0">
                <a:solidFill>
                  <a:schemeClr val="accent6">
                    <a:lumMod val="75000"/>
                  </a:schemeClr>
                </a:solidFill>
              </a:rPr>
              <a:t>“Journey of a thousand miles starts with a single step”</a:t>
            </a:r>
            <a:endParaRPr lang="en-US" b="1" dirty="0">
              <a:solidFill>
                <a:schemeClr val="accent6">
                  <a:lumMod val="75000"/>
                </a:schemeClr>
              </a:solidFill>
            </a:endParaRPr>
          </a:p>
        </p:txBody>
      </p:sp>
      <p:sp>
        <p:nvSpPr>
          <p:cNvPr id="3" name="Subtitle 2"/>
          <p:cNvSpPr>
            <a:spLocks noGrp="1"/>
          </p:cNvSpPr>
          <p:nvPr>
            <p:ph type="subTitle" idx="1"/>
          </p:nvPr>
        </p:nvSpPr>
        <p:spPr/>
        <p:txBody>
          <a:bodyPr/>
          <a:lstStyle/>
          <a:p>
            <a:r>
              <a:rPr lang="en-US" sz="4400" b="1" dirty="0">
                <a:solidFill>
                  <a:schemeClr val="accent6">
                    <a:lumMod val="75000"/>
                  </a:schemeClr>
                </a:solidFill>
                <a:latin typeface="+mj-lt"/>
                <a:ea typeface="+mj-ea"/>
                <a:cs typeface="+mj-cs"/>
              </a:rPr>
              <a:t>in the right direction,</a:t>
            </a:r>
          </a:p>
          <a:p>
            <a:r>
              <a:rPr lang="en-US" sz="2800" b="1" dirty="0" smtClean="0">
                <a:solidFill>
                  <a:schemeClr val="accent6">
                    <a:lumMod val="75000"/>
                  </a:schemeClr>
                </a:solidFill>
              </a:rPr>
              <a:t>I beg to add to this Chinese saying</a:t>
            </a:r>
            <a:endParaRPr lang="en-US" sz="2800" b="1" dirty="0">
              <a:solidFill>
                <a:schemeClr val="accent6">
                  <a:lumMod val="75000"/>
                </a:schemeClr>
              </a:solidFill>
            </a:endParaRPr>
          </a:p>
        </p:txBody>
      </p:sp>
      <p:sp>
        <p:nvSpPr>
          <p:cNvPr id="4" name="Slide Number Placeholder 3"/>
          <p:cNvSpPr>
            <a:spLocks noGrp="1"/>
          </p:cNvSpPr>
          <p:nvPr>
            <p:ph type="sldNum" sz="quarter" idx="12"/>
          </p:nvPr>
        </p:nvSpPr>
        <p:spPr/>
        <p:txBody>
          <a:bodyPr/>
          <a:lstStyle/>
          <a:p>
            <a:pPr>
              <a:defRPr/>
            </a:pPr>
            <a:fld id="{58421426-EB6B-43F0-9ECF-691B715690D4}" type="slidenum">
              <a:rPr lang="en-US" smtClean="0">
                <a:solidFill>
                  <a:schemeClr val="accent2">
                    <a:lumMod val="75000"/>
                  </a:schemeClr>
                </a:solidFill>
              </a:rPr>
              <a:pPr>
                <a:defRPr/>
              </a:pPr>
              <a:t>34</a:t>
            </a:fld>
            <a:endParaRPr lang="en-US" dirty="0">
              <a:solidFill>
                <a:schemeClr val="accent2">
                  <a:lumMod val="75000"/>
                </a:schemeClr>
              </a:solidFill>
            </a:endParaRPr>
          </a:p>
        </p:txBody>
      </p:sp>
    </p:spTree>
    <p:extLst>
      <p:ext uri="{BB962C8B-B14F-4D97-AF65-F5344CB8AC3E}">
        <p14:creationId xmlns:p14="http://schemas.microsoft.com/office/powerpoint/2010/main" val="171706304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gradFill rotWithShape="1">
          <a:gsLst>
            <a:gs pos="0">
              <a:srgbClr val="6A8486"/>
            </a:gs>
            <a:gs pos="50000">
              <a:srgbClr val="9ABEC1"/>
            </a:gs>
            <a:gs pos="100000">
              <a:srgbClr val="B8E3E6"/>
            </a:gs>
          </a:gsLst>
          <a:lin ang="162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91212" y="632856"/>
            <a:ext cx="8229600" cy="5268323"/>
          </a:xfrm>
        </p:spPr>
        <p:txBody>
          <a:bodyPr>
            <a:normAutofit/>
          </a:bodyPr>
          <a:lstStyle/>
          <a:p>
            <a:r>
              <a:rPr lang="en-US" b="1" dirty="0" smtClean="0">
                <a:solidFill>
                  <a:schemeClr val="accent6">
                    <a:lumMod val="75000"/>
                  </a:schemeClr>
                </a:solidFill>
              </a:rPr>
              <a:t>That direction needs to include the electric field, </a:t>
            </a:r>
            <a:br>
              <a:rPr lang="en-US" b="1" dirty="0" smtClean="0">
                <a:solidFill>
                  <a:schemeClr val="accent6">
                    <a:lumMod val="75000"/>
                  </a:schemeClr>
                </a:solidFill>
              </a:rPr>
            </a:br>
            <a:r>
              <a:rPr lang="en-US" sz="3200" dirty="0" smtClean="0">
                <a:solidFill>
                  <a:schemeClr val="accent6">
                    <a:lumMod val="75000"/>
                  </a:schemeClr>
                </a:solidFill>
              </a:rPr>
              <a:t>calculated and calibrated,</a:t>
            </a:r>
            <a:br>
              <a:rPr lang="en-US" sz="3200" dirty="0" smtClean="0">
                <a:solidFill>
                  <a:schemeClr val="accent6">
                    <a:lumMod val="75000"/>
                  </a:schemeClr>
                </a:solidFill>
              </a:rPr>
            </a:br>
            <a:r>
              <a:rPr lang="en-US" sz="3200" dirty="0" smtClean="0">
                <a:solidFill>
                  <a:schemeClr val="accent6">
                    <a:lumMod val="75000"/>
                  </a:schemeClr>
                </a:solidFill>
              </a:rPr>
              <a:t>global and local,</a:t>
            </a:r>
            <a:br>
              <a:rPr lang="en-US" sz="3200" dirty="0" smtClean="0">
                <a:solidFill>
                  <a:schemeClr val="accent6">
                    <a:lumMod val="75000"/>
                  </a:schemeClr>
                </a:solidFill>
              </a:rPr>
            </a:br>
            <a:r>
              <a:rPr lang="en-US" b="1" dirty="0">
                <a:solidFill>
                  <a:schemeClr val="accent6">
                    <a:lumMod val="75000"/>
                  </a:schemeClr>
                </a:solidFill>
              </a:rPr>
              <a:t/>
            </a:r>
            <a:br>
              <a:rPr lang="en-US" b="1" dirty="0">
                <a:solidFill>
                  <a:schemeClr val="accent6">
                    <a:lumMod val="75000"/>
                  </a:schemeClr>
                </a:solidFill>
              </a:rPr>
            </a:br>
            <a:r>
              <a:rPr lang="en-US" b="1" dirty="0" smtClean="0">
                <a:solidFill>
                  <a:schemeClr val="accent6">
                    <a:lumMod val="75000"/>
                  </a:schemeClr>
                </a:solidFill>
              </a:rPr>
              <a:t>if the journey is ever to end,</a:t>
            </a:r>
            <a:br>
              <a:rPr lang="en-US" b="1" dirty="0" smtClean="0">
                <a:solidFill>
                  <a:schemeClr val="accent6">
                    <a:lumMod val="75000"/>
                  </a:schemeClr>
                </a:solidFill>
              </a:rPr>
            </a:br>
            <a:r>
              <a:rPr lang="en-US" b="1" dirty="0" smtClean="0">
                <a:solidFill>
                  <a:schemeClr val="accent6">
                    <a:lumMod val="75000"/>
                  </a:schemeClr>
                </a:solidFill>
              </a:rPr>
              <a:t>in my view</a:t>
            </a:r>
            <a:endParaRPr lang="en-US" b="1" dirty="0">
              <a:solidFill>
                <a:schemeClr val="accent6">
                  <a:lumMod val="75000"/>
                </a:schemeClr>
              </a:solidFill>
            </a:endParaRPr>
          </a:p>
        </p:txBody>
      </p:sp>
      <p:sp>
        <p:nvSpPr>
          <p:cNvPr id="3" name="Slide Number Placeholder 2"/>
          <p:cNvSpPr>
            <a:spLocks noGrp="1"/>
          </p:cNvSpPr>
          <p:nvPr>
            <p:ph type="sldNum" sz="quarter" idx="12"/>
          </p:nvPr>
        </p:nvSpPr>
        <p:spPr/>
        <p:txBody>
          <a:bodyPr/>
          <a:lstStyle/>
          <a:p>
            <a:pPr>
              <a:defRPr/>
            </a:pPr>
            <a:fld id="{500A61DA-D1F6-421D-B020-48596C4CA807}" type="slidenum">
              <a:rPr lang="en-US" smtClean="0">
                <a:solidFill>
                  <a:schemeClr val="accent2">
                    <a:lumMod val="75000"/>
                  </a:schemeClr>
                </a:solidFill>
              </a:rPr>
              <a:pPr>
                <a:defRPr/>
              </a:pPr>
              <a:t>35</a:t>
            </a:fld>
            <a:endParaRPr lang="en-US" dirty="0">
              <a:solidFill>
                <a:schemeClr val="accent2">
                  <a:lumMod val="75000"/>
                </a:schemeClr>
              </a:solidFill>
            </a:endParaRPr>
          </a:p>
        </p:txBody>
      </p:sp>
    </p:spTree>
    <p:extLst>
      <p:ext uri="{BB962C8B-B14F-4D97-AF65-F5344CB8AC3E}">
        <p14:creationId xmlns:p14="http://schemas.microsoft.com/office/powerpoint/2010/main" val="386954606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6348" y="331104"/>
            <a:ext cx="8229600" cy="5268323"/>
          </a:xfrm>
        </p:spPr>
        <p:txBody>
          <a:bodyPr>
            <a:normAutofit/>
          </a:bodyPr>
          <a:lstStyle/>
          <a:p>
            <a:r>
              <a:rPr lang="en-US" b="1" dirty="0" smtClean="0">
                <a:solidFill>
                  <a:srgbClr val="19066A"/>
                </a:solidFill>
              </a:rPr>
              <a:t>Only Variational Methods Guarantee Consistency</a:t>
            </a:r>
            <a:br>
              <a:rPr lang="en-US" b="1" dirty="0" smtClean="0">
                <a:solidFill>
                  <a:srgbClr val="19066A"/>
                </a:solidFill>
              </a:rPr>
            </a:br>
            <a:r>
              <a:rPr lang="en-US" b="1" dirty="0" smtClean="0">
                <a:solidFill>
                  <a:srgbClr val="19066A"/>
                </a:solidFill>
              </a:rPr>
              <a:t>among all fields</a:t>
            </a:r>
            <a:br>
              <a:rPr lang="en-US" b="1" dirty="0" smtClean="0">
                <a:solidFill>
                  <a:srgbClr val="19066A"/>
                </a:solidFill>
              </a:rPr>
            </a:br>
            <a:r>
              <a:rPr lang="en-US" sz="3600" i="1" dirty="0" smtClean="0">
                <a:solidFill>
                  <a:srgbClr val="19066A"/>
                </a:solidFill>
              </a:rPr>
              <a:t>including electric field</a:t>
            </a:r>
            <a:br>
              <a:rPr lang="en-US" sz="3600" i="1" dirty="0" smtClean="0">
                <a:solidFill>
                  <a:srgbClr val="19066A"/>
                </a:solidFill>
              </a:rPr>
            </a:br>
            <a:r>
              <a:rPr lang="en-US" sz="3600" i="1" dirty="0">
                <a:solidFill>
                  <a:srgbClr val="19066A"/>
                </a:solidFill>
              </a:rPr>
              <a:t/>
            </a:r>
            <a:br>
              <a:rPr lang="en-US" sz="3600" i="1" dirty="0">
                <a:solidFill>
                  <a:srgbClr val="19066A"/>
                </a:solidFill>
              </a:rPr>
            </a:br>
            <a:r>
              <a:rPr lang="en-US" sz="2400" i="1" dirty="0" smtClean="0">
                <a:solidFill>
                  <a:srgbClr val="19066A"/>
                </a:solidFill>
              </a:rPr>
              <a:t>although, apparently,</a:t>
            </a:r>
            <a:br>
              <a:rPr lang="en-US" sz="2400" i="1" dirty="0" smtClean="0">
                <a:solidFill>
                  <a:srgbClr val="19066A"/>
                </a:solidFill>
              </a:rPr>
            </a:br>
            <a:r>
              <a:rPr lang="en-US" sz="2400" i="1" dirty="0">
                <a:solidFill>
                  <a:srgbClr val="19066A"/>
                </a:solidFill>
              </a:rPr>
              <a:t>P</a:t>
            </a:r>
            <a:r>
              <a:rPr lang="en-US" sz="2400" i="1" dirty="0" smtClean="0">
                <a:solidFill>
                  <a:srgbClr val="19066A"/>
                </a:solidFill>
              </a:rPr>
              <a:t>oisson is enough to ensure </a:t>
            </a:r>
            <a:br>
              <a:rPr lang="en-US" sz="2400" i="1" dirty="0" smtClean="0">
                <a:solidFill>
                  <a:srgbClr val="19066A"/>
                </a:solidFill>
              </a:rPr>
            </a:br>
            <a:r>
              <a:rPr lang="en-US" sz="2400" i="1" dirty="0" smtClean="0">
                <a:solidFill>
                  <a:srgbClr val="19066A"/>
                </a:solidFill>
              </a:rPr>
              <a:t>Conservation of charge</a:t>
            </a:r>
            <a:br>
              <a:rPr lang="en-US" sz="2400" i="1" dirty="0" smtClean="0">
                <a:solidFill>
                  <a:srgbClr val="19066A"/>
                </a:solidFill>
              </a:rPr>
            </a:br>
            <a:r>
              <a:rPr lang="en-US" sz="2400" i="1" dirty="0" smtClean="0">
                <a:solidFill>
                  <a:srgbClr val="19066A"/>
                </a:solidFill>
              </a:rPr>
              <a:t>and</a:t>
            </a:r>
            <a:br>
              <a:rPr lang="en-US" sz="2400" i="1" dirty="0" smtClean="0">
                <a:solidFill>
                  <a:srgbClr val="19066A"/>
                </a:solidFill>
              </a:rPr>
            </a:br>
            <a:r>
              <a:rPr lang="en-US" sz="2400" i="1" dirty="0" smtClean="0">
                <a:solidFill>
                  <a:srgbClr val="19066A"/>
                </a:solidFill>
              </a:rPr>
              <a:t>Continuity of current</a:t>
            </a:r>
            <a:endParaRPr lang="en-US" sz="3200" i="1" dirty="0">
              <a:solidFill>
                <a:srgbClr val="19066A"/>
              </a:solidFill>
            </a:endParaRPr>
          </a:p>
        </p:txBody>
      </p:sp>
      <p:sp>
        <p:nvSpPr>
          <p:cNvPr id="3" name="Slide Number Placeholder 2"/>
          <p:cNvSpPr>
            <a:spLocks noGrp="1"/>
          </p:cNvSpPr>
          <p:nvPr>
            <p:ph type="sldNum" sz="quarter" idx="12"/>
          </p:nvPr>
        </p:nvSpPr>
        <p:spPr/>
        <p:txBody>
          <a:bodyPr/>
          <a:lstStyle/>
          <a:p>
            <a:fld id="{1BF3F1B8-603C-4B63-A8E0-4F74422C0E1E}" type="slidenum">
              <a:rPr lang="en-US" smtClean="0">
                <a:solidFill>
                  <a:schemeClr val="accent2">
                    <a:lumMod val="75000"/>
                  </a:schemeClr>
                </a:solidFill>
              </a:rPr>
              <a:pPr/>
              <a:t>36</a:t>
            </a:fld>
            <a:endParaRPr lang="en-US" dirty="0">
              <a:solidFill>
                <a:schemeClr val="accent2">
                  <a:lumMod val="75000"/>
                </a:schemeClr>
              </a:solidFill>
            </a:endParaRPr>
          </a:p>
        </p:txBody>
      </p:sp>
    </p:spTree>
    <p:extLst>
      <p:ext uri="{BB962C8B-B14F-4D97-AF65-F5344CB8AC3E}">
        <p14:creationId xmlns:p14="http://schemas.microsoft.com/office/powerpoint/2010/main" val="130287674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bwMode="auto">
          <a:xfrm>
            <a:off x="577212" y="552507"/>
            <a:ext cx="8088048" cy="4462760"/>
          </a:xfrm>
          <a:prstGeom prst="rect">
            <a:avLst/>
          </a:prstGeom>
          <a:noFill/>
          <a:ln w="9525">
            <a:noFill/>
            <a:miter lim="800000"/>
            <a:headEnd/>
            <a:tailEnd/>
          </a:ln>
        </p:spPr>
        <p:txBody>
          <a:bodyPr wrap="none" rtlCol="0">
            <a:spAutoFit/>
          </a:bodyPr>
          <a:lstStyle/>
          <a:p>
            <a:pPr algn="ctr"/>
            <a:r>
              <a:rPr lang="en-US" sz="2800" b="1" dirty="0" smtClean="0">
                <a:solidFill>
                  <a:schemeClr val="accent6">
                    <a:lumMod val="75000"/>
                  </a:schemeClr>
                </a:solidFill>
              </a:rPr>
              <a:t>When the journey is done consistently, </a:t>
            </a:r>
            <a:br>
              <a:rPr lang="en-US" sz="2800" b="1" dirty="0" smtClean="0">
                <a:solidFill>
                  <a:schemeClr val="accent6">
                    <a:lumMod val="75000"/>
                  </a:schemeClr>
                </a:solidFill>
              </a:rPr>
            </a:br>
            <a:r>
              <a:rPr lang="en-US" sz="2800" b="1" dirty="0" smtClean="0">
                <a:solidFill>
                  <a:schemeClr val="accent6">
                    <a:lumMod val="75000"/>
                  </a:schemeClr>
                </a:solidFill>
              </a:rPr>
              <a:t>with honest calibrated simulations and theory,</a:t>
            </a:r>
          </a:p>
          <a:p>
            <a:pPr algn="ctr"/>
            <a:r>
              <a:rPr lang="en-US" sz="2000" dirty="0" smtClean="0">
                <a:solidFill>
                  <a:schemeClr val="accent6">
                    <a:lumMod val="75000"/>
                  </a:schemeClr>
                </a:solidFill>
              </a:rPr>
              <a:t>it can end in</a:t>
            </a:r>
          </a:p>
          <a:p>
            <a:pPr algn="ctr"/>
            <a:endParaRPr lang="en-US" dirty="0">
              <a:solidFill>
                <a:schemeClr val="accent6">
                  <a:lumMod val="75000"/>
                </a:schemeClr>
              </a:solidFill>
            </a:endParaRPr>
          </a:p>
          <a:p>
            <a:pPr algn="ctr"/>
            <a:r>
              <a:rPr lang="en-US" sz="4000" b="1" dirty="0" smtClean="0">
                <a:solidFill>
                  <a:schemeClr val="accent6">
                    <a:lumMod val="75000"/>
                  </a:schemeClr>
                </a:solidFill>
              </a:rPr>
              <a:t>Moore’s Law</a:t>
            </a:r>
          </a:p>
          <a:p>
            <a:pPr algn="ctr"/>
            <a:endParaRPr lang="en-US" dirty="0">
              <a:solidFill>
                <a:schemeClr val="accent6">
                  <a:lumMod val="75000"/>
                </a:schemeClr>
              </a:solidFill>
            </a:endParaRPr>
          </a:p>
          <a:p>
            <a:pPr algn="ctr"/>
            <a:r>
              <a:rPr lang="en-US" sz="2400" b="1" dirty="0" smtClean="0">
                <a:solidFill>
                  <a:schemeClr val="accent6">
                    <a:lumMod val="75000"/>
                  </a:schemeClr>
                </a:solidFill>
              </a:rPr>
              <a:t>Semiconductor Technology </a:t>
            </a:r>
            <a:br>
              <a:rPr lang="en-US" sz="2400" b="1" dirty="0" smtClean="0">
                <a:solidFill>
                  <a:schemeClr val="accent6">
                    <a:lumMod val="75000"/>
                  </a:schemeClr>
                </a:solidFill>
              </a:rPr>
            </a:br>
            <a:r>
              <a:rPr lang="en-US" dirty="0" smtClean="0">
                <a:solidFill>
                  <a:schemeClr val="accent6">
                    <a:lumMod val="75000"/>
                  </a:schemeClr>
                </a:solidFill>
              </a:rPr>
              <a:t>BILLIONS* of times more powerful than 50 years ago</a:t>
            </a:r>
          </a:p>
          <a:p>
            <a:pPr algn="ctr"/>
            <a:endParaRPr lang="en-US" dirty="0">
              <a:solidFill>
                <a:schemeClr val="accent6">
                  <a:lumMod val="75000"/>
                </a:schemeClr>
              </a:solidFill>
            </a:endParaRPr>
          </a:p>
          <a:p>
            <a:pPr algn="ctr"/>
            <a:r>
              <a:rPr lang="en-US" sz="2400" b="1" dirty="0" smtClean="0">
                <a:solidFill>
                  <a:schemeClr val="accent6">
                    <a:lumMod val="75000"/>
                  </a:schemeClr>
                </a:solidFill>
              </a:rPr>
              <a:t>Nothing remotely like it in all of human history</a:t>
            </a:r>
          </a:p>
          <a:p>
            <a:pPr algn="ctr"/>
            <a:endParaRPr lang="en-US" sz="2400" b="1" dirty="0">
              <a:solidFill>
                <a:schemeClr val="accent6">
                  <a:lumMod val="75000"/>
                </a:schemeClr>
              </a:solidFill>
            </a:endParaRPr>
          </a:p>
          <a:p>
            <a:pPr algn="ctr"/>
            <a:endParaRPr lang="en-US" sz="2400" b="1" dirty="0">
              <a:solidFill>
                <a:schemeClr val="accent6">
                  <a:lumMod val="75000"/>
                </a:schemeClr>
              </a:solidFill>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3824095277"/>
              </p:ext>
            </p:extLst>
          </p:nvPr>
        </p:nvGraphicFramePr>
        <p:xfrm>
          <a:off x="1914525" y="4933950"/>
          <a:ext cx="6203950" cy="441325"/>
        </p:xfrm>
        <a:graphic>
          <a:graphicData uri="http://schemas.openxmlformats.org/presentationml/2006/ole">
            <mc:AlternateContent xmlns:mc="http://schemas.openxmlformats.org/markup-compatibility/2006">
              <mc:Choice xmlns:v="urn:schemas-microsoft-com:vml" Requires="v">
                <p:oleObj spid="_x0000_s9246" name="Equation" r:id="rId3" imgW="9816840" imgH="698400" progId="Equation.DSMT4">
                  <p:embed/>
                </p:oleObj>
              </mc:Choice>
              <mc:Fallback>
                <p:oleObj name="Equation" r:id="rId3" imgW="9816840" imgH="698400" progId="Equation.DSMT4">
                  <p:embed/>
                  <p:pic>
                    <p:nvPicPr>
                      <p:cNvPr id="0" name=""/>
                      <p:cNvPicPr/>
                      <p:nvPr/>
                    </p:nvPicPr>
                    <p:blipFill>
                      <a:blip r:embed="rId4"/>
                      <a:stretch>
                        <a:fillRect/>
                      </a:stretch>
                    </p:blipFill>
                    <p:spPr>
                      <a:xfrm>
                        <a:off x="1914525" y="4933950"/>
                        <a:ext cx="6203950" cy="441325"/>
                      </a:xfrm>
                      <a:prstGeom prst="rect">
                        <a:avLst/>
                      </a:prstGeom>
                    </p:spPr>
                  </p:pic>
                </p:oleObj>
              </mc:Fallback>
            </mc:AlternateContent>
          </a:graphicData>
        </a:graphic>
      </p:graphicFrame>
      <p:sp>
        <p:nvSpPr>
          <p:cNvPr id="4" name="Slide Number Placeholder 3"/>
          <p:cNvSpPr>
            <a:spLocks noGrp="1"/>
          </p:cNvSpPr>
          <p:nvPr>
            <p:ph type="sldNum" sz="quarter" idx="12"/>
          </p:nvPr>
        </p:nvSpPr>
        <p:spPr/>
        <p:txBody>
          <a:bodyPr/>
          <a:lstStyle/>
          <a:p>
            <a:fld id="{1BF3F1B8-603C-4B63-A8E0-4F74422C0E1E}" type="slidenum">
              <a:rPr lang="en-US" smtClean="0"/>
              <a:pPr/>
              <a:t>37</a:t>
            </a:fld>
            <a:endParaRPr lang="en-US"/>
          </a:p>
        </p:txBody>
      </p:sp>
    </p:spTree>
    <p:extLst>
      <p:ext uri="{BB962C8B-B14F-4D97-AF65-F5344CB8AC3E}">
        <p14:creationId xmlns:p14="http://schemas.microsoft.com/office/powerpoint/2010/main" val="22175176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28750" y="416838"/>
            <a:ext cx="6217920" cy="5940088"/>
          </a:xfrm>
          <a:prstGeom prst="rect">
            <a:avLst/>
          </a:prstGeom>
        </p:spPr>
        <p:txBody>
          <a:bodyPr wrap="square">
            <a:spAutoFit/>
          </a:bodyPr>
          <a:lstStyle/>
          <a:p>
            <a:pPr algn="ctr" hangingPunct="0"/>
            <a:r>
              <a:rPr lang="en-US" sz="2800" b="1" i="1" dirty="0">
                <a:solidFill>
                  <a:srgbClr val="002060"/>
                </a:solidFill>
              </a:rPr>
              <a:t>Electrostatics and Chemistry</a:t>
            </a:r>
            <a:endParaRPr lang="en-US" sz="2800" b="1" dirty="0">
              <a:solidFill>
                <a:srgbClr val="002060"/>
              </a:solidFill>
            </a:endParaRPr>
          </a:p>
          <a:p>
            <a:pPr algn="ctr" hangingPunct="0"/>
            <a:r>
              <a:rPr lang="en-US" sz="2000" b="1" dirty="0">
                <a:solidFill>
                  <a:srgbClr val="002060"/>
                </a:solidFill>
              </a:rPr>
              <a:t> </a:t>
            </a:r>
            <a:endParaRPr lang="en-US" sz="2000" dirty="0">
              <a:solidFill>
                <a:srgbClr val="002060"/>
              </a:solidFill>
            </a:endParaRPr>
          </a:p>
          <a:p>
            <a:pPr algn="ctr" hangingPunct="0"/>
            <a:r>
              <a:rPr lang="en-US" sz="2000" b="1" dirty="0">
                <a:solidFill>
                  <a:srgbClr val="002060"/>
                </a:solidFill>
              </a:rPr>
              <a:t> </a:t>
            </a:r>
            <a:endParaRPr lang="en-US" sz="2000" dirty="0">
              <a:solidFill>
                <a:srgbClr val="002060"/>
              </a:solidFill>
            </a:endParaRPr>
          </a:p>
          <a:p>
            <a:pPr algn="ctr" hangingPunct="0"/>
            <a:r>
              <a:rPr lang="en-US" sz="2000" b="1" dirty="0">
                <a:solidFill>
                  <a:srgbClr val="002060"/>
                </a:solidFill>
              </a:rPr>
              <a:t> “</a:t>
            </a:r>
            <a:r>
              <a:rPr lang="en-US" sz="2000" b="1" dirty="0">
                <a:solidFill>
                  <a:srgbClr val="002060"/>
                </a:solidFill>
                <a:sym typeface="Symbol"/>
              </a:rPr>
              <a:t></a:t>
            </a:r>
            <a:r>
              <a:rPr lang="en-US" sz="2000" b="1" dirty="0">
                <a:solidFill>
                  <a:srgbClr val="002060"/>
                </a:solidFill>
              </a:rPr>
              <a:t> </a:t>
            </a:r>
            <a:r>
              <a:rPr lang="en-US" sz="3200" b="1" dirty="0">
                <a:solidFill>
                  <a:srgbClr val="002060"/>
                </a:solidFill>
              </a:rPr>
              <a:t>all forces</a:t>
            </a:r>
            <a:endParaRPr lang="en-US" sz="2800" dirty="0">
              <a:solidFill>
                <a:srgbClr val="002060"/>
              </a:solidFill>
            </a:endParaRPr>
          </a:p>
          <a:p>
            <a:pPr algn="ctr" hangingPunct="0"/>
            <a:r>
              <a:rPr lang="en-US" sz="2000" dirty="0">
                <a:solidFill>
                  <a:srgbClr val="002060"/>
                </a:solidFill>
              </a:rPr>
              <a:t> on atomic nuclei in a molecule</a:t>
            </a:r>
          </a:p>
          <a:p>
            <a:pPr algn="ctr" hangingPunct="0"/>
            <a:r>
              <a:rPr lang="en-US" sz="2000" dirty="0">
                <a:solidFill>
                  <a:srgbClr val="002060"/>
                </a:solidFill>
              </a:rPr>
              <a:t> can be considered as</a:t>
            </a:r>
          </a:p>
          <a:p>
            <a:pPr algn="ctr" hangingPunct="0"/>
            <a:r>
              <a:rPr lang="en-US" sz="2000" dirty="0">
                <a:solidFill>
                  <a:srgbClr val="002060"/>
                </a:solidFill>
              </a:rPr>
              <a:t> purely classical attractions</a:t>
            </a:r>
          </a:p>
          <a:p>
            <a:pPr algn="ctr" hangingPunct="0"/>
            <a:r>
              <a:rPr lang="en-US" sz="2000" dirty="0">
                <a:solidFill>
                  <a:srgbClr val="002060"/>
                </a:solidFill>
              </a:rPr>
              <a:t> involving </a:t>
            </a:r>
          </a:p>
          <a:p>
            <a:pPr algn="ctr" hangingPunct="0"/>
            <a:r>
              <a:rPr lang="en-US" sz="3200" b="1" dirty="0">
                <a:solidFill>
                  <a:srgbClr val="002060"/>
                </a:solidFill>
              </a:rPr>
              <a:t>Coulomb’s </a:t>
            </a:r>
            <a:r>
              <a:rPr lang="en-US" sz="3200" b="1" dirty="0" smtClean="0">
                <a:solidFill>
                  <a:srgbClr val="002060"/>
                </a:solidFill>
              </a:rPr>
              <a:t>law</a:t>
            </a:r>
            <a:r>
              <a:rPr lang="en-US" sz="2800" b="1" dirty="0" smtClean="0">
                <a:solidFill>
                  <a:srgbClr val="002060"/>
                </a:solidFill>
              </a:rPr>
              <a:t>”</a:t>
            </a:r>
            <a:endParaRPr lang="en-US" sz="2800" dirty="0">
              <a:solidFill>
                <a:srgbClr val="002060"/>
              </a:solidFill>
            </a:endParaRPr>
          </a:p>
          <a:p>
            <a:pPr algn="ctr" hangingPunct="0"/>
            <a:r>
              <a:rPr lang="en-US" sz="2000" dirty="0">
                <a:solidFill>
                  <a:srgbClr val="002060"/>
                </a:solidFill>
              </a:rPr>
              <a:t> </a:t>
            </a:r>
          </a:p>
          <a:p>
            <a:pPr algn="ctr" hangingPunct="0"/>
            <a:r>
              <a:rPr lang="en-US" sz="2000" dirty="0">
                <a:solidFill>
                  <a:srgbClr val="002060"/>
                </a:solidFill>
              </a:rPr>
              <a:t> </a:t>
            </a:r>
          </a:p>
          <a:p>
            <a:pPr algn="ctr" hangingPunct="0"/>
            <a:r>
              <a:rPr lang="en-US" sz="2000" dirty="0">
                <a:solidFill>
                  <a:srgbClr val="002060"/>
                </a:solidFill>
              </a:rPr>
              <a:t>“The electron cloud distribution is prevented from collapsing by obeying Schrödinger’s equation.”</a:t>
            </a:r>
          </a:p>
          <a:p>
            <a:pPr algn="ctr" hangingPunct="0"/>
            <a:r>
              <a:rPr lang="en-US" sz="2000" dirty="0">
                <a:solidFill>
                  <a:srgbClr val="002060"/>
                </a:solidFill>
              </a:rPr>
              <a:t> </a:t>
            </a:r>
          </a:p>
          <a:p>
            <a:pPr algn="ctr" hangingPunct="0"/>
            <a:r>
              <a:rPr lang="en-US" sz="2000" b="1" dirty="0">
                <a:solidFill>
                  <a:srgbClr val="002060"/>
                </a:solidFill>
              </a:rPr>
              <a:t>R.P. Feynman</a:t>
            </a:r>
            <a:r>
              <a:rPr lang="en-US" sz="2000" dirty="0">
                <a:solidFill>
                  <a:srgbClr val="002060"/>
                </a:solidFill>
              </a:rPr>
              <a:t> (1939)</a:t>
            </a:r>
          </a:p>
          <a:p>
            <a:pPr algn="ctr" hangingPunct="0"/>
            <a:r>
              <a:rPr lang="en-US" sz="1400" b="1" i="1" dirty="0">
                <a:solidFill>
                  <a:srgbClr val="002060"/>
                </a:solidFill>
              </a:rPr>
              <a:t>Forces in Molecules. </a:t>
            </a:r>
            <a:endParaRPr lang="en-US" sz="1400" b="1" dirty="0">
              <a:solidFill>
                <a:srgbClr val="002060"/>
              </a:solidFill>
            </a:endParaRPr>
          </a:p>
          <a:p>
            <a:pPr algn="ctr" hangingPunct="0"/>
            <a:r>
              <a:rPr lang="en-US" sz="1400" b="1" dirty="0">
                <a:solidFill>
                  <a:srgbClr val="002060"/>
                </a:solidFill>
              </a:rPr>
              <a:t>Physical Review 56: 340.</a:t>
            </a:r>
            <a:endParaRPr lang="en-US" sz="2000" b="1" dirty="0">
              <a:solidFill>
                <a:srgbClr val="002060"/>
              </a:solidFill>
            </a:endParaRPr>
          </a:p>
          <a:p>
            <a:pPr algn="ctr" hangingPunct="0"/>
            <a:r>
              <a:rPr lang="en-US" sz="2000" dirty="0">
                <a:solidFill>
                  <a:srgbClr val="002060"/>
                </a:solidFill>
              </a:rPr>
              <a:t> </a:t>
            </a:r>
          </a:p>
        </p:txBody>
      </p:sp>
      <p:sp>
        <p:nvSpPr>
          <p:cNvPr id="2" name="Slide Number Placeholder 1"/>
          <p:cNvSpPr>
            <a:spLocks noGrp="1"/>
          </p:cNvSpPr>
          <p:nvPr>
            <p:ph type="sldNum" sz="quarter" idx="12"/>
          </p:nvPr>
        </p:nvSpPr>
        <p:spPr/>
        <p:txBody>
          <a:bodyPr/>
          <a:lstStyle/>
          <a:p>
            <a:pPr>
              <a:defRPr/>
            </a:pPr>
            <a:fld id="{43A6FB17-8694-49A9-876B-92C7D74F1DB8}" type="slidenum">
              <a:rPr lang="en-US" smtClean="0">
                <a:solidFill>
                  <a:schemeClr val="accent6">
                    <a:lumMod val="75000"/>
                  </a:schemeClr>
                </a:solidFill>
              </a:rPr>
              <a:pPr>
                <a:defRPr/>
              </a:pPr>
              <a:t>4</a:t>
            </a:fld>
            <a:endParaRPr lang="en-US" dirty="0">
              <a:solidFill>
                <a:schemeClr val="accent6">
                  <a:lumMod val="75000"/>
                </a:schemeClr>
              </a:solidFill>
            </a:endParaRPr>
          </a:p>
        </p:txBody>
      </p:sp>
    </p:spTree>
    <p:extLst>
      <p:ext uri="{BB962C8B-B14F-4D97-AF65-F5344CB8AC3E}">
        <p14:creationId xmlns:p14="http://schemas.microsoft.com/office/powerpoint/2010/main" val="40369293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26619" y="2103986"/>
            <a:ext cx="7593106" cy="1123484"/>
          </a:xfrm>
        </p:spPr>
        <p:txBody>
          <a:bodyPr>
            <a:normAutofit/>
          </a:bodyPr>
          <a:lstStyle/>
          <a:p>
            <a:r>
              <a:rPr lang="en-US" sz="2800" b="1" dirty="0" smtClean="0">
                <a:solidFill>
                  <a:srgbClr val="002060"/>
                </a:solidFill>
              </a:rPr>
              <a:t>Continuity of Current is Ex</a:t>
            </a:r>
            <a:r>
              <a:rPr lang="en-US" sz="2800" b="1" dirty="0" smtClean="0"/>
              <a:t>act</a:t>
            </a:r>
            <a:br>
              <a:rPr lang="en-US" sz="2800" b="1" dirty="0" smtClean="0"/>
            </a:br>
            <a:r>
              <a:rPr lang="en-US" sz="1800" b="1" i="1" dirty="0" smtClean="0">
                <a:solidFill>
                  <a:srgbClr val="002060"/>
                </a:solidFill>
              </a:rPr>
              <a:t>no matter what carries the current</a:t>
            </a:r>
            <a:endParaRPr lang="en-US" sz="1800" i="1" dirty="0">
              <a:solidFill>
                <a:srgbClr val="002060"/>
              </a:solidFill>
            </a:endParaRPr>
          </a:p>
        </p:txBody>
      </p:sp>
      <p:sp>
        <p:nvSpPr>
          <p:cNvPr id="3" name="Subtitle 2"/>
          <p:cNvSpPr>
            <a:spLocks noGrp="1"/>
          </p:cNvSpPr>
          <p:nvPr>
            <p:ph type="subTitle" idx="1"/>
          </p:nvPr>
        </p:nvSpPr>
        <p:spPr>
          <a:xfrm>
            <a:off x="949910" y="3145444"/>
            <a:ext cx="7593106" cy="1752600"/>
          </a:xfrm>
        </p:spPr>
        <p:txBody>
          <a:bodyPr>
            <a:normAutofit fontScale="62500" lnSpcReduction="20000"/>
          </a:bodyPr>
          <a:lstStyle/>
          <a:p>
            <a:r>
              <a:rPr lang="en-US" sz="2600" dirty="0" smtClean="0">
                <a:solidFill>
                  <a:srgbClr val="002060"/>
                </a:solidFill>
              </a:rPr>
              <a:t>even though </a:t>
            </a:r>
            <a:br>
              <a:rPr lang="en-US" sz="2600" dirty="0" smtClean="0">
                <a:solidFill>
                  <a:srgbClr val="002060"/>
                </a:solidFill>
              </a:rPr>
            </a:br>
            <a:r>
              <a:rPr lang="en-US" dirty="0" smtClean="0">
                <a:solidFill>
                  <a:srgbClr val="002060"/>
                </a:solidFill>
              </a:rPr>
              <a:t/>
            </a:r>
            <a:br>
              <a:rPr lang="en-US" dirty="0" smtClean="0">
                <a:solidFill>
                  <a:srgbClr val="002060"/>
                </a:solidFill>
              </a:rPr>
            </a:br>
            <a:r>
              <a:rPr lang="en-US" sz="4000" b="1" dirty="0" smtClean="0">
                <a:solidFill>
                  <a:srgbClr val="002060"/>
                </a:solidFill>
                <a:latin typeface="+mj-lt"/>
                <a:ea typeface="+mj-ea"/>
                <a:cs typeface="+mj-cs"/>
              </a:rPr>
              <a:t>Physics </a:t>
            </a:r>
            <a:r>
              <a:rPr lang="en-US" sz="4000" b="1" dirty="0">
                <a:solidFill>
                  <a:srgbClr val="002060"/>
                </a:solidFill>
                <a:latin typeface="+mj-lt"/>
                <a:ea typeface="+mj-ea"/>
                <a:cs typeface="+mj-cs"/>
              </a:rPr>
              <a:t>of </a:t>
            </a:r>
            <a:r>
              <a:rPr lang="en-US" sz="4000" b="1" dirty="0" smtClean="0">
                <a:solidFill>
                  <a:srgbClr val="002060"/>
                </a:solidFill>
                <a:latin typeface="+mj-lt"/>
                <a:ea typeface="+mj-ea"/>
                <a:cs typeface="+mj-cs"/>
              </a:rPr>
              <a:t>Charge Flow </a:t>
            </a:r>
          </a:p>
          <a:p>
            <a:r>
              <a:rPr lang="en-US" sz="4000" b="1" dirty="0" smtClean="0">
                <a:solidFill>
                  <a:srgbClr val="002060"/>
                </a:solidFill>
                <a:latin typeface="+mj-lt"/>
                <a:ea typeface="+mj-ea"/>
                <a:cs typeface="+mj-cs"/>
              </a:rPr>
              <a:t>Varies Profoundly</a:t>
            </a:r>
          </a:p>
          <a:p>
            <a:r>
              <a:rPr lang="en-US" sz="4000" b="1" dirty="0" smtClean="0">
                <a:solidFill>
                  <a:srgbClr val="002060"/>
                </a:solidFill>
                <a:latin typeface="+mj-lt"/>
                <a:ea typeface="+mj-ea"/>
                <a:cs typeface="+mj-cs"/>
              </a:rPr>
              <a:t>even Creating Plasmas!</a:t>
            </a:r>
            <a:endParaRPr lang="en-US" sz="4000" b="1" dirty="0">
              <a:solidFill>
                <a:srgbClr val="002060"/>
              </a:solidFill>
              <a:latin typeface="+mj-lt"/>
              <a:ea typeface="+mj-ea"/>
              <a:cs typeface="+mj-cs"/>
            </a:endParaRPr>
          </a:p>
        </p:txBody>
      </p:sp>
      <p:sp>
        <p:nvSpPr>
          <p:cNvPr id="4" name="TextBox 3"/>
          <p:cNvSpPr txBox="1"/>
          <p:nvPr/>
        </p:nvSpPr>
        <p:spPr>
          <a:xfrm>
            <a:off x="949910" y="406177"/>
            <a:ext cx="7146524" cy="1446550"/>
          </a:xfrm>
          <a:prstGeom prst="rect">
            <a:avLst/>
          </a:prstGeom>
          <a:noFill/>
        </p:spPr>
        <p:txBody>
          <a:bodyPr wrap="square" rtlCol="0">
            <a:spAutoFit/>
          </a:bodyPr>
          <a:lstStyle/>
          <a:p>
            <a:pPr algn="ctr"/>
            <a:r>
              <a:rPr lang="en-US" sz="4400" b="1" i="1" dirty="0" smtClean="0">
                <a:solidFill>
                  <a:srgbClr val="002060"/>
                </a:solidFill>
              </a:rPr>
              <a:t>Maxwell Equations are Special</a:t>
            </a:r>
            <a:endParaRPr lang="en-US" sz="4400" b="1" i="1" dirty="0">
              <a:solidFill>
                <a:srgbClr val="002060"/>
              </a:solidFill>
            </a:endParaRPr>
          </a:p>
        </p:txBody>
      </p:sp>
      <p:sp>
        <p:nvSpPr>
          <p:cNvPr id="5" name="TextBox 4"/>
          <p:cNvSpPr txBox="1"/>
          <p:nvPr/>
        </p:nvSpPr>
        <p:spPr>
          <a:xfrm>
            <a:off x="3280662" y="5539665"/>
            <a:ext cx="3046478" cy="954107"/>
          </a:xfrm>
          <a:prstGeom prst="rect">
            <a:avLst/>
          </a:prstGeom>
          <a:noFill/>
          <a:ln w="25400">
            <a:solidFill>
              <a:schemeClr val="tx2">
                <a:lumMod val="75000"/>
              </a:schemeClr>
            </a:solidFill>
          </a:ln>
        </p:spPr>
        <p:txBody>
          <a:bodyPr wrap="square" rtlCol="0">
            <a:spAutoFit/>
          </a:bodyPr>
          <a:lstStyle/>
          <a:p>
            <a:pPr algn="ctr"/>
            <a:r>
              <a:rPr lang="en-US" sz="1400" b="1" dirty="0" smtClean="0">
                <a:solidFill>
                  <a:srgbClr val="002060"/>
                </a:solidFill>
              </a:rPr>
              <a:t>‘Charge’ is an Abstraction </a:t>
            </a:r>
          </a:p>
          <a:p>
            <a:pPr algn="ctr"/>
            <a:r>
              <a:rPr lang="en-US" sz="1400" b="1" dirty="0" smtClean="0">
                <a:solidFill>
                  <a:srgbClr val="002060"/>
                </a:solidFill>
              </a:rPr>
              <a:t>with</a:t>
            </a:r>
            <a:br>
              <a:rPr lang="en-US" sz="1400" b="1" dirty="0" smtClean="0">
                <a:solidFill>
                  <a:srgbClr val="002060"/>
                </a:solidFill>
              </a:rPr>
            </a:br>
            <a:r>
              <a:rPr lang="en-US" sz="1400" b="1" dirty="0" smtClean="0">
                <a:solidFill>
                  <a:srgbClr val="002060"/>
                </a:solidFill>
              </a:rPr>
              <a:t>VERY different Physics </a:t>
            </a:r>
            <a:br>
              <a:rPr lang="en-US" sz="1400" b="1" dirty="0" smtClean="0">
                <a:solidFill>
                  <a:srgbClr val="002060"/>
                </a:solidFill>
              </a:rPr>
            </a:br>
            <a:r>
              <a:rPr lang="en-US" sz="1400" b="1" dirty="0" smtClean="0">
                <a:solidFill>
                  <a:srgbClr val="002060"/>
                </a:solidFill>
              </a:rPr>
              <a:t>in different systems</a:t>
            </a:r>
            <a:endParaRPr lang="en-US" sz="2800" b="1" dirty="0">
              <a:solidFill>
                <a:srgbClr val="002060"/>
              </a:solidFill>
            </a:endParaRPr>
          </a:p>
        </p:txBody>
      </p:sp>
      <p:sp>
        <p:nvSpPr>
          <p:cNvPr id="6" name="Lightning Bolt 5"/>
          <p:cNvSpPr/>
          <p:nvPr/>
        </p:nvSpPr>
        <p:spPr bwMode="auto">
          <a:xfrm rot="4853563">
            <a:off x="4738209" y="4834947"/>
            <a:ext cx="391962" cy="446742"/>
          </a:xfrm>
          <a:prstGeom prst="lightningBolt">
            <a:avLst/>
          </a:prstGeom>
          <a:gradFill>
            <a:gsLst>
              <a:gs pos="0">
                <a:srgbClr val="C00000"/>
              </a:gs>
              <a:gs pos="100000">
                <a:schemeClr val="accent1">
                  <a:shade val="67500"/>
                  <a:satMod val="115000"/>
                  <a:lumMod val="66000"/>
                  <a:lumOff val="34000"/>
                </a:schemeClr>
              </a:gs>
              <a:gs pos="100000">
                <a:schemeClr val="accent1">
                  <a:shade val="100000"/>
                  <a:satMod val="115000"/>
                </a:schemeClr>
              </a:gs>
            </a:gsLst>
            <a:lin ang="5400000" scaled="0"/>
          </a:gradFill>
          <a:ln w="25400" cap="flat" cmpd="sng" algn="ctr">
            <a:solidFill>
              <a:srgbClr val="C00000"/>
            </a:solidFill>
            <a:prstDash val="solid"/>
            <a:round/>
            <a:headEnd type="none" w="med" len="med"/>
            <a:tailEnd type="none" w="med" len="med"/>
          </a:ln>
          <a:effectLst/>
        </p:spPr>
        <p:txBody>
          <a:bodyPr vert="horz" wrap="square" lIns="91440" tIns="137160" rIns="91440" bIns="137160" numCol="1" rtlCol="0" anchor="t" anchorCtr="0" compatLnSpc="1">
            <a:prstTxWarp prst="textNoShape">
              <a:avLst/>
            </a:prstTxWarp>
            <a:spAutoFit/>
          </a:bodyPr>
          <a:lstStyle/>
          <a:p>
            <a:pPr algn="ctr" eaLnBrk="0" fontAlgn="base" hangingPunct="0">
              <a:spcBef>
                <a:spcPct val="50000"/>
              </a:spcBef>
              <a:spcAft>
                <a:spcPct val="0"/>
              </a:spcAft>
            </a:pPr>
            <a:endParaRPr lang="en-US" sz="1600" smtClean="0">
              <a:solidFill>
                <a:srgbClr val="000000"/>
              </a:solidFill>
            </a:endParaRPr>
          </a:p>
        </p:txBody>
      </p:sp>
      <p:sp>
        <p:nvSpPr>
          <p:cNvPr id="7" name="Slide Number Placeholder 6"/>
          <p:cNvSpPr>
            <a:spLocks noGrp="1"/>
          </p:cNvSpPr>
          <p:nvPr>
            <p:ph type="sldNum" sz="quarter" idx="12"/>
          </p:nvPr>
        </p:nvSpPr>
        <p:spPr/>
        <p:txBody>
          <a:bodyPr/>
          <a:lstStyle/>
          <a:p>
            <a:fld id="{1BF3F1B8-603C-4B63-A8E0-4F74422C0E1E}" type="slidenum">
              <a:rPr lang="en-US" smtClean="0"/>
              <a:pPr/>
              <a:t>5</a:t>
            </a:fld>
            <a:endParaRPr lang="en-US"/>
          </a:p>
        </p:txBody>
      </p:sp>
    </p:spTree>
    <p:extLst>
      <p:ext uri="{BB962C8B-B14F-4D97-AF65-F5344CB8AC3E}">
        <p14:creationId xmlns:p14="http://schemas.microsoft.com/office/powerpoint/2010/main" val="34715044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2" name="Text Box 3"/>
          <p:cNvSpPr txBox="1">
            <a:spLocks noChangeArrowheads="1"/>
          </p:cNvSpPr>
          <p:nvPr/>
        </p:nvSpPr>
        <p:spPr bwMode="auto">
          <a:xfrm>
            <a:off x="1047418" y="1229248"/>
            <a:ext cx="6767245" cy="4170372"/>
          </a:xfrm>
          <a:prstGeom prst="rect">
            <a:avLst/>
          </a:prstGeom>
          <a:noFill/>
          <a:ln w="9525">
            <a:noFill/>
            <a:miter lim="800000"/>
            <a:headEnd/>
            <a:tailEnd/>
          </a:ln>
        </p:spPr>
        <p:txBody>
          <a:bodyPr wrap="square">
            <a:spAutoFit/>
          </a:bodyPr>
          <a:lstStyle/>
          <a:p>
            <a:pPr algn="ctr" fontAlgn="base">
              <a:spcBef>
                <a:spcPct val="50000"/>
              </a:spcBef>
              <a:spcAft>
                <a:spcPct val="0"/>
              </a:spcAft>
            </a:pPr>
            <a:r>
              <a:rPr lang="en-US" sz="4400" b="1" dirty="0" smtClean="0">
                <a:solidFill>
                  <a:srgbClr val="333399">
                    <a:lumMod val="75000"/>
                  </a:srgbClr>
                </a:solidFill>
              </a:rPr>
              <a:t>Maxwell’s Equations</a:t>
            </a:r>
            <a:endParaRPr lang="en-US" sz="2800" b="1" dirty="0" smtClean="0">
              <a:solidFill>
                <a:srgbClr val="333399">
                  <a:lumMod val="75000"/>
                </a:srgbClr>
              </a:solidFill>
            </a:endParaRPr>
          </a:p>
          <a:p>
            <a:pPr algn="ctr" fontAlgn="base">
              <a:spcBef>
                <a:spcPct val="50000"/>
              </a:spcBef>
              <a:spcAft>
                <a:spcPct val="0"/>
              </a:spcAft>
            </a:pPr>
            <a:r>
              <a:rPr lang="en-US" sz="2800" b="1" dirty="0" smtClean="0">
                <a:solidFill>
                  <a:srgbClr val="333399">
                    <a:lumMod val="75000"/>
                  </a:srgbClr>
                </a:solidFill>
              </a:rPr>
              <a:t>are about</a:t>
            </a:r>
            <a:br>
              <a:rPr lang="en-US" sz="2800" b="1" dirty="0" smtClean="0">
                <a:solidFill>
                  <a:srgbClr val="333399">
                    <a:lumMod val="75000"/>
                  </a:srgbClr>
                </a:solidFill>
              </a:rPr>
            </a:br>
            <a:r>
              <a:rPr lang="en-US" sz="4800" b="1" dirty="0" smtClean="0">
                <a:solidFill>
                  <a:srgbClr val="333399">
                    <a:lumMod val="75000"/>
                  </a:srgbClr>
                </a:solidFill>
              </a:rPr>
              <a:t>Conservation </a:t>
            </a:r>
            <a:r>
              <a:rPr lang="en-US" sz="4000" b="1" dirty="0" smtClean="0">
                <a:solidFill>
                  <a:srgbClr val="333399">
                    <a:lumMod val="75000"/>
                  </a:srgbClr>
                </a:solidFill>
              </a:rPr>
              <a:t>of </a:t>
            </a:r>
            <a:r>
              <a:rPr lang="en-US" sz="4800" b="1" dirty="0" smtClean="0">
                <a:solidFill>
                  <a:srgbClr val="333399">
                    <a:lumMod val="75000"/>
                  </a:srgbClr>
                </a:solidFill>
              </a:rPr>
              <a:t>Charge</a:t>
            </a:r>
            <a:br>
              <a:rPr lang="en-US" sz="4800" b="1" dirty="0" smtClean="0">
                <a:solidFill>
                  <a:srgbClr val="333399">
                    <a:lumMod val="75000"/>
                  </a:srgbClr>
                </a:solidFill>
              </a:rPr>
            </a:br>
            <a:r>
              <a:rPr lang="en-US" sz="2800" b="1" dirty="0" smtClean="0">
                <a:solidFill>
                  <a:srgbClr val="333399">
                    <a:lumMod val="75000"/>
                  </a:srgbClr>
                </a:solidFill>
              </a:rPr>
              <a:t/>
            </a:r>
            <a:br>
              <a:rPr lang="en-US" sz="2800" b="1" dirty="0" smtClean="0">
                <a:solidFill>
                  <a:srgbClr val="333399">
                    <a:lumMod val="75000"/>
                  </a:srgbClr>
                </a:solidFill>
              </a:rPr>
            </a:br>
            <a:endParaRPr lang="en-US" sz="2800" b="1" dirty="0">
              <a:solidFill>
                <a:srgbClr val="333399">
                  <a:lumMod val="75000"/>
                </a:srgbClr>
              </a:solidFill>
            </a:endParaRPr>
          </a:p>
          <a:p>
            <a:pPr algn="ctr" fontAlgn="base">
              <a:spcBef>
                <a:spcPct val="50000"/>
              </a:spcBef>
              <a:spcAft>
                <a:spcPct val="0"/>
              </a:spcAft>
            </a:pPr>
            <a:r>
              <a:rPr lang="en-US" sz="1600" b="1" dirty="0" smtClean="0">
                <a:solidFill>
                  <a:srgbClr val="333399">
                    <a:lumMod val="75000"/>
                  </a:srgbClr>
                </a:solidFill>
              </a:rPr>
              <a:t>and continuity of current, including displacement current</a:t>
            </a:r>
            <a:endParaRPr lang="en-US" sz="1600" b="1" dirty="0">
              <a:solidFill>
                <a:srgbClr val="333399">
                  <a:lumMod val="75000"/>
                </a:srgbClr>
              </a:solidFill>
            </a:endParaRPr>
          </a:p>
        </p:txBody>
      </p:sp>
      <p:sp>
        <p:nvSpPr>
          <p:cNvPr id="2" name="Slide Number Placeholder 1"/>
          <p:cNvSpPr>
            <a:spLocks noGrp="1"/>
          </p:cNvSpPr>
          <p:nvPr>
            <p:ph type="sldNum" sz="quarter" idx="12"/>
          </p:nvPr>
        </p:nvSpPr>
        <p:spPr/>
        <p:txBody>
          <a:bodyPr/>
          <a:lstStyle/>
          <a:p>
            <a:fld id="{1BF3F1B8-603C-4B63-A8E0-4F74422C0E1E}" type="slidenum">
              <a:rPr lang="en-US" smtClean="0"/>
              <a:pPr/>
              <a:t>6</a:t>
            </a:fld>
            <a:endParaRPr lang="en-US" dirty="0"/>
          </a:p>
        </p:txBody>
      </p:sp>
    </p:spTree>
    <p:extLst>
      <p:ext uri="{BB962C8B-B14F-4D97-AF65-F5344CB8AC3E}">
        <p14:creationId xmlns:p14="http://schemas.microsoft.com/office/powerpoint/2010/main" val="14776271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98485" y="1387097"/>
            <a:ext cx="6729274" cy="2554545"/>
          </a:xfrm>
          <a:prstGeom prst="rect">
            <a:avLst/>
          </a:prstGeom>
        </p:spPr>
        <p:txBody>
          <a:bodyPr wrap="square">
            <a:spAutoFit/>
          </a:bodyPr>
          <a:lstStyle/>
          <a:p>
            <a:pPr lvl="0" algn="ctr"/>
            <a:r>
              <a:rPr lang="en-US" sz="4000" b="1" dirty="0" smtClean="0">
                <a:solidFill>
                  <a:schemeClr val="accent6">
                    <a:lumMod val="75000"/>
                  </a:schemeClr>
                </a:solidFill>
              </a:rPr>
              <a:t>‘Charge</a:t>
            </a:r>
            <a:r>
              <a:rPr lang="en-US" sz="4000" b="1" dirty="0">
                <a:solidFill>
                  <a:schemeClr val="accent6">
                    <a:lumMod val="75000"/>
                  </a:schemeClr>
                </a:solidFill>
              </a:rPr>
              <a:t>’ is an </a:t>
            </a:r>
            <a:r>
              <a:rPr lang="en-US" sz="4000" b="1" dirty="0" smtClean="0">
                <a:solidFill>
                  <a:schemeClr val="accent6">
                    <a:lumMod val="75000"/>
                  </a:schemeClr>
                </a:solidFill>
              </a:rPr>
              <a:t>Abstraction</a:t>
            </a:r>
          </a:p>
          <a:p>
            <a:pPr lvl="0" algn="ctr"/>
            <a:r>
              <a:rPr lang="en-US" sz="4000" b="1" dirty="0" smtClean="0">
                <a:solidFill>
                  <a:schemeClr val="accent6">
                    <a:lumMod val="75000"/>
                  </a:schemeClr>
                </a:solidFill>
              </a:rPr>
              <a:t> </a:t>
            </a:r>
            <a:endParaRPr lang="en-US" sz="4000" b="1" dirty="0">
              <a:solidFill>
                <a:schemeClr val="accent6">
                  <a:lumMod val="75000"/>
                </a:schemeClr>
              </a:solidFill>
            </a:endParaRPr>
          </a:p>
          <a:p>
            <a:pPr lvl="0" algn="ctr"/>
            <a:r>
              <a:rPr lang="en-US" sz="4000" b="1" dirty="0">
                <a:solidFill>
                  <a:schemeClr val="accent6">
                    <a:lumMod val="75000"/>
                  </a:schemeClr>
                </a:solidFill>
              </a:rPr>
              <a:t>with different Physics </a:t>
            </a:r>
            <a:br>
              <a:rPr lang="en-US" sz="4000" b="1" dirty="0">
                <a:solidFill>
                  <a:schemeClr val="accent6">
                    <a:lumMod val="75000"/>
                  </a:schemeClr>
                </a:solidFill>
              </a:rPr>
            </a:br>
            <a:r>
              <a:rPr lang="en-US" sz="4000" b="1" dirty="0">
                <a:solidFill>
                  <a:schemeClr val="accent6">
                    <a:lumMod val="75000"/>
                  </a:schemeClr>
                </a:solidFill>
              </a:rPr>
              <a:t>in different systems</a:t>
            </a:r>
          </a:p>
        </p:txBody>
      </p:sp>
      <p:sp>
        <p:nvSpPr>
          <p:cNvPr id="2" name="Slide Number Placeholder 1"/>
          <p:cNvSpPr>
            <a:spLocks noGrp="1"/>
          </p:cNvSpPr>
          <p:nvPr>
            <p:ph type="sldNum" sz="quarter" idx="12"/>
          </p:nvPr>
        </p:nvSpPr>
        <p:spPr/>
        <p:txBody>
          <a:bodyPr/>
          <a:lstStyle/>
          <a:p>
            <a:fld id="{1BF3F1B8-603C-4B63-A8E0-4F74422C0E1E}" type="slidenum">
              <a:rPr lang="en-US" smtClean="0"/>
              <a:pPr/>
              <a:t>7</a:t>
            </a:fld>
            <a:endParaRPr lang="en-US"/>
          </a:p>
        </p:txBody>
      </p:sp>
    </p:spTree>
    <p:extLst>
      <p:ext uri="{BB962C8B-B14F-4D97-AF65-F5344CB8AC3E}">
        <p14:creationId xmlns:p14="http://schemas.microsoft.com/office/powerpoint/2010/main" val="8465200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effectLst/>
      </p:bgPr>
    </p:bg>
    <p:spTree>
      <p:nvGrpSpPr>
        <p:cNvPr id="1" name=""/>
        <p:cNvGrpSpPr/>
        <p:nvPr/>
      </p:nvGrpSpPr>
      <p:grpSpPr>
        <a:xfrm>
          <a:off x="0" y="0"/>
          <a:ext cx="0" cy="0"/>
          <a:chOff x="0" y="0"/>
          <a:chExt cx="0" cy="0"/>
        </a:xfrm>
      </p:grpSpPr>
      <p:sp>
        <p:nvSpPr>
          <p:cNvPr id="5" name="TextBox 4"/>
          <p:cNvSpPr txBox="1"/>
          <p:nvPr/>
        </p:nvSpPr>
        <p:spPr>
          <a:xfrm>
            <a:off x="1712259" y="154272"/>
            <a:ext cx="5782235" cy="1384995"/>
          </a:xfrm>
          <a:prstGeom prst="rect">
            <a:avLst/>
          </a:prstGeom>
          <a:noFill/>
          <a:ln w="25400">
            <a:solidFill>
              <a:schemeClr val="tx2">
                <a:lumMod val="75000"/>
              </a:schemeClr>
            </a:solidFill>
          </a:ln>
        </p:spPr>
        <p:txBody>
          <a:bodyPr wrap="square" rtlCol="0">
            <a:spAutoFit/>
          </a:bodyPr>
          <a:lstStyle/>
          <a:p>
            <a:pPr algn="ctr"/>
            <a:r>
              <a:rPr lang="en-US" sz="2800" b="1" dirty="0">
                <a:solidFill>
                  <a:srgbClr val="000000">
                    <a:lumMod val="95000"/>
                    <a:lumOff val="5000"/>
                  </a:srgbClr>
                </a:solidFill>
              </a:rPr>
              <a:t>‘Charge’ is an Abstraction </a:t>
            </a:r>
          </a:p>
          <a:p>
            <a:pPr algn="ctr"/>
            <a:r>
              <a:rPr lang="en-US" sz="2800" b="1" dirty="0">
                <a:solidFill>
                  <a:srgbClr val="000000">
                    <a:lumMod val="95000"/>
                    <a:lumOff val="5000"/>
                  </a:srgbClr>
                </a:solidFill>
              </a:rPr>
              <a:t>with different Physics </a:t>
            </a:r>
            <a:br>
              <a:rPr lang="en-US" sz="2800" b="1" dirty="0">
                <a:solidFill>
                  <a:srgbClr val="000000">
                    <a:lumMod val="95000"/>
                    <a:lumOff val="5000"/>
                  </a:srgbClr>
                </a:solidFill>
              </a:rPr>
            </a:br>
            <a:r>
              <a:rPr lang="en-US" sz="2800" b="1" dirty="0">
                <a:solidFill>
                  <a:srgbClr val="000000">
                    <a:lumMod val="95000"/>
                    <a:lumOff val="5000"/>
                  </a:srgbClr>
                </a:solidFill>
              </a:rPr>
              <a:t>in different systems</a:t>
            </a:r>
          </a:p>
        </p:txBody>
      </p:sp>
      <p:sp>
        <p:nvSpPr>
          <p:cNvPr id="9" name="Title 1"/>
          <p:cNvSpPr>
            <a:spLocks noGrp="1"/>
          </p:cNvSpPr>
          <p:nvPr>
            <p:ph type="ctrTitle"/>
          </p:nvPr>
        </p:nvSpPr>
        <p:spPr>
          <a:xfrm>
            <a:off x="1234839" y="4897341"/>
            <a:ext cx="7018427" cy="1862048"/>
          </a:xfrm>
        </p:spPr>
        <p:txBody>
          <a:bodyPr>
            <a:spAutoFit/>
          </a:bodyPr>
          <a:lstStyle/>
          <a:p>
            <a:r>
              <a:rPr lang="en-US" sz="2800" i="1" dirty="0" smtClean="0">
                <a:solidFill>
                  <a:schemeClr val="accent4">
                    <a:lumMod val="95000"/>
                    <a:lumOff val="5000"/>
                  </a:schemeClr>
                </a:solidFill>
              </a:rPr>
              <a:t>but</a:t>
            </a:r>
            <a:r>
              <a:rPr lang="en-US" sz="3600" b="1" i="1" dirty="0" smtClean="0">
                <a:solidFill>
                  <a:schemeClr val="accent4">
                    <a:lumMod val="95000"/>
                    <a:lumOff val="5000"/>
                  </a:schemeClr>
                </a:solidFill>
              </a:rPr>
              <a:t> </a:t>
            </a:r>
            <a:r>
              <a:rPr lang="en-US" sz="3600" b="1" dirty="0" smtClean="0">
                <a:solidFill>
                  <a:schemeClr val="accent4">
                    <a:lumMod val="95000"/>
                    <a:lumOff val="5000"/>
                  </a:schemeClr>
                </a:solidFill>
              </a:rPr>
              <a:t>Continuity of Current is Exact</a:t>
            </a:r>
            <a:br>
              <a:rPr lang="en-US" sz="3600" b="1" dirty="0" smtClean="0">
                <a:solidFill>
                  <a:schemeClr val="accent4">
                    <a:lumMod val="95000"/>
                    <a:lumOff val="5000"/>
                  </a:schemeClr>
                </a:solidFill>
              </a:rPr>
            </a:br>
            <a:r>
              <a:rPr lang="en-US" sz="2700" b="1" i="1" dirty="0" smtClean="0">
                <a:solidFill>
                  <a:schemeClr val="accent4">
                    <a:lumMod val="95000"/>
                    <a:lumOff val="5000"/>
                  </a:schemeClr>
                </a:solidFill>
              </a:rPr>
              <a:t>No matter what carries the current!</a:t>
            </a:r>
            <a:r>
              <a:rPr lang="en-US" sz="3600" b="1" dirty="0" smtClean="0">
                <a:solidFill>
                  <a:schemeClr val="accent4">
                    <a:lumMod val="95000"/>
                    <a:lumOff val="5000"/>
                  </a:schemeClr>
                </a:solidFill>
              </a:rPr>
              <a:t/>
            </a:r>
            <a:br>
              <a:rPr lang="en-US" sz="3600" b="1" dirty="0" smtClean="0">
                <a:solidFill>
                  <a:schemeClr val="accent4">
                    <a:lumMod val="95000"/>
                    <a:lumOff val="5000"/>
                  </a:schemeClr>
                </a:solidFill>
              </a:rPr>
            </a:br>
            <a:endParaRPr lang="en-US" sz="1600" dirty="0">
              <a:solidFill>
                <a:schemeClr val="accent4">
                  <a:lumMod val="95000"/>
                  <a:lumOff val="5000"/>
                </a:schemeClr>
              </a:solidFill>
            </a:endParaRPr>
          </a:p>
        </p:txBody>
      </p:sp>
      <p:graphicFrame>
        <p:nvGraphicFramePr>
          <p:cNvPr id="8" name="Object 7"/>
          <p:cNvGraphicFramePr>
            <a:graphicFrameLocks noChangeAspect="1"/>
          </p:cNvGraphicFramePr>
          <p:nvPr>
            <p:extLst>
              <p:ext uri="{D42A27DB-BD31-4B8C-83A1-F6EECF244321}">
                <p14:modId xmlns:p14="http://schemas.microsoft.com/office/powerpoint/2010/main" val="3124567870"/>
              </p:ext>
            </p:extLst>
          </p:nvPr>
        </p:nvGraphicFramePr>
        <p:xfrm>
          <a:off x="821671" y="3180188"/>
          <a:ext cx="890588" cy="300037"/>
        </p:xfrm>
        <a:graphic>
          <a:graphicData uri="http://schemas.openxmlformats.org/presentationml/2006/ole">
            <mc:AlternateContent xmlns:mc="http://schemas.openxmlformats.org/markup-compatibility/2006">
              <mc:Choice xmlns:v="urn:schemas-microsoft-com:vml" Requires="v">
                <p:oleObj spid="_x0000_s1114" name="Equation" r:id="rId4" imgW="1663560" imgH="558720" progId="Equation.DSMT4">
                  <p:embed/>
                </p:oleObj>
              </mc:Choice>
              <mc:Fallback>
                <p:oleObj name="Equation" r:id="rId4" imgW="1663560" imgH="558720" progId="Equation.DSMT4">
                  <p:embed/>
                  <p:pic>
                    <p:nvPicPr>
                      <p:cNvPr id="0" name=""/>
                      <p:cNvPicPr/>
                      <p:nvPr/>
                    </p:nvPicPr>
                    <p:blipFill>
                      <a:blip r:embed="rId5"/>
                      <a:stretch>
                        <a:fillRect/>
                      </a:stretch>
                    </p:blipFill>
                    <p:spPr>
                      <a:xfrm>
                        <a:off x="821671" y="3180188"/>
                        <a:ext cx="890588" cy="300037"/>
                      </a:xfrm>
                      <a:prstGeom prst="rect">
                        <a:avLst/>
                      </a:prstGeom>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132329336"/>
              </p:ext>
            </p:extLst>
          </p:nvPr>
        </p:nvGraphicFramePr>
        <p:xfrm>
          <a:off x="5075238" y="3187700"/>
          <a:ext cx="915987" cy="300038"/>
        </p:xfrm>
        <a:graphic>
          <a:graphicData uri="http://schemas.openxmlformats.org/presentationml/2006/ole">
            <mc:AlternateContent xmlns:mc="http://schemas.openxmlformats.org/markup-compatibility/2006">
              <mc:Choice xmlns:v="urn:schemas-microsoft-com:vml" Requires="v">
                <p:oleObj spid="_x0000_s1115" name="Equation" r:id="rId6" imgW="1714320" imgH="558720" progId="Equation.DSMT4">
                  <p:embed/>
                </p:oleObj>
              </mc:Choice>
              <mc:Fallback>
                <p:oleObj name="Equation" r:id="rId6" imgW="1714320" imgH="558720" progId="Equation.DSMT4">
                  <p:embed/>
                  <p:pic>
                    <p:nvPicPr>
                      <p:cNvPr id="0" name=""/>
                      <p:cNvPicPr>
                        <a:picLocks noChangeAspect="1" noChangeArrowheads="1"/>
                      </p:cNvPicPr>
                      <p:nvPr/>
                    </p:nvPicPr>
                    <p:blipFill>
                      <a:blip r:embed="rId7"/>
                      <a:srcRect/>
                      <a:stretch>
                        <a:fillRect/>
                      </a:stretch>
                    </p:blipFill>
                    <p:spPr bwMode="auto">
                      <a:xfrm>
                        <a:off x="5075238" y="3187700"/>
                        <a:ext cx="915987"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Rectangle 1"/>
          <p:cNvSpPr/>
          <p:nvPr/>
        </p:nvSpPr>
        <p:spPr>
          <a:xfrm>
            <a:off x="4827731" y="3493441"/>
            <a:ext cx="1338828" cy="246221"/>
          </a:xfrm>
          <a:prstGeom prst="rect">
            <a:avLst/>
          </a:prstGeom>
        </p:spPr>
        <p:txBody>
          <a:bodyPr wrap="none">
            <a:spAutoFit/>
          </a:bodyPr>
          <a:lstStyle/>
          <a:p>
            <a:pPr fontAlgn="base">
              <a:spcBef>
                <a:spcPct val="0"/>
              </a:spcBef>
              <a:spcAft>
                <a:spcPct val="0"/>
              </a:spcAft>
            </a:pPr>
            <a:r>
              <a:rPr lang="en-US" sz="1000" b="1" dirty="0">
                <a:solidFill>
                  <a:srgbClr val="000000">
                    <a:lumMod val="95000"/>
                    <a:lumOff val="5000"/>
                  </a:srgbClr>
                </a:solidFill>
              </a:rPr>
              <a:t>D = permittivity </a:t>
            </a:r>
            <a:r>
              <a:rPr lang="en-US" sz="1000" b="1" dirty="0">
                <a:solidFill>
                  <a:srgbClr val="000000">
                    <a:lumMod val="95000"/>
                    <a:lumOff val="5000"/>
                  </a:srgbClr>
                </a:solidFill>
                <a:sym typeface="Symbol"/>
              </a:rPr>
              <a:t></a:t>
            </a:r>
            <a:r>
              <a:rPr lang="en-US" sz="1000" b="1" dirty="0">
                <a:solidFill>
                  <a:srgbClr val="000000">
                    <a:lumMod val="95000"/>
                    <a:lumOff val="5000"/>
                  </a:srgbClr>
                </a:solidFill>
              </a:rPr>
              <a:t> E</a:t>
            </a:r>
            <a:endParaRPr lang="en-US" sz="1000" dirty="0">
              <a:solidFill>
                <a:srgbClr val="000000"/>
              </a:solidFill>
            </a:endParaRPr>
          </a:p>
        </p:txBody>
      </p:sp>
      <p:pic>
        <p:nvPicPr>
          <p:cNvPr id="3" name="Picture 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0" y="1511922"/>
            <a:ext cx="9144000" cy="3834156"/>
          </a:xfrm>
          <a:prstGeom prst="rect">
            <a:avLst/>
          </a:prstGeom>
        </p:spPr>
      </p:pic>
      <p:cxnSp>
        <p:nvCxnSpPr>
          <p:cNvPr id="11" name="Straight Connector 10"/>
          <p:cNvCxnSpPr/>
          <p:nvPr/>
        </p:nvCxnSpPr>
        <p:spPr bwMode="auto">
          <a:xfrm>
            <a:off x="1695450" y="2225040"/>
            <a:ext cx="156210" cy="0"/>
          </a:xfrm>
          <a:prstGeom prst="line">
            <a:avLst/>
          </a:prstGeom>
          <a:noFill/>
          <a:ln w="25400" cap="flat" cmpd="sng" algn="ctr">
            <a:solidFill>
              <a:schemeClr val="tx1"/>
            </a:solidFill>
            <a:prstDash val="solid"/>
            <a:round/>
            <a:headEnd type="none" w="med" len="med"/>
            <a:tailEnd type="none" w="med" len="med"/>
          </a:ln>
          <a:effectLst/>
        </p:spPr>
      </p:cxnSp>
      <p:sp>
        <p:nvSpPr>
          <p:cNvPr id="13" name="Rectangle 12"/>
          <p:cNvSpPr/>
          <p:nvPr/>
        </p:nvSpPr>
        <p:spPr bwMode="auto">
          <a:xfrm>
            <a:off x="1851661" y="1996440"/>
            <a:ext cx="51434" cy="443865"/>
          </a:xfrm>
          <a:prstGeom prst="rect">
            <a:avLst/>
          </a:prstGeom>
          <a:pattFill prst="wdUpDiag">
            <a:fgClr>
              <a:srgbClr val="C00000"/>
            </a:fgClr>
            <a:bgClr>
              <a:schemeClr val="bg1"/>
            </a:bgClr>
          </a:pattFill>
          <a:ln w="12700" cap="flat" cmpd="sng" algn="ctr">
            <a:solidFill>
              <a:schemeClr val="tx1"/>
            </a:solidFill>
            <a:prstDash val="solid"/>
            <a:round/>
            <a:headEnd type="none" w="med" len="med"/>
            <a:tailEnd type="none" w="med" len="med"/>
          </a:ln>
          <a:effectLst/>
        </p:spPr>
        <p:txBody>
          <a:bodyPr vert="horz" wrap="square" lIns="91440" tIns="137160" rIns="91440" bIns="13716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cs typeface="Arial" charset="0"/>
            </a:endParaRPr>
          </a:p>
        </p:txBody>
      </p:sp>
      <p:sp>
        <p:nvSpPr>
          <p:cNvPr id="14" name="Rectangle 13"/>
          <p:cNvSpPr/>
          <p:nvPr/>
        </p:nvSpPr>
        <p:spPr bwMode="auto">
          <a:xfrm>
            <a:off x="3221355" y="1965960"/>
            <a:ext cx="51435" cy="474345"/>
          </a:xfrm>
          <a:prstGeom prst="rect">
            <a:avLst/>
          </a:prstGeom>
          <a:pattFill prst="wdUpDiag">
            <a:fgClr>
              <a:srgbClr val="C00000"/>
            </a:fgClr>
            <a:bgClr>
              <a:schemeClr val="bg1"/>
            </a:bgClr>
          </a:pattFill>
          <a:ln w="12700" cap="flat" cmpd="sng" algn="ctr">
            <a:solidFill>
              <a:schemeClr val="tx1"/>
            </a:solidFill>
            <a:prstDash val="solid"/>
            <a:round/>
            <a:headEnd type="none" w="med" len="med"/>
            <a:tailEnd type="none" w="med" len="med"/>
          </a:ln>
          <a:effectLst/>
        </p:spPr>
        <p:txBody>
          <a:bodyPr vert="horz" wrap="square" lIns="91440" tIns="137160" rIns="91440" bIns="13716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cs typeface="Arial" charset="0"/>
            </a:endParaRPr>
          </a:p>
        </p:txBody>
      </p:sp>
      <p:cxnSp>
        <p:nvCxnSpPr>
          <p:cNvPr id="16" name="Straight Connector 15"/>
          <p:cNvCxnSpPr/>
          <p:nvPr/>
        </p:nvCxnSpPr>
        <p:spPr bwMode="auto">
          <a:xfrm flipH="1">
            <a:off x="3272790" y="2204085"/>
            <a:ext cx="127635" cy="1"/>
          </a:xfrm>
          <a:prstGeom prst="line">
            <a:avLst/>
          </a:prstGeom>
          <a:noFill/>
          <a:ln w="25400" cap="flat" cmpd="sng" algn="ctr">
            <a:solidFill>
              <a:schemeClr val="tx1"/>
            </a:solidFill>
            <a:prstDash val="solid"/>
            <a:round/>
            <a:headEnd type="none" w="med" len="med"/>
            <a:tailEnd type="none" w="med" len="med"/>
          </a:ln>
          <a:effectLst/>
        </p:spPr>
      </p:cxnSp>
      <p:sp>
        <p:nvSpPr>
          <p:cNvPr id="17" name="TextBox 16"/>
          <p:cNvSpPr txBox="1"/>
          <p:nvPr/>
        </p:nvSpPr>
        <p:spPr bwMode="auto">
          <a:xfrm>
            <a:off x="2990849" y="2409825"/>
            <a:ext cx="512445" cy="153888"/>
          </a:xfrm>
          <a:prstGeom prst="rect">
            <a:avLst/>
          </a:prstGeom>
          <a:noFill/>
          <a:ln w="9525">
            <a:noFill/>
            <a:miter lim="800000"/>
            <a:headEnd/>
            <a:tailEnd/>
          </a:ln>
        </p:spPr>
        <p:txBody>
          <a:bodyPr wrap="square" rtlCol="0">
            <a:spAutoFit/>
          </a:bodyPr>
          <a:lstStyle/>
          <a:p>
            <a:pPr algn="ctr"/>
            <a:r>
              <a:rPr lang="en-US" sz="400" b="1" dirty="0" smtClean="0">
                <a:solidFill>
                  <a:srgbClr val="000000"/>
                </a:solidFill>
              </a:rPr>
              <a:t>Ag AgCl</a:t>
            </a:r>
            <a:endParaRPr lang="en-US" sz="400" b="1" dirty="0">
              <a:solidFill>
                <a:srgbClr val="000000"/>
              </a:solidFill>
            </a:endParaRPr>
          </a:p>
        </p:txBody>
      </p:sp>
      <p:sp>
        <p:nvSpPr>
          <p:cNvPr id="18" name="TextBox 17"/>
          <p:cNvSpPr txBox="1"/>
          <p:nvPr/>
        </p:nvSpPr>
        <p:spPr bwMode="auto">
          <a:xfrm>
            <a:off x="1646871" y="2409825"/>
            <a:ext cx="512445" cy="153888"/>
          </a:xfrm>
          <a:prstGeom prst="rect">
            <a:avLst/>
          </a:prstGeom>
          <a:noFill/>
          <a:ln w="9525">
            <a:noFill/>
            <a:miter lim="800000"/>
            <a:headEnd/>
            <a:tailEnd/>
          </a:ln>
        </p:spPr>
        <p:txBody>
          <a:bodyPr wrap="square" rtlCol="0">
            <a:spAutoFit/>
          </a:bodyPr>
          <a:lstStyle/>
          <a:p>
            <a:pPr algn="ctr"/>
            <a:r>
              <a:rPr lang="en-US" sz="400" b="1" dirty="0" smtClean="0">
                <a:solidFill>
                  <a:srgbClr val="000000"/>
                </a:solidFill>
              </a:rPr>
              <a:t>Ag AgCl</a:t>
            </a:r>
            <a:endParaRPr lang="en-US" sz="400" b="1" dirty="0">
              <a:solidFill>
                <a:srgbClr val="000000"/>
              </a:solidFill>
            </a:endParaRPr>
          </a:p>
        </p:txBody>
      </p:sp>
      <p:sp>
        <p:nvSpPr>
          <p:cNvPr id="4" name="Slide Number Placeholder 3"/>
          <p:cNvSpPr>
            <a:spLocks noGrp="1"/>
          </p:cNvSpPr>
          <p:nvPr>
            <p:ph type="sldNum" sz="quarter" idx="12"/>
          </p:nvPr>
        </p:nvSpPr>
        <p:spPr/>
        <p:txBody>
          <a:bodyPr/>
          <a:lstStyle/>
          <a:p>
            <a:fld id="{1BF3F1B8-603C-4B63-A8E0-4F74422C0E1E}" type="slidenum">
              <a:rPr lang="en-US" smtClean="0"/>
              <a:pPr/>
              <a:t>8</a:t>
            </a:fld>
            <a:endParaRPr lang="en-US"/>
          </a:p>
        </p:txBody>
      </p:sp>
    </p:spTree>
    <p:extLst>
      <p:ext uri="{BB962C8B-B14F-4D97-AF65-F5344CB8AC3E}">
        <p14:creationId xmlns:p14="http://schemas.microsoft.com/office/powerpoint/2010/main" val="301238209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bwMode="auto">
          <a:xfrm>
            <a:off x="2390360" y="5083077"/>
            <a:ext cx="4969566" cy="1631216"/>
          </a:xfrm>
          <a:prstGeom prst="rect">
            <a:avLst/>
          </a:prstGeom>
          <a:noFill/>
          <a:ln w="9525">
            <a:noFill/>
            <a:miter lim="800000"/>
            <a:headEnd/>
            <a:tailEnd/>
          </a:ln>
        </p:spPr>
        <p:txBody>
          <a:bodyPr wrap="square" rtlCol="0">
            <a:spAutoFit/>
          </a:bodyPr>
          <a:lstStyle/>
          <a:p>
            <a:pPr algn="ctr"/>
            <a:r>
              <a:rPr lang="en-US" sz="2000" b="1" i="1" dirty="0" smtClean="0">
                <a:solidFill>
                  <a:schemeClr val="accent6">
                    <a:lumMod val="75000"/>
                  </a:schemeClr>
                </a:solidFill>
              </a:rPr>
              <a:t>Next two slides are for fun</a:t>
            </a:r>
          </a:p>
          <a:p>
            <a:pPr algn="ctr"/>
            <a:r>
              <a:rPr lang="en-US" sz="2000" b="1" i="1" dirty="0" smtClean="0">
                <a:solidFill>
                  <a:schemeClr val="accent6">
                    <a:lumMod val="75000"/>
                  </a:schemeClr>
                </a:solidFill>
              </a:rPr>
              <a:t>and GENERAL education</a:t>
            </a:r>
          </a:p>
          <a:p>
            <a:pPr algn="ctr"/>
            <a:endParaRPr lang="en-US" sz="2000" b="1" i="1" dirty="0">
              <a:solidFill>
                <a:schemeClr val="accent6">
                  <a:lumMod val="75000"/>
                </a:schemeClr>
              </a:solidFill>
            </a:endParaRPr>
          </a:p>
          <a:p>
            <a:pPr algn="ctr"/>
            <a:r>
              <a:rPr lang="en-US" sz="2000" b="1" i="1" dirty="0" smtClean="0">
                <a:solidFill>
                  <a:schemeClr val="accent6">
                    <a:lumMod val="75000"/>
                  </a:schemeClr>
                </a:solidFill>
              </a:rPr>
              <a:t>They are not part of the logical argument</a:t>
            </a:r>
            <a:endParaRPr lang="en-US" b="1" u="sng" dirty="0">
              <a:solidFill>
                <a:srgbClr val="000000"/>
              </a:solidFill>
            </a:endParaRPr>
          </a:p>
        </p:txBody>
      </p:sp>
      <p:sp>
        <p:nvSpPr>
          <p:cNvPr id="3" name="Slide Number Placeholder 2"/>
          <p:cNvSpPr>
            <a:spLocks noGrp="1"/>
          </p:cNvSpPr>
          <p:nvPr>
            <p:ph type="sldNum" sz="quarter" idx="12"/>
          </p:nvPr>
        </p:nvSpPr>
        <p:spPr/>
        <p:txBody>
          <a:bodyPr/>
          <a:lstStyle/>
          <a:p>
            <a:fld id="{1BF3F1B8-603C-4B63-A8E0-4F74422C0E1E}" type="slidenum">
              <a:rPr lang="en-US" smtClean="0"/>
              <a:pPr/>
              <a:t>9</a:t>
            </a:fld>
            <a:endParaRPr lang="en-US"/>
          </a:p>
        </p:txBody>
      </p:sp>
      <p:sp>
        <p:nvSpPr>
          <p:cNvPr id="4" name="TextBox 3"/>
          <p:cNvSpPr txBox="1"/>
          <p:nvPr/>
        </p:nvSpPr>
        <p:spPr bwMode="auto">
          <a:xfrm>
            <a:off x="725558" y="397564"/>
            <a:ext cx="7732642" cy="4647426"/>
          </a:xfrm>
          <a:prstGeom prst="rect">
            <a:avLst/>
          </a:prstGeom>
          <a:noFill/>
          <a:ln w="9525">
            <a:noFill/>
            <a:miter lim="800000"/>
            <a:headEnd/>
            <a:tailEnd/>
          </a:ln>
        </p:spPr>
        <p:txBody>
          <a:bodyPr wrap="square" rtlCol="0">
            <a:spAutoFit/>
          </a:bodyPr>
          <a:lstStyle/>
          <a:p>
            <a:pPr algn="ctr"/>
            <a:r>
              <a:rPr lang="en-US" sz="3600" b="1" dirty="0" smtClean="0">
                <a:solidFill>
                  <a:srgbClr val="002060"/>
                </a:solidFill>
                <a:latin typeface="Arial Black" panose="020B0A04020102020204" pitchFamily="34" charset="0"/>
              </a:rPr>
              <a:t>What does GLOBAL mean?</a:t>
            </a:r>
          </a:p>
          <a:p>
            <a:pPr algn="ctr"/>
            <a:endParaRPr lang="en-US" sz="3600" b="1" dirty="0" smtClean="0">
              <a:solidFill>
                <a:srgbClr val="002060"/>
              </a:solidFill>
              <a:latin typeface="Arial Black" panose="020B0A04020102020204" pitchFamily="34" charset="0"/>
            </a:endParaRPr>
          </a:p>
          <a:p>
            <a:pPr algn="ctr"/>
            <a:r>
              <a:rPr lang="en-US" sz="3600" b="1" dirty="0" smtClean="0">
                <a:solidFill>
                  <a:srgbClr val="002060"/>
                </a:solidFill>
                <a:latin typeface="Arial Black" panose="020B0A04020102020204" pitchFamily="34" charset="0"/>
              </a:rPr>
              <a:t>NON-equilibrium so very different</a:t>
            </a:r>
            <a:br>
              <a:rPr lang="en-US" sz="3600" b="1" dirty="0" smtClean="0">
                <a:solidFill>
                  <a:srgbClr val="002060"/>
                </a:solidFill>
                <a:latin typeface="Arial Black" panose="020B0A04020102020204" pitchFamily="34" charset="0"/>
              </a:rPr>
            </a:br>
            <a:r>
              <a:rPr lang="en-US" sz="3600" b="1" dirty="0" smtClean="0">
                <a:solidFill>
                  <a:srgbClr val="002060"/>
                </a:solidFill>
                <a:latin typeface="Arial Black" panose="020B0A04020102020204" pitchFamily="34" charset="0"/>
              </a:rPr>
              <a:t>from equilibrium?</a:t>
            </a:r>
          </a:p>
          <a:p>
            <a:pPr algn="ctr"/>
            <a:endParaRPr lang="en-US" sz="2000" b="1" i="1" dirty="0" smtClean="0">
              <a:solidFill>
                <a:schemeClr val="accent6">
                  <a:lumMod val="75000"/>
                </a:schemeClr>
              </a:solidFill>
            </a:endParaRPr>
          </a:p>
          <a:p>
            <a:pPr algn="ctr"/>
            <a:r>
              <a:rPr lang="en-US" sz="2000" b="1" i="1" dirty="0" smtClean="0">
                <a:solidFill>
                  <a:schemeClr val="accent6">
                    <a:lumMod val="75000"/>
                  </a:schemeClr>
                </a:solidFill>
              </a:rPr>
              <a:t>equilibrium </a:t>
            </a:r>
            <a:r>
              <a:rPr lang="en-US" sz="2000" b="1" i="1" dirty="0">
                <a:solidFill>
                  <a:schemeClr val="accent6">
                    <a:lumMod val="75000"/>
                  </a:schemeClr>
                </a:solidFill>
              </a:rPr>
              <a:t>analysis cannot approximate </a:t>
            </a:r>
            <a:r>
              <a:rPr lang="en-US" sz="2000" b="1" i="1" dirty="0" smtClean="0">
                <a:solidFill>
                  <a:schemeClr val="accent6">
                    <a:lumMod val="75000"/>
                  </a:schemeClr>
                </a:solidFill>
              </a:rPr>
              <a:t/>
            </a:r>
            <a:br>
              <a:rPr lang="en-US" sz="2000" b="1" i="1" dirty="0" smtClean="0">
                <a:solidFill>
                  <a:schemeClr val="accent6">
                    <a:lumMod val="75000"/>
                  </a:schemeClr>
                </a:solidFill>
              </a:rPr>
            </a:br>
            <a:r>
              <a:rPr lang="en-US" sz="2000" b="1" i="1" dirty="0" smtClean="0">
                <a:solidFill>
                  <a:schemeClr val="accent6">
                    <a:lumMod val="75000"/>
                  </a:schemeClr>
                </a:solidFill>
              </a:rPr>
              <a:t>or </a:t>
            </a:r>
            <a:br>
              <a:rPr lang="en-US" sz="2000" b="1" i="1" dirty="0" smtClean="0">
                <a:solidFill>
                  <a:schemeClr val="accent6">
                    <a:lumMod val="75000"/>
                  </a:schemeClr>
                </a:solidFill>
              </a:rPr>
            </a:br>
            <a:r>
              <a:rPr lang="en-US" sz="2000" b="1" i="1" dirty="0" smtClean="0">
                <a:solidFill>
                  <a:schemeClr val="accent6">
                    <a:lumMod val="75000"/>
                  </a:schemeClr>
                </a:solidFill>
              </a:rPr>
              <a:t>be </a:t>
            </a:r>
            <a:r>
              <a:rPr lang="en-US" sz="2000" b="1" i="1" dirty="0">
                <a:solidFill>
                  <a:schemeClr val="accent6">
                    <a:lumMod val="75000"/>
                  </a:schemeClr>
                </a:solidFill>
              </a:rPr>
              <a:t>extended to </a:t>
            </a:r>
            <a:r>
              <a:rPr lang="en-US" sz="2000" b="1" i="1" dirty="0" smtClean="0">
                <a:solidFill>
                  <a:schemeClr val="accent6">
                    <a:lumMod val="75000"/>
                  </a:schemeClr>
                </a:solidFill>
              </a:rPr>
              <a:t>nonequilibrium devices</a:t>
            </a:r>
            <a:endParaRPr lang="en-US" sz="2000" b="1" i="1" dirty="0">
              <a:solidFill>
                <a:schemeClr val="accent6">
                  <a:lumMod val="75000"/>
                </a:schemeClr>
              </a:solidFill>
            </a:endParaRPr>
          </a:p>
          <a:p>
            <a:pPr algn="ctr"/>
            <a:endParaRPr lang="en-US" sz="3600" b="1" dirty="0">
              <a:solidFill>
                <a:srgbClr val="002060"/>
              </a:solidFill>
              <a:latin typeface="Arial Black" panose="020B0A04020102020204" pitchFamily="34" charset="0"/>
            </a:endParaRPr>
          </a:p>
        </p:txBody>
      </p:sp>
    </p:spTree>
    <p:extLst>
      <p:ext uri="{BB962C8B-B14F-4D97-AF65-F5344CB8AC3E}">
        <p14:creationId xmlns:p14="http://schemas.microsoft.com/office/powerpoint/2010/main" val="1866736773"/>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DVSHAPEID" val="xDfoekHU4LAiHbikVPdNJl"/>
</p:tagLst>
</file>

<file path=ppt/tags/tag10.xml><?xml version="1.0" encoding="utf-8"?>
<p:tagLst xmlns:a="http://schemas.openxmlformats.org/drawingml/2006/main" xmlns:r="http://schemas.openxmlformats.org/officeDocument/2006/relationships" xmlns:p="http://schemas.openxmlformats.org/presentationml/2006/main">
  <p:tag name="DVSHAPEID" val="csXejyoO6vaLhAfHu6JywU"/>
</p:tagLst>
</file>

<file path=ppt/tags/tag100.xml><?xml version="1.0" encoding="utf-8"?>
<p:tagLst xmlns:a="http://schemas.openxmlformats.org/drawingml/2006/main" xmlns:r="http://schemas.openxmlformats.org/officeDocument/2006/relationships" xmlns:p="http://schemas.openxmlformats.org/presentationml/2006/main">
  <p:tag name="DVSHAPEID" val="CZstYlHJqH6Z7E5GslQ4jY"/>
</p:tagLst>
</file>

<file path=ppt/tags/tag101.xml><?xml version="1.0" encoding="utf-8"?>
<p:tagLst xmlns:a="http://schemas.openxmlformats.org/drawingml/2006/main" xmlns:r="http://schemas.openxmlformats.org/officeDocument/2006/relationships" xmlns:p="http://schemas.openxmlformats.org/presentationml/2006/main">
  <p:tag name="DVSHAPEID" val="NsddkHO8cTIAW6WloVEAwF"/>
</p:tagLst>
</file>

<file path=ppt/tags/tag102.xml><?xml version="1.0" encoding="utf-8"?>
<p:tagLst xmlns:a="http://schemas.openxmlformats.org/drawingml/2006/main" xmlns:r="http://schemas.openxmlformats.org/officeDocument/2006/relationships" xmlns:p="http://schemas.openxmlformats.org/presentationml/2006/main">
  <p:tag name="DVSHAPEID" val="CQ1mtup4kU4Eb0gL10Uhud"/>
</p:tagLst>
</file>

<file path=ppt/tags/tag103.xml><?xml version="1.0" encoding="utf-8"?>
<p:tagLst xmlns:a="http://schemas.openxmlformats.org/drawingml/2006/main" xmlns:r="http://schemas.openxmlformats.org/officeDocument/2006/relationships" xmlns:p="http://schemas.openxmlformats.org/presentationml/2006/main">
  <p:tag name="DVSHAPEID" val="CZstYlHJqH6Z7E5GslQ4jY"/>
</p:tagLst>
</file>

<file path=ppt/tags/tag104.xml><?xml version="1.0" encoding="utf-8"?>
<p:tagLst xmlns:a="http://schemas.openxmlformats.org/drawingml/2006/main" xmlns:r="http://schemas.openxmlformats.org/officeDocument/2006/relationships" xmlns:p="http://schemas.openxmlformats.org/presentationml/2006/main">
  <p:tag name="DVSHAPEID" val="NsddkHO8cTIAW6WloVEAwF"/>
</p:tagLst>
</file>

<file path=ppt/tags/tag105.xml><?xml version="1.0" encoding="utf-8"?>
<p:tagLst xmlns:a="http://schemas.openxmlformats.org/drawingml/2006/main" xmlns:r="http://schemas.openxmlformats.org/officeDocument/2006/relationships" xmlns:p="http://schemas.openxmlformats.org/presentationml/2006/main">
  <p:tag name="DVSHAPEID" val="CQ1mtup4kU4Eb0gL10Uhud"/>
</p:tagLst>
</file>

<file path=ppt/tags/tag106.xml><?xml version="1.0" encoding="utf-8"?>
<p:tagLst xmlns:a="http://schemas.openxmlformats.org/drawingml/2006/main" xmlns:r="http://schemas.openxmlformats.org/officeDocument/2006/relationships" xmlns:p="http://schemas.openxmlformats.org/presentationml/2006/main">
  <p:tag name="DVSHAPEID" val="CZstYlHJqH6Z7E5GslQ4jY"/>
</p:tagLst>
</file>

<file path=ppt/tags/tag107.xml><?xml version="1.0" encoding="utf-8"?>
<p:tagLst xmlns:a="http://schemas.openxmlformats.org/drawingml/2006/main" xmlns:r="http://schemas.openxmlformats.org/officeDocument/2006/relationships" xmlns:p="http://schemas.openxmlformats.org/presentationml/2006/main">
  <p:tag name="DVSHAPEID" val="NsddkHO8cTIAW6WloVEAwF"/>
</p:tagLst>
</file>

<file path=ppt/tags/tag108.xml><?xml version="1.0" encoding="utf-8"?>
<p:tagLst xmlns:a="http://schemas.openxmlformats.org/drawingml/2006/main" xmlns:r="http://schemas.openxmlformats.org/officeDocument/2006/relationships" xmlns:p="http://schemas.openxmlformats.org/presentationml/2006/main">
  <p:tag name="DVSHAPEID" val="CQ1mtup4kU4Eb0gL10Uhud"/>
</p:tagLst>
</file>

<file path=ppt/tags/tag109.xml><?xml version="1.0" encoding="utf-8"?>
<p:tagLst xmlns:a="http://schemas.openxmlformats.org/drawingml/2006/main" xmlns:r="http://schemas.openxmlformats.org/officeDocument/2006/relationships" xmlns:p="http://schemas.openxmlformats.org/presentationml/2006/main">
  <p:tag name="DVSHAPEID" val="CZstYlHJqH6Z7E5GslQ4jY"/>
</p:tagLst>
</file>

<file path=ppt/tags/tag11.xml><?xml version="1.0" encoding="utf-8"?>
<p:tagLst xmlns:a="http://schemas.openxmlformats.org/drawingml/2006/main" xmlns:r="http://schemas.openxmlformats.org/officeDocument/2006/relationships" xmlns:p="http://schemas.openxmlformats.org/presentationml/2006/main">
  <p:tag name="DVSHAPEID" val="V1QkfWpG1ZdBt2FYhAnz4O"/>
</p:tagLst>
</file>

<file path=ppt/tags/tag110.xml><?xml version="1.0" encoding="utf-8"?>
<p:tagLst xmlns:a="http://schemas.openxmlformats.org/drawingml/2006/main" xmlns:r="http://schemas.openxmlformats.org/officeDocument/2006/relationships" xmlns:p="http://schemas.openxmlformats.org/presentationml/2006/main">
  <p:tag name="DVSHAPEID" val="NsddkHO8cTIAW6WloVEAwF"/>
</p:tagLst>
</file>

<file path=ppt/tags/tag111.xml><?xml version="1.0" encoding="utf-8"?>
<p:tagLst xmlns:a="http://schemas.openxmlformats.org/drawingml/2006/main" xmlns:r="http://schemas.openxmlformats.org/officeDocument/2006/relationships" xmlns:p="http://schemas.openxmlformats.org/presentationml/2006/main">
  <p:tag name="DVSHAPEID" val="CQ1mtup4kU4Eb0gL10Uhud"/>
</p:tagLst>
</file>

<file path=ppt/tags/tag112.xml><?xml version="1.0" encoding="utf-8"?>
<p:tagLst xmlns:a="http://schemas.openxmlformats.org/drawingml/2006/main" xmlns:r="http://schemas.openxmlformats.org/officeDocument/2006/relationships" xmlns:p="http://schemas.openxmlformats.org/presentationml/2006/main">
  <p:tag name="DVSHAPEID" val="CZstYlHJqH6Z7E5GslQ4jY"/>
</p:tagLst>
</file>

<file path=ppt/tags/tag113.xml><?xml version="1.0" encoding="utf-8"?>
<p:tagLst xmlns:a="http://schemas.openxmlformats.org/drawingml/2006/main" xmlns:r="http://schemas.openxmlformats.org/officeDocument/2006/relationships" xmlns:p="http://schemas.openxmlformats.org/presentationml/2006/main">
  <p:tag name="DVSHAPEID" val="NsddkHO8cTIAW6WloVEAwF"/>
</p:tagLst>
</file>

<file path=ppt/tags/tag114.xml><?xml version="1.0" encoding="utf-8"?>
<p:tagLst xmlns:a="http://schemas.openxmlformats.org/drawingml/2006/main" xmlns:r="http://schemas.openxmlformats.org/officeDocument/2006/relationships" xmlns:p="http://schemas.openxmlformats.org/presentationml/2006/main">
  <p:tag name="DVSHAPEID" val="CQ1mtup4kU4Eb0gL10Uhud"/>
</p:tagLst>
</file>

<file path=ppt/tags/tag115.xml><?xml version="1.0" encoding="utf-8"?>
<p:tagLst xmlns:a="http://schemas.openxmlformats.org/drawingml/2006/main" xmlns:r="http://schemas.openxmlformats.org/officeDocument/2006/relationships" xmlns:p="http://schemas.openxmlformats.org/presentationml/2006/main">
  <p:tag name="DVSHAPEID" val="CZstYlHJqH6Z7E5GslQ4jY"/>
</p:tagLst>
</file>

<file path=ppt/tags/tag116.xml><?xml version="1.0" encoding="utf-8"?>
<p:tagLst xmlns:a="http://schemas.openxmlformats.org/drawingml/2006/main" xmlns:r="http://schemas.openxmlformats.org/officeDocument/2006/relationships" xmlns:p="http://schemas.openxmlformats.org/presentationml/2006/main">
  <p:tag name="DVSHAPEID" val="NsddkHO8cTIAW6WloVEAwF"/>
</p:tagLst>
</file>

<file path=ppt/tags/tag117.xml><?xml version="1.0" encoding="utf-8"?>
<p:tagLst xmlns:a="http://schemas.openxmlformats.org/drawingml/2006/main" xmlns:r="http://schemas.openxmlformats.org/officeDocument/2006/relationships" xmlns:p="http://schemas.openxmlformats.org/presentationml/2006/main">
  <p:tag name="DVSHAPEID" val="CQ1mtup4kU4Eb0gL10Uhud"/>
</p:tagLst>
</file>

<file path=ppt/tags/tag118.xml><?xml version="1.0" encoding="utf-8"?>
<p:tagLst xmlns:a="http://schemas.openxmlformats.org/drawingml/2006/main" xmlns:r="http://schemas.openxmlformats.org/officeDocument/2006/relationships" xmlns:p="http://schemas.openxmlformats.org/presentationml/2006/main">
  <p:tag name="DVSHAPEID" val="CZstYlHJqH6Z7E5GslQ4jY"/>
</p:tagLst>
</file>

<file path=ppt/tags/tag119.xml><?xml version="1.0" encoding="utf-8"?>
<p:tagLst xmlns:a="http://schemas.openxmlformats.org/drawingml/2006/main" xmlns:r="http://schemas.openxmlformats.org/officeDocument/2006/relationships" xmlns:p="http://schemas.openxmlformats.org/presentationml/2006/main">
  <p:tag name="DVSHAPEID" val="NsddkHO8cTIAW6WloVEAwF"/>
</p:tagLst>
</file>

<file path=ppt/tags/tag12.xml><?xml version="1.0" encoding="utf-8"?>
<p:tagLst xmlns:a="http://schemas.openxmlformats.org/drawingml/2006/main" xmlns:r="http://schemas.openxmlformats.org/officeDocument/2006/relationships" xmlns:p="http://schemas.openxmlformats.org/presentationml/2006/main">
  <p:tag name="DVSHAPEID" val="gFuCcA8MoajcdH8t00cbqF"/>
</p:tagLst>
</file>

<file path=ppt/tags/tag120.xml><?xml version="1.0" encoding="utf-8"?>
<p:tagLst xmlns:a="http://schemas.openxmlformats.org/drawingml/2006/main" xmlns:r="http://schemas.openxmlformats.org/officeDocument/2006/relationships" xmlns:p="http://schemas.openxmlformats.org/presentationml/2006/main">
  <p:tag name="DVSHAPEID" val="CQ1mtup4kU4Eb0gL10Uhud"/>
</p:tagLst>
</file>

<file path=ppt/tags/tag121.xml><?xml version="1.0" encoding="utf-8"?>
<p:tagLst xmlns:a="http://schemas.openxmlformats.org/drawingml/2006/main" xmlns:r="http://schemas.openxmlformats.org/officeDocument/2006/relationships" xmlns:p="http://schemas.openxmlformats.org/presentationml/2006/main">
  <p:tag name="DVSHAPEID" val="ACTtIbzuW0fI0p16fu3pQv"/>
</p:tagLst>
</file>

<file path=ppt/tags/tag122.xml><?xml version="1.0" encoding="utf-8"?>
<p:tagLst xmlns:a="http://schemas.openxmlformats.org/drawingml/2006/main" xmlns:r="http://schemas.openxmlformats.org/officeDocument/2006/relationships" xmlns:p="http://schemas.openxmlformats.org/presentationml/2006/main">
  <p:tag name="DVSHAPEID" val="4HZdPRb95NCe6nPMZaK2ls"/>
</p:tagLst>
</file>

<file path=ppt/tags/tag123.xml><?xml version="1.0" encoding="utf-8"?>
<p:tagLst xmlns:a="http://schemas.openxmlformats.org/drawingml/2006/main" xmlns:r="http://schemas.openxmlformats.org/officeDocument/2006/relationships" xmlns:p="http://schemas.openxmlformats.org/presentationml/2006/main">
  <p:tag name="DVSHAPEID" val="DK1B8CXmlCM4yctulHiMUr"/>
</p:tagLst>
</file>

<file path=ppt/tags/tag124.xml><?xml version="1.0" encoding="utf-8"?>
<p:tagLst xmlns:a="http://schemas.openxmlformats.org/drawingml/2006/main" xmlns:r="http://schemas.openxmlformats.org/officeDocument/2006/relationships" xmlns:p="http://schemas.openxmlformats.org/presentationml/2006/main">
  <p:tag name="DVSHAPEID" val="hE6HFMRVGtGAaaIu9hpMxh"/>
</p:tagLst>
</file>

<file path=ppt/tags/tag125.xml><?xml version="1.0" encoding="utf-8"?>
<p:tagLst xmlns:a="http://schemas.openxmlformats.org/drawingml/2006/main" xmlns:r="http://schemas.openxmlformats.org/officeDocument/2006/relationships" xmlns:p="http://schemas.openxmlformats.org/presentationml/2006/main">
  <p:tag name="DVSHAPEID" val="ZrRHSeSFZZznUE2KihPpIP"/>
</p:tagLst>
</file>

<file path=ppt/tags/tag126.xml><?xml version="1.0" encoding="utf-8"?>
<p:tagLst xmlns:a="http://schemas.openxmlformats.org/drawingml/2006/main" xmlns:r="http://schemas.openxmlformats.org/officeDocument/2006/relationships" xmlns:p="http://schemas.openxmlformats.org/presentationml/2006/main">
  <p:tag name="DVSHAPEID" val="wYswFZgOJUjZFEPYUC31uG"/>
</p:tagLst>
</file>

<file path=ppt/tags/tag127.xml><?xml version="1.0" encoding="utf-8"?>
<p:tagLst xmlns:a="http://schemas.openxmlformats.org/drawingml/2006/main" xmlns:r="http://schemas.openxmlformats.org/officeDocument/2006/relationships" xmlns:p="http://schemas.openxmlformats.org/presentationml/2006/main">
  <p:tag name="DVSHAPEID" val="0Ng4soZ7X7zaVSflzSpbgF"/>
</p:tagLst>
</file>

<file path=ppt/tags/tag128.xml><?xml version="1.0" encoding="utf-8"?>
<p:tagLst xmlns:a="http://schemas.openxmlformats.org/drawingml/2006/main" xmlns:r="http://schemas.openxmlformats.org/officeDocument/2006/relationships" xmlns:p="http://schemas.openxmlformats.org/presentationml/2006/main">
  <p:tag name="DVSHAPEID" val="3UZnUjmcmHkPXEfAxROBXb"/>
</p:tagLst>
</file>

<file path=ppt/tags/tag129.xml><?xml version="1.0" encoding="utf-8"?>
<p:tagLst xmlns:a="http://schemas.openxmlformats.org/drawingml/2006/main" xmlns:r="http://schemas.openxmlformats.org/officeDocument/2006/relationships" xmlns:p="http://schemas.openxmlformats.org/presentationml/2006/main">
  <p:tag name="DVSHAPEID" val="wYswFZgOJUjZFEPYUC31uG"/>
</p:tagLst>
</file>

<file path=ppt/tags/tag13.xml><?xml version="1.0" encoding="utf-8"?>
<p:tagLst xmlns:a="http://schemas.openxmlformats.org/drawingml/2006/main" xmlns:r="http://schemas.openxmlformats.org/officeDocument/2006/relationships" xmlns:p="http://schemas.openxmlformats.org/presentationml/2006/main">
  <p:tag name="DVSHAPEID" val="csXejyoO6vaLhAfHu6JywU"/>
</p:tagLst>
</file>

<file path=ppt/tags/tag130.xml><?xml version="1.0" encoding="utf-8"?>
<p:tagLst xmlns:a="http://schemas.openxmlformats.org/drawingml/2006/main" xmlns:r="http://schemas.openxmlformats.org/officeDocument/2006/relationships" xmlns:p="http://schemas.openxmlformats.org/presentationml/2006/main">
  <p:tag name="DVSHAPEID" val="0Ng4soZ7X7zaVSflzSpbgF"/>
</p:tagLst>
</file>

<file path=ppt/tags/tag131.xml><?xml version="1.0" encoding="utf-8"?>
<p:tagLst xmlns:a="http://schemas.openxmlformats.org/drawingml/2006/main" xmlns:r="http://schemas.openxmlformats.org/officeDocument/2006/relationships" xmlns:p="http://schemas.openxmlformats.org/presentationml/2006/main">
  <p:tag name="DVSHAPEID" val="3UZnUjmcmHkPXEfAxROBXb"/>
</p:tagLst>
</file>

<file path=ppt/tags/tag132.xml><?xml version="1.0" encoding="utf-8"?>
<p:tagLst xmlns:a="http://schemas.openxmlformats.org/drawingml/2006/main" xmlns:r="http://schemas.openxmlformats.org/officeDocument/2006/relationships" xmlns:p="http://schemas.openxmlformats.org/presentationml/2006/main">
  <p:tag name="DVSHAPEID" val="wYswFZgOJUjZFEPYUC31uG"/>
</p:tagLst>
</file>

<file path=ppt/tags/tag133.xml><?xml version="1.0" encoding="utf-8"?>
<p:tagLst xmlns:a="http://schemas.openxmlformats.org/drawingml/2006/main" xmlns:r="http://schemas.openxmlformats.org/officeDocument/2006/relationships" xmlns:p="http://schemas.openxmlformats.org/presentationml/2006/main">
  <p:tag name="DVSHAPEID" val="0Ng4soZ7X7zaVSflzSpbgF"/>
</p:tagLst>
</file>

<file path=ppt/tags/tag134.xml><?xml version="1.0" encoding="utf-8"?>
<p:tagLst xmlns:a="http://schemas.openxmlformats.org/drawingml/2006/main" xmlns:r="http://schemas.openxmlformats.org/officeDocument/2006/relationships" xmlns:p="http://schemas.openxmlformats.org/presentationml/2006/main">
  <p:tag name="DVSHAPEID" val="3UZnUjmcmHkPXEfAxROBXb"/>
</p:tagLst>
</file>

<file path=ppt/tags/tag135.xml><?xml version="1.0" encoding="utf-8"?>
<p:tagLst xmlns:a="http://schemas.openxmlformats.org/drawingml/2006/main" xmlns:r="http://schemas.openxmlformats.org/officeDocument/2006/relationships" xmlns:p="http://schemas.openxmlformats.org/presentationml/2006/main">
  <p:tag name="DVSHAPEID" val="wYswFZgOJUjZFEPYUC31uG"/>
</p:tagLst>
</file>

<file path=ppt/tags/tag136.xml><?xml version="1.0" encoding="utf-8"?>
<p:tagLst xmlns:a="http://schemas.openxmlformats.org/drawingml/2006/main" xmlns:r="http://schemas.openxmlformats.org/officeDocument/2006/relationships" xmlns:p="http://schemas.openxmlformats.org/presentationml/2006/main">
  <p:tag name="DVSHAPEID" val="0Ng4soZ7X7zaVSflzSpbgF"/>
</p:tagLst>
</file>

<file path=ppt/tags/tag137.xml><?xml version="1.0" encoding="utf-8"?>
<p:tagLst xmlns:a="http://schemas.openxmlformats.org/drawingml/2006/main" xmlns:r="http://schemas.openxmlformats.org/officeDocument/2006/relationships" xmlns:p="http://schemas.openxmlformats.org/presentationml/2006/main">
  <p:tag name="DVSHAPEID" val="3UZnUjmcmHkPXEfAxROBXb"/>
</p:tagLst>
</file>

<file path=ppt/tags/tag138.xml><?xml version="1.0" encoding="utf-8"?>
<p:tagLst xmlns:a="http://schemas.openxmlformats.org/drawingml/2006/main" xmlns:r="http://schemas.openxmlformats.org/officeDocument/2006/relationships" xmlns:p="http://schemas.openxmlformats.org/presentationml/2006/main">
  <p:tag name="DVSHAPEID" val="wYswFZgOJUjZFEPYUC31uG"/>
</p:tagLst>
</file>

<file path=ppt/tags/tag139.xml><?xml version="1.0" encoding="utf-8"?>
<p:tagLst xmlns:a="http://schemas.openxmlformats.org/drawingml/2006/main" xmlns:r="http://schemas.openxmlformats.org/officeDocument/2006/relationships" xmlns:p="http://schemas.openxmlformats.org/presentationml/2006/main">
  <p:tag name="DVSHAPEID" val="0Ng4soZ7X7zaVSflzSpbgF"/>
</p:tagLst>
</file>

<file path=ppt/tags/tag14.xml><?xml version="1.0" encoding="utf-8"?>
<p:tagLst xmlns:a="http://schemas.openxmlformats.org/drawingml/2006/main" xmlns:r="http://schemas.openxmlformats.org/officeDocument/2006/relationships" xmlns:p="http://schemas.openxmlformats.org/presentationml/2006/main">
  <p:tag name="DVSHAPEID" val="V1QkfWpG1ZdBt2FYhAnz4O"/>
</p:tagLst>
</file>

<file path=ppt/tags/tag140.xml><?xml version="1.0" encoding="utf-8"?>
<p:tagLst xmlns:a="http://schemas.openxmlformats.org/drawingml/2006/main" xmlns:r="http://schemas.openxmlformats.org/officeDocument/2006/relationships" xmlns:p="http://schemas.openxmlformats.org/presentationml/2006/main">
  <p:tag name="DVSHAPEID" val="3UZnUjmcmHkPXEfAxROBXb"/>
</p:tagLst>
</file>

<file path=ppt/tags/tag141.xml><?xml version="1.0" encoding="utf-8"?>
<p:tagLst xmlns:a="http://schemas.openxmlformats.org/drawingml/2006/main" xmlns:r="http://schemas.openxmlformats.org/officeDocument/2006/relationships" xmlns:p="http://schemas.openxmlformats.org/presentationml/2006/main">
  <p:tag name="DVSHAPEID" val="wYswFZgOJUjZFEPYUC31uG"/>
</p:tagLst>
</file>

<file path=ppt/tags/tag142.xml><?xml version="1.0" encoding="utf-8"?>
<p:tagLst xmlns:a="http://schemas.openxmlformats.org/drawingml/2006/main" xmlns:r="http://schemas.openxmlformats.org/officeDocument/2006/relationships" xmlns:p="http://schemas.openxmlformats.org/presentationml/2006/main">
  <p:tag name="DVSHAPEID" val="0Ng4soZ7X7zaVSflzSpbgF"/>
</p:tagLst>
</file>

<file path=ppt/tags/tag143.xml><?xml version="1.0" encoding="utf-8"?>
<p:tagLst xmlns:a="http://schemas.openxmlformats.org/drawingml/2006/main" xmlns:r="http://schemas.openxmlformats.org/officeDocument/2006/relationships" xmlns:p="http://schemas.openxmlformats.org/presentationml/2006/main">
  <p:tag name="DVSHAPEID" val="3UZnUjmcmHkPXEfAxROBXb"/>
</p:tagLst>
</file>

<file path=ppt/tags/tag144.xml><?xml version="1.0" encoding="utf-8"?>
<p:tagLst xmlns:a="http://schemas.openxmlformats.org/drawingml/2006/main" xmlns:r="http://schemas.openxmlformats.org/officeDocument/2006/relationships" xmlns:p="http://schemas.openxmlformats.org/presentationml/2006/main">
  <p:tag name="DVSHAPEID" val="wYswFZgOJUjZFEPYUC31uG"/>
</p:tagLst>
</file>

<file path=ppt/tags/tag145.xml><?xml version="1.0" encoding="utf-8"?>
<p:tagLst xmlns:a="http://schemas.openxmlformats.org/drawingml/2006/main" xmlns:r="http://schemas.openxmlformats.org/officeDocument/2006/relationships" xmlns:p="http://schemas.openxmlformats.org/presentationml/2006/main">
  <p:tag name="DVSHAPEID" val="0Ng4soZ7X7zaVSflzSpbgF"/>
</p:tagLst>
</file>

<file path=ppt/tags/tag146.xml><?xml version="1.0" encoding="utf-8"?>
<p:tagLst xmlns:a="http://schemas.openxmlformats.org/drawingml/2006/main" xmlns:r="http://schemas.openxmlformats.org/officeDocument/2006/relationships" xmlns:p="http://schemas.openxmlformats.org/presentationml/2006/main">
  <p:tag name="DVSHAPEID" val="3UZnUjmcmHkPXEfAxROBXb"/>
</p:tagLst>
</file>

<file path=ppt/tags/tag147.xml><?xml version="1.0" encoding="utf-8"?>
<p:tagLst xmlns:a="http://schemas.openxmlformats.org/drawingml/2006/main" xmlns:r="http://schemas.openxmlformats.org/officeDocument/2006/relationships" xmlns:p="http://schemas.openxmlformats.org/presentationml/2006/main">
  <p:tag name="DVSHAPEID" val="wYswFZgOJUjZFEPYUC31uG"/>
</p:tagLst>
</file>

<file path=ppt/tags/tag148.xml><?xml version="1.0" encoding="utf-8"?>
<p:tagLst xmlns:a="http://schemas.openxmlformats.org/drawingml/2006/main" xmlns:r="http://schemas.openxmlformats.org/officeDocument/2006/relationships" xmlns:p="http://schemas.openxmlformats.org/presentationml/2006/main">
  <p:tag name="DVSHAPEID" val="0Ng4soZ7X7zaVSflzSpbgF"/>
</p:tagLst>
</file>

<file path=ppt/tags/tag149.xml><?xml version="1.0" encoding="utf-8"?>
<p:tagLst xmlns:a="http://schemas.openxmlformats.org/drawingml/2006/main" xmlns:r="http://schemas.openxmlformats.org/officeDocument/2006/relationships" xmlns:p="http://schemas.openxmlformats.org/presentationml/2006/main">
  <p:tag name="DVSHAPEID" val="3UZnUjmcmHkPXEfAxROBXb"/>
</p:tagLst>
</file>

<file path=ppt/tags/tag15.xml><?xml version="1.0" encoding="utf-8"?>
<p:tagLst xmlns:a="http://schemas.openxmlformats.org/drawingml/2006/main" xmlns:r="http://schemas.openxmlformats.org/officeDocument/2006/relationships" xmlns:p="http://schemas.openxmlformats.org/presentationml/2006/main">
  <p:tag name="DVSHAPEID" val="gFuCcA8MoajcdH8t00cbqF"/>
</p:tagLst>
</file>

<file path=ppt/tags/tag150.xml><?xml version="1.0" encoding="utf-8"?>
<p:tagLst xmlns:a="http://schemas.openxmlformats.org/drawingml/2006/main" xmlns:r="http://schemas.openxmlformats.org/officeDocument/2006/relationships" xmlns:p="http://schemas.openxmlformats.org/presentationml/2006/main">
  <p:tag name="DVSHAPEID" val="wYswFZgOJUjZFEPYUC31uG"/>
</p:tagLst>
</file>

<file path=ppt/tags/tag151.xml><?xml version="1.0" encoding="utf-8"?>
<p:tagLst xmlns:a="http://schemas.openxmlformats.org/drawingml/2006/main" xmlns:r="http://schemas.openxmlformats.org/officeDocument/2006/relationships" xmlns:p="http://schemas.openxmlformats.org/presentationml/2006/main">
  <p:tag name="DVSHAPEID" val="0Ng4soZ7X7zaVSflzSpbgF"/>
</p:tagLst>
</file>

<file path=ppt/tags/tag152.xml><?xml version="1.0" encoding="utf-8"?>
<p:tagLst xmlns:a="http://schemas.openxmlformats.org/drawingml/2006/main" xmlns:r="http://schemas.openxmlformats.org/officeDocument/2006/relationships" xmlns:p="http://schemas.openxmlformats.org/presentationml/2006/main">
  <p:tag name="DVSHAPEID" val="3UZnUjmcmHkPXEfAxROBXb"/>
</p:tagLst>
</file>

<file path=ppt/tags/tag153.xml><?xml version="1.0" encoding="utf-8"?>
<p:tagLst xmlns:a="http://schemas.openxmlformats.org/drawingml/2006/main" xmlns:r="http://schemas.openxmlformats.org/officeDocument/2006/relationships" xmlns:p="http://schemas.openxmlformats.org/presentationml/2006/main">
  <p:tag name="DVSHAPEID" val="wYswFZgOJUjZFEPYUC31uG"/>
</p:tagLst>
</file>

<file path=ppt/tags/tag154.xml><?xml version="1.0" encoding="utf-8"?>
<p:tagLst xmlns:a="http://schemas.openxmlformats.org/drawingml/2006/main" xmlns:r="http://schemas.openxmlformats.org/officeDocument/2006/relationships" xmlns:p="http://schemas.openxmlformats.org/presentationml/2006/main">
  <p:tag name="DVSHAPEID" val="0Ng4soZ7X7zaVSflzSpbgF"/>
</p:tagLst>
</file>

<file path=ppt/tags/tag155.xml><?xml version="1.0" encoding="utf-8"?>
<p:tagLst xmlns:a="http://schemas.openxmlformats.org/drawingml/2006/main" xmlns:r="http://schemas.openxmlformats.org/officeDocument/2006/relationships" xmlns:p="http://schemas.openxmlformats.org/presentationml/2006/main">
  <p:tag name="DVSHAPEID" val="3UZnUjmcmHkPXEfAxROBXb"/>
</p:tagLst>
</file>

<file path=ppt/tags/tag156.xml><?xml version="1.0" encoding="utf-8"?>
<p:tagLst xmlns:a="http://schemas.openxmlformats.org/drawingml/2006/main" xmlns:r="http://schemas.openxmlformats.org/officeDocument/2006/relationships" xmlns:p="http://schemas.openxmlformats.org/presentationml/2006/main">
  <p:tag name="DVSHAPEID" val="wYswFZgOJUjZFEPYUC31uG"/>
</p:tagLst>
</file>

<file path=ppt/tags/tag157.xml><?xml version="1.0" encoding="utf-8"?>
<p:tagLst xmlns:a="http://schemas.openxmlformats.org/drawingml/2006/main" xmlns:r="http://schemas.openxmlformats.org/officeDocument/2006/relationships" xmlns:p="http://schemas.openxmlformats.org/presentationml/2006/main">
  <p:tag name="DVSHAPEID" val="0Ng4soZ7X7zaVSflzSpbgF"/>
</p:tagLst>
</file>

<file path=ppt/tags/tag158.xml><?xml version="1.0" encoding="utf-8"?>
<p:tagLst xmlns:a="http://schemas.openxmlformats.org/drawingml/2006/main" xmlns:r="http://schemas.openxmlformats.org/officeDocument/2006/relationships" xmlns:p="http://schemas.openxmlformats.org/presentationml/2006/main">
  <p:tag name="DVSHAPEID" val="3UZnUjmcmHkPXEfAxROBXb"/>
</p:tagLst>
</file>

<file path=ppt/tags/tag159.xml><?xml version="1.0" encoding="utf-8"?>
<p:tagLst xmlns:a="http://schemas.openxmlformats.org/drawingml/2006/main" xmlns:r="http://schemas.openxmlformats.org/officeDocument/2006/relationships" xmlns:p="http://schemas.openxmlformats.org/presentationml/2006/main">
  <p:tag name="DVSHAPEID" val="wYswFZgOJUjZFEPYUC31uG"/>
</p:tagLst>
</file>

<file path=ppt/tags/tag16.xml><?xml version="1.0" encoding="utf-8"?>
<p:tagLst xmlns:a="http://schemas.openxmlformats.org/drawingml/2006/main" xmlns:r="http://schemas.openxmlformats.org/officeDocument/2006/relationships" xmlns:p="http://schemas.openxmlformats.org/presentationml/2006/main">
  <p:tag name="DVSHAPEID" val="csXejyoO6vaLhAfHu6JywU"/>
</p:tagLst>
</file>

<file path=ppt/tags/tag160.xml><?xml version="1.0" encoding="utf-8"?>
<p:tagLst xmlns:a="http://schemas.openxmlformats.org/drawingml/2006/main" xmlns:r="http://schemas.openxmlformats.org/officeDocument/2006/relationships" xmlns:p="http://schemas.openxmlformats.org/presentationml/2006/main">
  <p:tag name="DVSHAPEID" val="0Ng4soZ7X7zaVSflzSpbgF"/>
</p:tagLst>
</file>

<file path=ppt/tags/tag161.xml><?xml version="1.0" encoding="utf-8"?>
<p:tagLst xmlns:a="http://schemas.openxmlformats.org/drawingml/2006/main" xmlns:r="http://schemas.openxmlformats.org/officeDocument/2006/relationships" xmlns:p="http://schemas.openxmlformats.org/presentationml/2006/main">
  <p:tag name="DVSHAPEID" val="3UZnUjmcmHkPXEfAxROBXb"/>
</p:tagLst>
</file>

<file path=ppt/tags/tag162.xml><?xml version="1.0" encoding="utf-8"?>
<p:tagLst xmlns:a="http://schemas.openxmlformats.org/drawingml/2006/main" xmlns:r="http://schemas.openxmlformats.org/officeDocument/2006/relationships" xmlns:p="http://schemas.openxmlformats.org/presentationml/2006/main">
  <p:tag name="DVSHAPEID" val="yS1rG3Eel2jiLTMhz2oVHN"/>
</p:tagLst>
</file>

<file path=ppt/tags/tag163.xml><?xml version="1.0" encoding="utf-8"?>
<p:tagLst xmlns:a="http://schemas.openxmlformats.org/drawingml/2006/main" xmlns:r="http://schemas.openxmlformats.org/officeDocument/2006/relationships" xmlns:p="http://schemas.openxmlformats.org/presentationml/2006/main">
  <p:tag name="DVSHAPEID" val="8QgEoMpHKVlPBDinAlVEog"/>
</p:tagLst>
</file>

<file path=ppt/tags/tag164.xml><?xml version="1.0" encoding="utf-8"?>
<p:tagLst xmlns:a="http://schemas.openxmlformats.org/drawingml/2006/main" xmlns:r="http://schemas.openxmlformats.org/officeDocument/2006/relationships" xmlns:p="http://schemas.openxmlformats.org/presentationml/2006/main">
  <p:tag name="DVSHAPEID" val="M6qd61NQlWuLJab2FSODho"/>
</p:tagLst>
</file>

<file path=ppt/tags/tag165.xml><?xml version="1.0" encoding="utf-8"?>
<p:tagLst xmlns:a="http://schemas.openxmlformats.org/drawingml/2006/main" xmlns:r="http://schemas.openxmlformats.org/officeDocument/2006/relationships" xmlns:p="http://schemas.openxmlformats.org/presentationml/2006/main">
  <p:tag name="DVSHAPEID" val="ACTtIbzuW0fI0p16fu3pQv"/>
</p:tagLst>
</file>

<file path=ppt/tags/tag166.xml><?xml version="1.0" encoding="utf-8"?>
<p:tagLst xmlns:a="http://schemas.openxmlformats.org/drawingml/2006/main" xmlns:r="http://schemas.openxmlformats.org/officeDocument/2006/relationships" xmlns:p="http://schemas.openxmlformats.org/presentationml/2006/main">
  <p:tag name="DVSHAPEID" val="4HZdPRb95NCe6nPMZaK2ls"/>
</p:tagLst>
</file>

<file path=ppt/tags/tag167.xml><?xml version="1.0" encoding="utf-8"?>
<p:tagLst xmlns:a="http://schemas.openxmlformats.org/drawingml/2006/main" xmlns:r="http://schemas.openxmlformats.org/officeDocument/2006/relationships" xmlns:p="http://schemas.openxmlformats.org/presentationml/2006/main">
  <p:tag name="DVSHAPEID" val="DK1B8CXmlCM4yctulHiMUr"/>
</p:tagLst>
</file>

<file path=ppt/tags/tag168.xml><?xml version="1.0" encoding="utf-8"?>
<p:tagLst xmlns:a="http://schemas.openxmlformats.org/drawingml/2006/main" xmlns:r="http://schemas.openxmlformats.org/officeDocument/2006/relationships" xmlns:p="http://schemas.openxmlformats.org/presentationml/2006/main">
  <p:tag name="DVSHAPEID" val="Q4eJ7KxVLEBtNY3IcpsvvF"/>
</p:tagLst>
</file>

<file path=ppt/tags/tag169.xml><?xml version="1.0" encoding="utf-8"?>
<p:tagLst xmlns:a="http://schemas.openxmlformats.org/drawingml/2006/main" xmlns:r="http://schemas.openxmlformats.org/officeDocument/2006/relationships" xmlns:p="http://schemas.openxmlformats.org/presentationml/2006/main">
  <p:tag name="DVSHAPEID" val="mqeyWfMcmh4qDqVPZuySxw"/>
</p:tagLst>
</file>

<file path=ppt/tags/tag17.xml><?xml version="1.0" encoding="utf-8"?>
<p:tagLst xmlns:a="http://schemas.openxmlformats.org/drawingml/2006/main" xmlns:r="http://schemas.openxmlformats.org/officeDocument/2006/relationships" xmlns:p="http://schemas.openxmlformats.org/presentationml/2006/main">
  <p:tag name="DVSHAPEID" val="V1QkfWpG1ZdBt2FYhAnz4O"/>
</p:tagLst>
</file>

<file path=ppt/tags/tag170.xml><?xml version="1.0" encoding="utf-8"?>
<p:tagLst xmlns:a="http://schemas.openxmlformats.org/drawingml/2006/main" xmlns:r="http://schemas.openxmlformats.org/officeDocument/2006/relationships" xmlns:p="http://schemas.openxmlformats.org/presentationml/2006/main">
  <p:tag name="DVSHAPEID" val="5dc3zaxxcWkaINvzOh9zij"/>
</p:tagLst>
</file>

<file path=ppt/tags/tag171.xml><?xml version="1.0" encoding="utf-8"?>
<p:tagLst xmlns:a="http://schemas.openxmlformats.org/drawingml/2006/main" xmlns:r="http://schemas.openxmlformats.org/officeDocument/2006/relationships" xmlns:p="http://schemas.openxmlformats.org/presentationml/2006/main">
  <p:tag name="DVSHAPEID" val="omlCNmpXXC8Pl0mTGCEO57"/>
</p:tagLst>
</file>

<file path=ppt/tags/tag172.xml><?xml version="1.0" encoding="utf-8"?>
<p:tagLst xmlns:a="http://schemas.openxmlformats.org/drawingml/2006/main" xmlns:r="http://schemas.openxmlformats.org/officeDocument/2006/relationships" xmlns:p="http://schemas.openxmlformats.org/presentationml/2006/main">
  <p:tag name="DVSHAPEID" val="6sH7kqGgJYeLOPHWma8fZI"/>
</p:tagLst>
</file>

<file path=ppt/tags/tag173.xml><?xml version="1.0" encoding="utf-8"?>
<p:tagLst xmlns:a="http://schemas.openxmlformats.org/drawingml/2006/main" xmlns:r="http://schemas.openxmlformats.org/officeDocument/2006/relationships" xmlns:p="http://schemas.openxmlformats.org/presentationml/2006/main">
  <p:tag name="DVSHAPEID" val="5dc3zaxxcWkaINvzOh9zij"/>
</p:tagLst>
</file>

<file path=ppt/tags/tag174.xml><?xml version="1.0" encoding="utf-8"?>
<p:tagLst xmlns:a="http://schemas.openxmlformats.org/drawingml/2006/main" xmlns:r="http://schemas.openxmlformats.org/officeDocument/2006/relationships" xmlns:p="http://schemas.openxmlformats.org/presentationml/2006/main">
  <p:tag name="DVSHAPEID" val="omlCNmpXXC8Pl0mTGCEO57"/>
</p:tagLst>
</file>

<file path=ppt/tags/tag175.xml><?xml version="1.0" encoding="utf-8"?>
<p:tagLst xmlns:a="http://schemas.openxmlformats.org/drawingml/2006/main" xmlns:r="http://schemas.openxmlformats.org/officeDocument/2006/relationships" xmlns:p="http://schemas.openxmlformats.org/presentationml/2006/main">
  <p:tag name="DVSHAPEID" val="6sH7kqGgJYeLOPHWma8fZI"/>
</p:tagLst>
</file>

<file path=ppt/tags/tag176.xml><?xml version="1.0" encoding="utf-8"?>
<p:tagLst xmlns:a="http://schemas.openxmlformats.org/drawingml/2006/main" xmlns:r="http://schemas.openxmlformats.org/officeDocument/2006/relationships" xmlns:p="http://schemas.openxmlformats.org/presentationml/2006/main">
  <p:tag name="DVSHAPEID" val="5dc3zaxxcWkaINvzOh9zij"/>
</p:tagLst>
</file>

<file path=ppt/tags/tag177.xml><?xml version="1.0" encoding="utf-8"?>
<p:tagLst xmlns:a="http://schemas.openxmlformats.org/drawingml/2006/main" xmlns:r="http://schemas.openxmlformats.org/officeDocument/2006/relationships" xmlns:p="http://schemas.openxmlformats.org/presentationml/2006/main">
  <p:tag name="DVSHAPEID" val="omlCNmpXXC8Pl0mTGCEO57"/>
</p:tagLst>
</file>

<file path=ppt/tags/tag178.xml><?xml version="1.0" encoding="utf-8"?>
<p:tagLst xmlns:a="http://schemas.openxmlformats.org/drawingml/2006/main" xmlns:r="http://schemas.openxmlformats.org/officeDocument/2006/relationships" xmlns:p="http://schemas.openxmlformats.org/presentationml/2006/main">
  <p:tag name="DVSHAPEID" val="6sH7kqGgJYeLOPHWma8fZI"/>
</p:tagLst>
</file>

<file path=ppt/tags/tag179.xml><?xml version="1.0" encoding="utf-8"?>
<p:tagLst xmlns:a="http://schemas.openxmlformats.org/drawingml/2006/main" xmlns:r="http://schemas.openxmlformats.org/officeDocument/2006/relationships" xmlns:p="http://schemas.openxmlformats.org/presentationml/2006/main">
  <p:tag name="DVSHAPEID" val="5dc3zaxxcWkaINvzOh9zij"/>
</p:tagLst>
</file>

<file path=ppt/tags/tag18.xml><?xml version="1.0" encoding="utf-8"?>
<p:tagLst xmlns:a="http://schemas.openxmlformats.org/drawingml/2006/main" xmlns:r="http://schemas.openxmlformats.org/officeDocument/2006/relationships" xmlns:p="http://schemas.openxmlformats.org/presentationml/2006/main">
  <p:tag name="DVSHAPEID" val="gFuCcA8MoajcdH8t00cbqF"/>
</p:tagLst>
</file>

<file path=ppt/tags/tag180.xml><?xml version="1.0" encoding="utf-8"?>
<p:tagLst xmlns:a="http://schemas.openxmlformats.org/drawingml/2006/main" xmlns:r="http://schemas.openxmlformats.org/officeDocument/2006/relationships" xmlns:p="http://schemas.openxmlformats.org/presentationml/2006/main">
  <p:tag name="DVSHAPEID" val="omlCNmpXXC8Pl0mTGCEO57"/>
</p:tagLst>
</file>

<file path=ppt/tags/tag181.xml><?xml version="1.0" encoding="utf-8"?>
<p:tagLst xmlns:a="http://schemas.openxmlformats.org/drawingml/2006/main" xmlns:r="http://schemas.openxmlformats.org/officeDocument/2006/relationships" xmlns:p="http://schemas.openxmlformats.org/presentationml/2006/main">
  <p:tag name="DVSHAPEID" val="6sH7kqGgJYeLOPHWma8fZI"/>
</p:tagLst>
</file>

<file path=ppt/tags/tag182.xml><?xml version="1.0" encoding="utf-8"?>
<p:tagLst xmlns:a="http://schemas.openxmlformats.org/drawingml/2006/main" xmlns:r="http://schemas.openxmlformats.org/officeDocument/2006/relationships" xmlns:p="http://schemas.openxmlformats.org/presentationml/2006/main">
  <p:tag name="DVSHAPEID" val="5dc3zaxxcWkaINvzOh9zij"/>
</p:tagLst>
</file>

<file path=ppt/tags/tag183.xml><?xml version="1.0" encoding="utf-8"?>
<p:tagLst xmlns:a="http://schemas.openxmlformats.org/drawingml/2006/main" xmlns:r="http://schemas.openxmlformats.org/officeDocument/2006/relationships" xmlns:p="http://schemas.openxmlformats.org/presentationml/2006/main">
  <p:tag name="DVSHAPEID" val="omlCNmpXXC8Pl0mTGCEO57"/>
</p:tagLst>
</file>

<file path=ppt/tags/tag184.xml><?xml version="1.0" encoding="utf-8"?>
<p:tagLst xmlns:a="http://schemas.openxmlformats.org/drawingml/2006/main" xmlns:r="http://schemas.openxmlformats.org/officeDocument/2006/relationships" xmlns:p="http://schemas.openxmlformats.org/presentationml/2006/main">
  <p:tag name="DVSHAPEID" val="6sH7kqGgJYeLOPHWma8fZI"/>
</p:tagLst>
</file>

<file path=ppt/tags/tag185.xml><?xml version="1.0" encoding="utf-8"?>
<p:tagLst xmlns:a="http://schemas.openxmlformats.org/drawingml/2006/main" xmlns:r="http://schemas.openxmlformats.org/officeDocument/2006/relationships" xmlns:p="http://schemas.openxmlformats.org/presentationml/2006/main">
  <p:tag name="DVSHAPEID" val="5dc3zaxxcWkaINvzOh9zij"/>
</p:tagLst>
</file>

<file path=ppt/tags/tag186.xml><?xml version="1.0" encoding="utf-8"?>
<p:tagLst xmlns:a="http://schemas.openxmlformats.org/drawingml/2006/main" xmlns:r="http://schemas.openxmlformats.org/officeDocument/2006/relationships" xmlns:p="http://schemas.openxmlformats.org/presentationml/2006/main">
  <p:tag name="DVSHAPEID" val="omlCNmpXXC8Pl0mTGCEO57"/>
</p:tagLst>
</file>

<file path=ppt/tags/tag187.xml><?xml version="1.0" encoding="utf-8"?>
<p:tagLst xmlns:a="http://schemas.openxmlformats.org/drawingml/2006/main" xmlns:r="http://schemas.openxmlformats.org/officeDocument/2006/relationships" xmlns:p="http://schemas.openxmlformats.org/presentationml/2006/main">
  <p:tag name="DVSHAPEID" val="6sH7kqGgJYeLOPHWma8fZI"/>
</p:tagLst>
</file>

<file path=ppt/tags/tag188.xml><?xml version="1.0" encoding="utf-8"?>
<p:tagLst xmlns:a="http://schemas.openxmlformats.org/drawingml/2006/main" xmlns:r="http://schemas.openxmlformats.org/officeDocument/2006/relationships" xmlns:p="http://schemas.openxmlformats.org/presentationml/2006/main">
  <p:tag name="DVSHAPEID" val="5dc3zaxxcWkaINvzOh9zij"/>
</p:tagLst>
</file>

<file path=ppt/tags/tag189.xml><?xml version="1.0" encoding="utf-8"?>
<p:tagLst xmlns:a="http://schemas.openxmlformats.org/drawingml/2006/main" xmlns:r="http://schemas.openxmlformats.org/officeDocument/2006/relationships" xmlns:p="http://schemas.openxmlformats.org/presentationml/2006/main">
  <p:tag name="DVSHAPEID" val="omlCNmpXXC8Pl0mTGCEO57"/>
</p:tagLst>
</file>

<file path=ppt/tags/tag19.xml><?xml version="1.0" encoding="utf-8"?>
<p:tagLst xmlns:a="http://schemas.openxmlformats.org/drawingml/2006/main" xmlns:r="http://schemas.openxmlformats.org/officeDocument/2006/relationships" xmlns:p="http://schemas.openxmlformats.org/presentationml/2006/main">
  <p:tag name="DVSHAPEID" val="csXejyoO6vaLhAfHu6JywU"/>
</p:tagLst>
</file>

<file path=ppt/tags/tag190.xml><?xml version="1.0" encoding="utf-8"?>
<p:tagLst xmlns:a="http://schemas.openxmlformats.org/drawingml/2006/main" xmlns:r="http://schemas.openxmlformats.org/officeDocument/2006/relationships" xmlns:p="http://schemas.openxmlformats.org/presentationml/2006/main">
  <p:tag name="DVSHAPEID" val="6sH7kqGgJYeLOPHWma8fZI"/>
</p:tagLst>
</file>

<file path=ppt/tags/tag191.xml><?xml version="1.0" encoding="utf-8"?>
<p:tagLst xmlns:a="http://schemas.openxmlformats.org/drawingml/2006/main" xmlns:r="http://schemas.openxmlformats.org/officeDocument/2006/relationships" xmlns:p="http://schemas.openxmlformats.org/presentationml/2006/main">
  <p:tag name="DVSHAPEID" val="5dc3zaxxcWkaINvzOh9zij"/>
</p:tagLst>
</file>

<file path=ppt/tags/tag192.xml><?xml version="1.0" encoding="utf-8"?>
<p:tagLst xmlns:a="http://schemas.openxmlformats.org/drawingml/2006/main" xmlns:r="http://schemas.openxmlformats.org/officeDocument/2006/relationships" xmlns:p="http://schemas.openxmlformats.org/presentationml/2006/main">
  <p:tag name="DVSHAPEID" val="omlCNmpXXC8Pl0mTGCEO57"/>
</p:tagLst>
</file>

<file path=ppt/tags/tag193.xml><?xml version="1.0" encoding="utf-8"?>
<p:tagLst xmlns:a="http://schemas.openxmlformats.org/drawingml/2006/main" xmlns:r="http://schemas.openxmlformats.org/officeDocument/2006/relationships" xmlns:p="http://schemas.openxmlformats.org/presentationml/2006/main">
  <p:tag name="DVSHAPEID" val="6sH7kqGgJYeLOPHWma8fZI"/>
</p:tagLst>
</file>

<file path=ppt/tags/tag194.xml><?xml version="1.0" encoding="utf-8"?>
<p:tagLst xmlns:a="http://schemas.openxmlformats.org/drawingml/2006/main" xmlns:r="http://schemas.openxmlformats.org/officeDocument/2006/relationships" xmlns:p="http://schemas.openxmlformats.org/presentationml/2006/main">
  <p:tag name="DVSHAPEID" val="5dc3zaxxcWkaINvzOh9zij"/>
</p:tagLst>
</file>

<file path=ppt/tags/tag195.xml><?xml version="1.0" encoding="utf-8"?>
<p:tagLst xmlns:a="http://schemas.openxmlformats.org/drawingml/2006/main" xmlns:r="http://schemas.openxmlformats.org/officeDocument/2006/relationships" xmlns:p="http://schemas.openxmlformats.org/presentationml/2006/main">
  <p:tag name="DVSHAPEID" val="omlCNmpXXC8Pl0mTGCEO57"/>
</p:tagLst>
</file>

<file path=ppt/tags/tag196.xml><?xml version="1.0" encoding="utf-8"?>
<p:tagLst xmlns:a="http://schemas.openxmlformats.org/drawingml/2006/main" xmlns:r="http://schemas.openxmlformats.org/officeDocument/2006/relationships" xmlns:p="http://schemas.openxmlformats.org/presentationml/2006/main">
  <p:tag name="DVSHAPEID" val="6sH7kqGgJYeLOPHWma8fZI"/>
</p:tagLst>
</file>

<file path=ppt/tags/tag197.xml><?xml version="1.0" encoding="utf-8"?>
<p:tagLst xmlns:a="http://schemas.openxmlformats.org/drawingml/2006/main" xmlns:r="http://schemas.openxmlformats.org/officeDocument/2006/relationships" xmlns:p="http://schemas.openxmlformats.org/presentationml/2006/main">
  <p:tag name="DVSHAPEID" val="5dc3zaxxcWkaINvzOh9zij"/>
</p:tagLst>
</file>

<file path=ppt/tags/tag198.xml><?xml version="1.0" encoding="utf-8"?>
<p:tagLst xmlns:a="http://schemas.openxmlformats.org/drawingml/2006/main" xmlns:r="http://schemas.openxmlformats.org/officeDocument/2006/relationships" xmlns:p="http://schemas.openxmlformats.org/presentationml/2006/main">
  <p:tag name="DVSHAPEID" val="omlCNmpXXC8Pl0mTGCEO57"/>
</p:tagLst>
</file>

<file path=ppt/tags/tag199.xml><?xml version="1.0" encoding="utf-8"?>
<p:tagLst xmlns:a="http://schemas.openxmlformats.org/drawingml/2006/main" xmlns:r="http://schemas.openxmlformats.org/officeDocument/2006/relationships" xmlns:p="http://schemas.openxmlformats.org/presentationml/2006/main">
  <p:tag name="DVSHAPEID" val="6sH7kqGgJYeLOPHWma8fZI"/>
</p:tagLst>
</file>

<file path=ppt/tags/tag2.xml><?xml version="1.0" encoding="utf-8"?>
<p:tagLst xmlns:a="http://schemas.openxmlformats.org/drawingml/2006/main" xmlns:r="http://schemas.openxmlformats.org/officeDocument/2006/relationships" xmlns:p="http://schemas.openxmlformats.org/presentationml/2006/main">
  <p:tag name="DVSHAPEID" val="qygKkHHSkU5fd31nqpGdaE"/>
</p:tagLst>
</file>

<file path=ppt/tags/tag20.xml><?xml version="1.0" encoding="utf-8"?>
<p:tagLst xmlns:a="http://schemas.openxmlformats.org/drawingml/2006/main" xmlns:r="http://schemas.openxmlformats.org/officeDocument/2006/relationships" xmlns:p="http://schemas.openxmlformats.org/presentationml/2006/main">
  <p:tag name="DVSHAPEID" val="V1QkfWpG1ZdBt2FYhAnz4O"/>
</p:tagLst>
</file>

<file path=ppt/tags/tag200.xml><?xml version="1.0" encoding="utf-8"?>
<p:tagLst xmlns:a="http://schemas.openxmlformats.org/drawingml/2006/main" xmlns:r="http://schemas.openxmlformats.org/officeDocument/2006/relationships" xmlns:p="http://schemas.openxmlformats.org/presentationml/2006/main">
  <p:tag name="DVSHAPEID" val="5dc3zaxxcWkaINvzOh9zij"/>
</p:tagLst>
</file>

<file path=ppt/tags/tag201.xml><?xml version="1.0" encoding="utf-8"?>
<p:tagLst xmlns:a="http://schemas.openxmlformats.org/drawingml/2006/main" xmlns:r="http://schemas.openxmlformats.org/officeDocument/2006/relationships" xmlns:p="http://schemas.openxmlformats.org/presentationml/2006/main">
  <p:tag name="DVSHAPEID" val="omlCNmpXXC8Pl0mTGCEO57"/>
</p:tagLst>
</file>

<file path=ppt/tags/tag202.xml><?xml version="1.0" encoding="utf-8"?>
<p:tagLst xmlns:a="http://schemas.openxmlformats.org/drawingml/2006/main" xmlns:r="http://schemas.openxmlformats.org/officeDocument/2006/relationships" xmlns:p="http://schemas.openxmlformats.org/presentationml/2006/main">
  <p:tag name="DVSHAPEID" val="6sH7kqGgJYeLOPHWma8fZI"/>
</p:tagLst>
</file>

<file path=ppt/tags/tag203.xml><?xml version="1.0" encoding="utf-8"?>
<p:tagLst xmlns:a="http://schemas.openxmlformats.org/drawingml/2006/main" xmlns:r="http://schemas.openxmlformats.org/officeDocument/2006/relationships" xmlns:p="http://schemas.openxmlformats.org/presentationml/2006/main">
  <p:tag name="DVSHAPEID" val="5dc3zaxxcWkaINvzOh9zij"/>
</p:tagLst>
</file>

<file path=ppt/tags/tag204.xml><?xml version="1.0" encoding="utf-8"?>
<p:tagLst xmlns:a="http://schemas.openxmlformats.org/drawingml/2006/main" xmlns:r="http://schemas.openxmlformats.org/officeDocument/2006/relationships" xmlns:p="http://schemas.openxmlformats.org/presentationml/2006/main">
  <p:tag name="DVSHAPEID" val="omlCNmpXXC8Pl0mTGCEO57"/>
</p:tagLst>
</file>

<file path=ppt/tags/tag205.xml><?xml version="1.0" encoding="utf-8"?>
<p:tagLst xmlns:a="http://schemas.openxmlformats.org/drawingml/2006/main" xmlns:r="http://schemas.openxmlformats.org/officeDocument/2006/relationships" xmlns:p="http://schemas.openxmlformats.org/presentationml/2006/main">
  <p:tag name="DVSHAPEID" val="6sH7kqGgJYeLOPHWma8fZI"/>
</p:tagLst>
</file>

<file path=ppt/tags/tag21.xml><?xml version="1.0" encoding="utf-8"?>
<p:tagLst xmlns:a="http://schemas.openxmlformats.org/drawingml/2006/main" xmlns:r="http://schemas.openxmlformats.org/officeDocument/2006/relationships" xmlns:p="http://schemas.openxmlformats.org/presentationml/2006/main">
  <p:tag name="DVSHAPEID" val="gFuCcA8MoajcdH8t00cbqF"/>
</p:tagLst>
</file>

<file path=ppt/tags/tag22.xml><?xml version="1.0" encoding="utf-8"?>
<p:tagLst xmlns:a="http://schemas.openxmlformats.org/drawingml/2006/main" xmlns:r="http://schemas.openxmlformats.org/officeDocument/2006/relationships" xmlns:p="http://schemas.openxmlformats.org/presentationml/2006/main">
  <p:tag name="DVSHAPEID" val="csXejyoO6vaLhAfHu6JywU"/>
</p:tagLst>
</file>

<file path=ppt/tags/tag23.xml><?xml version="1.0" encoding="utf-8"?>
<p:tagLst xmlns:a="http://schemas.openxmlformats.org/drawingml/2006/main" xmlns:r="http://schemas.openxmlformats.org/officeDocument/2006/relationships" xmlns:p="http://schemas.openxmlformats.org/presentationml/2006/main">
  <p:tag name="DVSHAPEID" val="V1QkfWpG1ZdBt2FYhAnz4O"/>
</p:tagLst>
</file>

<file path=ppt/tags/tag24.xml><?xml version="1.0" encoding="utf-8"?>
<p:tagLst xmlns:a="http://schemas.openxmlformats.org/drawingml/2006/main" xmlns:r="http://schemas.openxmlformats.org/officeDocument/2006/relationships" xmlns:p="http://schemas.openxmlformats.org/presentationml/2006/main">
  <p:tag name="DVSHAPEID" val="gFuCcA8MoajcdH8t00cbqF"/>
</p:tagLst>
</file>

<file path=ppt/tags/tag25.xml><?xml version="1.0" encoding="utf-8"?>
<p:tagLst xmlns:a="http://schemas.openxmlformats.org/drawingml/2006/main" xmlns:r="http://schemas.openxmlformats.org/officeDocument/2006/relationships" xmlns:p="http://schemas.openxmlformats.org/presentationml/2006/main">
  <p:tag name="DVSHAPEID" val="csXejyoO6vaLhAfHu6JywU"/>
</p:tagLst>
</file>

<file path=ppt/tags/tag26.xml><?xml version="1.0" encoding="utf-8"?>
<p:tagLst xmlns:a="http://schemas.openxmlformats.org/drawingml/2006/main" xmlns:r="http://schemas.openxmlformats.org/officeDocument/2006/relationships" xmlns:p="http://schemas.openxmlformats.org/presentationml/2006/main">
  <p:tag name="DVSHAPEID" val="V1QkfWpG1ZdBt2FYhAnz4O"/>
</p:tagLst>
</file>

<file path=ppt/tags/tag27.xml><?xml version="1.0" encoding="utf-8"?>
<p:tagLst xmlns:a="http://schemas.openxmlformats.org/drawingml/2006/main" xmlns:r="http://schemas.openxmlformats.org/officeDocument/2006/relationships" xmlns:p="http://schemas.openxmlformats.org/presentationml/2006/main">
  <p:tag name="DVSHAPEID" val="gFuCcA8MoajcdH8t00cbqF"/>
</p:tagLst>
</file>

<file path=ppt/tags/tag28.xml><?xml version="1.0" encoding="utf-8"?>
<p:tagLst xmlns:a="http://schemas.openxmlformats.org/drawingml/2006/main" xmlns:r="http://schemas.openxmlformats.org/officeDocument/2006/relationships" xmlns:p="http://schemas.openxmlformats.org/presentationml/2006/main">
  <p:tag name="DVSHAPEID" val="csXejyoO6vaLhAfHu6JywU"/>
</p:tagLst>
</file>

<file path=ppt/tags/tag29.xml><?xml version="1.0" encoding="utf-8"?>
<p:tagLst xmlns:a="http://schemas.openxmlformats.org/drawingml/2006/main" xmlns:r="http://schemas.openxmlformats.org/officeDocument/2006/relationships" xmlns:p="http://schemas.openxmlformats.org/presentationml/2006/main">
  <p:tag name="DVSHAPEID" val="V1QkfWpG1ZdBt2FYhAnz4O"/>
</p:tagLst>
</file>

<file path=ppt/tags/tag3.xml><?xml version="1.0" encoding="utf-8"?>
<p:tagLst xmlns:a="http://schemas.openxmlformats.org/drawingml/2006/main" xmlns:r="http://schemas.openxmlformats.org/officeDocument/2006/relationships" xmlns:p="http://schemas.openxmlformats.org/presentationml/2006/main">
  <p:tag name="DVSHAPEID" val="gFuCcA8MoajcdH8t00cbqF"/>
</p:tagLst>
</file>

<file path=ppt/tags/tag30.xml><?xml version="1.0" encoding="utf-8"?>
<p:tagLst xmlns:a="http://schemas.openxmlformats.org/drawingml/2006/main" xmlns:r="http://schemas.openxmlformats.org/officeDocument/2006/relationships" xmlns:p="http://schemas.openxmlformats.org/presentationml/2006/main">
  <p:tag name="DVSHAPEID" val="gFuCcA8MoajcdH8t00cbqF"/>
</p:tagLst>
</file>

<file path=ppt/tags/tag31.xml><?xml version="1.0" encoding="utf-8"?>
<p:tagLst xmlns:a="http://schemas.openxmlformats.org/drawingml/2006/main" xmlns:r="http://schemas.openxmlformats.org/officeDocument/2006/relationships" xmlns:p="http://schemas.openxmlformats.org/presentationml/2006/main">
  <p:tag name="DVSHAPEID" val="csXejyoO6vaLhAfHu6JywU"/>
</p:tagLst>
</file>

<file path=ppt/tags/tag32.xml><?xml version="1.0" encoding="utf-8"?>
<p:tagLst xmlns:a="http://schemas.openxmlformats.org/drawingml/2006/main" xmlns:r="http://schemas.openxmlformats.org/officeDocument/2006/relationships" xmlns:p="http://schemas.openxmlformats.org/presentationml/2006/main">
  <p:tag name="DVSHAPEID" val="V1QkfWpG1ZdBt2FYhAnz4O"/>
</p:tagLst>
</file>

<file path=ppt/tags/tag33.xml><?xml version="1.0" encoding="utf-8"?>
<p:tagLst xmlns:a="http://schemas.openxmlformats.org/drawingml/2006/main" xmlns:r="http://schemas.openxmlformats.org/officeDocument/2006/relationships" xmlns:p="http://schemas.openxmlformats.org/presentationml/2006/main">
  <p:tag name="DVSHAPEID" val="gFuCcA8MoajcdH8t00cbqF"/>
</p:tagLst>
</file>

<file path=ppt/tags/tag34.xml><?xml version="1.0" encoding="utf-8"?>
<p:tagLst xmlns:a="http://schemas.openxmlformats.org/drawingml/2006/main" xmlns:r="http://schemas.openxmlformats.org/officeDocument/2006/relationships" xmlns:p="http://schemas.openxmlformats.org/presentationml/2006/main">
  <p:tag name="DVSHAPEID" val="csXejyoO6vaLhAfHu6JywU"/>
</p:tagLst>
</file>

<file path=ppt/tags/tag35.xml><?xml version="1.0" encoding="utf-8"?>
<p:tagLst xmlns:a="http://schemas.openxmlformats.org/drawingml/2006/main" xmlns:r="http://schemas.openxmlformats.org/officeDocument/2006/relationships" xmlns:p="http://schemas.openxmlformats.org/presentationml/2006/main">
  <p:tag name="DVSHAPEID" val="V1QkfWpG1ZdBt2FYhAnz4O"/>
</p:tagLst>
</file>

<file path=ppt/tags/tag36.xml><?xml version="1.0" encoding="utf-8"?>
<p:tagLst xmlns:a="http://schemas.openxmlformats.org/drawingml/2006/main" xmlns:r="http://schemas.openxmlformats.org/officeDocument/2006/relationships" xmlns:p="http://schemas.openxmlformats.org/presentationml/2006/main">
  <p:tag name="DVSHAPEID" val="gFuCcA8MoajcdH8t00cbqF"/>
</p:tagLst>
</file>

<file path=ppt/tags/tag37.xml><?xml version="1.0" encoding="utf-8"?>
<p:tagLst xmlns:a="http://schemas.openxmlformats.org/drawingml/2006/main" xmlns:r="http://schemas.openxmlformats.org/officeDocument/2006/relationships" xmlns:p="http://schemas.openxmlformats.org/presentationml/2006/main">
  <p:tag name="DVSHAPEID" val="csXejyoO6vaLhAfHu6JywU"/>
</p:tagLst>
</file>

<file path=ppt/tags/tag38.xml><?xml version="1.0" encoding="utf-8"?>
<p:tagLst xmlns:a="http://schemas.openxmlformats.org/drawingml/2006/main" xmlns:r="http://schemas.openxmlformats.org/officeDocument/2006/relationships" xmlns:p="http://schemas.openxmlformats.org/presentationml/2006/main">
  <p:tag name="DVSHAPEID" val="V1QkfWpG1ZdBt2FYhAnz4O"/>
</p:tagLst>
</file>

<file path=ppt/tags/tag39.xml><?xml version="1.0" encoding="utf-8"?>
<p:tagLst xmlns:a="http://schemas.openxmlformats.org/drawingml/2006/main" xmlns:r="http://schemas.openxmlformats.org/officeDocument/2006/relationships" xmlns:p="http://schemas.openxmlformats.org/presentationml/2006/main">
  <p:tag name="DVSHAPEID" val="H6ea4gI8qDVab3lkg00D4H"/>
</p:tagLst>
</file>

<file path=ppt/tags/tag4.xml><?xml version="1.0" encoding="utf-8"?>
<p:tagLst xmlns:a="http://schemas.openxmlformats.org/drawingml/2006/main" xmlns:r="http://schemas.openxmlformats.org/officeDocument/2006/relationships" xmlns:p="http://schemas.openxmlformats.org/presentationml/2006/main">
  <p:tag name="DVSHAPEID" val="csXejyoO6vaLhAfHu6JywU"/>
</p:tagLst>
</file>

<file path=ppt/tags/tag40.xml><?xml version="1.0" encoding="utf-8"?>
<p:tagLst xmlns:a="http://schemas.openxmlformats.org/drawingml/2006/main" xmlns:r="http://schemas.openxmlformats.org/officeDocument/2006/relationships" xmlns:p="http://schemas.openxmlformats.org/presentationml/2006/main">
  <p:tag name="DVSHAPEID" val="Zz5oOnhmjWmJQ80ybRqbZo"/>
</p:tagLst>
</file>

<file path=ppt/tags/tag41.xml><?xml version="1.0" encoding="utf-8"?>
<p:tagLst xmlns:a="http://schemas.openxmlformats.org/drawingml/2006/main" xmlns:r="http://schemas.openxmlformats.org/officeDocument/2006/relationships" xmlns:p="http://schemas.openxmlformats.org/presentationml/2006/main">
  <p:tag name="DVSHAPEID" val="CZstYlHJqH6Z7E5GslQ4jY"/>
</p:tagLst>
</file>

<file path=ppt/tags/tag42.xml><?xml version="1.0" encoding="utf-8"?>
<p:tagLst xmlns:a="http://schemas.openxmlformats.org/drawingml/2006/main" xmlns:r="http://schemas.openxmlformats.org/officeDocument/2006/relationships" xmlns:p="http://schemas.openxmlformats.org/presentationml/2006/main">
  <p:tag name="DVSHAPEID" val="NsddkHO8cTIAW6WloVEAwF"/>
</p:tagLst>
</file>

<file path=ppt/tags/tag43.xml><?xml version="1.0" encoding="utf-8"?>
<p:tagLst xmlns:a="http://schemas.openxmlformats.org/drawingml/2006/main" xmlns:r="http://schemas.openxmlformats.org/officeDocument/2006/relationships" xmlns:p="http://schemas.openxmlformats.org/presentationml/2006/main">
  <p:tag name="DVSHAPEID" val="CQ1mtup4kU4Eb0gL10Uhud"/>
</p:tagLst>
</file>

<file path=ppt/tags/tag44.xml><?xml version="1.0" encoding="utf-8"?>
<p:tagLst xmlns:a="http://schemas.openxmlformats.org/drawingml/2006/main" xmlns:r="http://schemas.openxmlformats.org/officeDocument/2006/relationships" xmlns:p="http://schemas.openxmlformats.org/presentationml/2006/main">
  <p:tag name="DVSHAPEID" val="CZstYlHJqH6Z7E5GslQ4jY"/>
</p:tagLst>
</file>

<file path=ppt/tags/tag45.xml><?xml version="1.0" encoding="utf-8"?>
<p:tagLst xmlns:a="http://schemas.openxmlformats.org/drawingml/2006/main" xmlns:r="http://schemas.openxmlformats.org/officeDocument/2006/relationships" xmlns:p="http://schemas.openxmlformats.org/presentationml/2006/main">
  <p:tag name="DVSHAPEID" val="NsddkHO8cTIAW6WloVEAwF"/>
</p:tagLst>
</file>

<file path=ppt/tags/tag46.xml><?xml version="1.0" encoding="utf-8"?>
<p:tagLst xmlns:a="http://schemas.openxmlformats.org/drawingml/2006/main" xmlns:r="http://schemas.openxmlformats.org/officeDocument/2006/relationships" xmlns:p="http://schemas.openxmlformats.org/presentationml/2006/main">
  <p:tag name="DVSHAPEID" val="CQ1mtup4kU4Eb0gL10Uhud"/>
</p:tagLst>
</file>

<file path=ppt/tags/tag47.xml><?xml version="1.0" encoding="utf-8"?>
<p:tagLst xmlns:a="http://schemas.openxmlformats.org/drawingml/2006/main" xmlns:r="http://schemas.openxmlformats.org/officeDocument/2006/relationships" xmlns:p="http://schemas.openxmlformats.org/presentationml/2006/main">
  <p:tag name="DVSHAPEID" val="CZstYlHJqH6Z7E5GslQ4jY"/>
</p:tagLst>
</file>

<file path=ppt/tags/tag48.xml><?xml version="1.0" encoding="utf-8"?>
<p:tagLst xmlns:a="http://schemas.openxmlformats.org/drawingml/2006/main" xmlns:r="http://schemas.openxmlformats.org/officeDocument/2006/relationships" xmlns:p="http://schemas.openxmlformats.org/presentationml/2006/main">
  <p:tag name="DVSHAPEID" val="NsddkHO8cTIAW6WloVEAwF"/>
</p:tagLst>
</file>

<file path=ppt/tags/tag49.xml><?xml version="1.0" encoding="utf-8"?>
<p:tagLst xmlns:a="http://schemas.openxmlformats.org/drawingml/2006/main" xmlns:r="http://schemas.openxmlformats.org/officeDocument/2006/relationships" xmlns:p="http://schemas.openxmlformats.org/presentationml/2006/main">
  <p:tag name="DVSHAPEID" val="CQ1mtup4kU4Eb0gL10Uhud"/>
</p:tagLst>
</file>

<file path=ppt/tags/tag5.xml><?xml version="1.0" encoding="utf-8"?>
<p:tagLst xmlns:a="http://schemas.openxmlformats.org/drawingml/2006/main" xmlns:r="http://schemas.openxmlformats.org/officeDocument/2006/relationships" xmlns:p="http://schemas.openxmlformats.org/presentationml/2006/main">
  <p:tag name="DVSHAPEID" val="V1QkfWpG1ZdBt2FYhAnz4O"/>
</p:tagLst>
</file>

<file path=ppt/tags/tag50.xml><?xml version="1.0" encoding="utf-8"?>
<p:tagLst xmlns:a="http://schemas.openxmlformats.org/drawingml/2006/main" xmlns:r="http://schemas.openxmlformats.org/officeDocument/2006/relationships" xmlns:p="http://schemas.openxmlformats.org/presentationml/2006/main">
  <p:tag name="DVSHAPEID" val="CZstYlHJqH6Z7E5GslQ4jY"/>
</p:tagLst>
</file>

<file path=ppt/tags/tag51.xml><?xml version="1.0" encoding="utf-8"?>
<p:tagLst xmlns:a="http://schemas.openxmlformats.org/drawingml/2006/main" xmlns:r="http://schemas.openxmlformats.org/officeDocument/2006/relationships" xmlns:p="http://schemas.openxmlformats.org/presentationml/2006/main">
  <p:tag name="DVSHAPEID" val="NsddkHO8cTIAW6WloVEAwF"/>
</p:tagLst>
</file>

<file path=ppt/tags/tag52.xml><?xml version="1.0" encoding="utf-8"?>
<p:tagLst xmlns:a="http://schemas.openxmlformats.org/drawingml/2006/main" xmlns:r="http://schemas.openxmlformats.org/officeDocument/2006/relationships" xmlns:p="http://schemas.openxmlformats.org/presentationml/2006/main">
  <p:tag name="DVSHAPEID" val="CQ1mtup4kU4Eb0gL10Uhud"/>
</p:tagLst>
</file>

<file path=ppt/tags/tag53.xml><?xml version="1.0" encoding="utf-8"?>
<p:tagLst xmlns:a="http://schemas.openxmlformats.org/drawingml/2006/main" xmlns:r="http://schemas.openxmlformats.org/officeDocument/2006/relationships" xmlns:p="http://schemas.openxmlformats.org/presentationml/2006/main">
  <p:tag name="DVSHAPEID" val="CZstYlHJqH6Z7E5GslQ4jY"/>
</p:tagLst>
</file>

<file path=ppt/tags/tag54.xml><?xml version="1.0" encoding="utf-8"?>
<p:tagLst xmlns:a="http://schemas.openxmlformats.org/drawingml/2006/main" xmlns:r="http://schemas.openxmlformats.org/officeDocument/2006/relationships" xmlns:p="http://schemas.openxmlformats.org/presentationml/2006/main">
  <p:tag name="DVSHAPEID" val="NsddkHO8cTIAW6WloVEAwF"/>
</p:tagLst>
</file>

<file path=ppt/tags/tag55.xml><?xml version="1.0" encoding="utf-8"?>
<p:tagLst xmlns:a="http://schemas.openxmlformats.org/drawingml/2006/main" xmlns:r="http://schemas.openxmlformats.org/officeDocument/2006/relationships" xmlns:p="http://schemas.openxmlformats.org/presentationml/2006/main">
  <p:tag name="DVSHAPEID" val="CQ1mtup4kU4Eb0gL10Uhud"/>
</p:tagLst>
</file>

<file path=ppt/tags/tag56.xml><?xml version="1.0" encoding="utf-8"?>
<p:tagLst xmlns:a="http://schemas.openxmlformats.org/drawingml/2006/main" xmlns:r="http://schemas.openxmlformats.org/officeDocument/2006/relationships" xmlns:p="http://schemas.openxmlformats.org/presentationml/2006/main">
  <p:tag name="DVSHAPEID" val="CZstYlHJqH6Z7E5GslQ4jY"/>
</p:tagLst>
</file>

<file path=ppt/tags/tag57.xml><?xml version="1.0" encoding="utf-8"?>
<p:tagLst xmlns:a="http://schemas.openxmlformats.org/drawingml/2006/main" xmlns:r="http://schemas.openxmlformats.org/officeDocument/2006/relationships" xmlns:p="http://schemas.openxmlformats.org/presentationml/2006/main">
  <p:tag name="DVSHAPEID" val="NsddkHO8cTIAW6WloVEAwF"/>
</p:tagLst>
</file>

<file path=ppt/tags/tag58.xml><?xml version="1.0" encoding="utf-8"?>
<p:tagLst xmlns:a="http://schemas.openxmlformats.org/drawingml/2006/main" xmlns:r="http://schemas.openxmlformats.org/officeDocument/2006/relationships" xmlns:p="http://schemas.openxmlformats.org/presentationml/2006/main">
  <p:tag name="DVSHAPEID" val="CQ1mtup4kU4Eb0gL10Uhud"/>
</p:tagLst>
</file>

<file path=ppt/tags/tag59.xml><?xml version="1.0" encoding="utf-8"?>
<p:tagLst xmlns:a="http://schemas.openxmlformats.org/drawingml/2006/main" xmlns:r="http://schemas.openxmlformats.org/officeDocument/2006/relationships" xmlns:p="http://schemas.openxmlformats.org/presentationml/2006/main">
  <p:tag name="DVSHAPEID" val="CZstYlHJqH6Z7E5GslQ4jY"/>
</p:tagLst>
</file>

<file path=ppt/tags/tag6.xml><?xml version="1.0" encoding="utf-8"?>
<p:tagLst xmlns:a="http://schemas.openxmlformats.org/drawingml/2006/main" xmlns:r="http://schemas.openxmlformats.org/officeDocument/2006/relationships" xmlns:p="http://schemas.openxmlformats.org/presentationml/2006/main">
  <p:tag name="DVSHAPEID" val="gFuCcA8MoajcdH8t00cbqF"/>
</p:tagLst>
</file>

<file path=ppt/tags/tag60.xml><?xml version="1.0" encoding="utf-8"?>
<p:tagLst xmlns:a="http://schemas.openxmlformats.org/drawingml/2006/main" xmlns:r="http://schemas.openxmlformats.org/officeDocument/2006/relationships" xmlns:p="http://schemas.openxmlformats.org/presentationml/2006/main">
  <p:tag name="DVSHAPEID" val="NsddkHO8cTIAW6WloVEAwF"/>
</p:tagLst>
</file>

<file path=ppt/tags/tag61.xml><?xml version="1.0" encoding="utf-8"?>
<p:tagLst xmlns:a="http://schemas.openxmlformats.org/drawingml/2006/main" xmlns:r="http://schemas.openxmlformats.org/officeDocument/2006/relationships" xmlns:p="http://schemas.openxmlformats.org/presentationml/2006/main">
  <p:tag name="DVSHAPEID" val="CQ1mtup4kU4Eb0gL10Uhud"/>
</p:tagLst>
</file>

<file path=ppt/tags/tag62.xml><?xml version="1.0" encoding="utf-8"?>
<p:tagLst xmlns:a="http://schemas.openxmlformats.org/drawingml/2006/main" xmlns:r="http://schemas.openxmlformats.org/officeDocument/2006/relationships" xmlns:p="http://schemas.openxmlformats.org/presentationml/2006/main">
  <p:tag name="DVSHAPEID" val="CZstYlHJqH6Z7E5GslQ4jY"/>
</p:tagLst>
</file>

<file path=ppt/tags/tag63.xml><?xml version="1.0" encoding="utf-8"?>
<p:tagLst xmlns:a="http://schemas.openxmlformats.org/drawingml/2006/main" xmlns:r="http://schemas.openxmlformats.org/officeDocument/2006/relationships" xmlns:p="http://schemas.openxmlformats.org/presentationml/2006/main">
  <p:tag name="DVSHAPEID" val="NsddkHO8cTIAW6WloVEAwF"/>
</p:tagLst>
</file>

<file path=ppt/tags/tag64.xml><?xml version="1.0" encoding="utf-8"?>
<p:tagLst xmlns:a="http://schemas.openxmlformats.org/drawingml/2006/main" xmlns:r="http://schemas.openxmlformats.org/officeDocument/2006/relationships" xmlns:p="http://schemas.openxmlformats.org/presentationml/2006/main">
  <p:tag name="DVSHAPEID" val="CQ1mtup4kU4Eb0gL10Uhud"/>
</p:tagLst>
</file>

<file path=ppt/tags/tag65.xml><?xml version="1.0" encoding="utf-8"?>
<p:tagLst xmlns:a="http://schemas.openxmlformats.org/drawingml/2006/main" xmlns:r="http://schemas.openxmlformats.org/officeDocument/2006/relationships" xmlns:p="http://schemas.openxmlformats.org/presentationml/2006/main">
  <p:tag name="DVSHAPEID" val="CZstYlHJqH6Z7E5GslQ4jY"/>
</p:tagLst>
</file>

<file path=ppt/tags/tag66.xml><?xml version="1.0" encoding="utf-8"?>
<p:tagLst xmlns:a="http://schemas.openxmlformats.org/drawingml/2006/main" xmlns:r="http://schemas.openxmlformats.org/officeDocument/2006/relationships" xmlns:p="http://schemas.openxmlformats.org/presentationml/2006/main">
  <p:tag name="DVSHAPEID" val="NsddkHO8cTIAW6WloVEAwF"/>
</p:tagLst>
</file>

<file path=ppt/tags/tag67.xml><?xml version="1.0" encoding="utf-8"?>
<p:tagLst xmlns:a="http://schemas.openxmlformats.org/drawingml/2006/main" xmlns:r="http://schemas.openxmlformats.org/officeDocument/2006/relationships" xmlns:p="http://schemas.openxmlformats.org/presentationml/2006/main">
  <p:tag name="DVSHAPEID" val="CQ1mtup4kU4Eb0gL10Uhud"/>
</p:tagLst>
</file>

<file path=ppt/tags/tag68.xml><?xml version="1.0" encoding="utf-8"?>
<p:tagLst xmlns:a="http://schemas.openxmlformats.org/drawingml/2006/main" xmlns:r="http://schemas.openxmlformats.org/officeDocument/2006/relationships" xmlns:p="http://schemas.openxmlformats.org/presentationml/2006/main">
  <p:tag name="DVSHAPEID" val="CZstYlHJqH6Z7E5GslQ4jY"/>
</p:tagLst>
</file>

<file path=ppt/tags/tag69.xml><?xml version="1.0" encoding="utf-8"?>
<p:tagLst xmlns:a="http://schemas.openxmlformats.org/drawingml/2006/main" xmlns:r="http://schemas.openxmlformats.org/officeDocument/2006/relationships" xmlns:p="http://schemas.openxmlformats.org/presentationml/2006/main">
  <p:tag name="DVSHAPEID" val="NsddkHO8cTIAW6WloVEAwF"/>
</p:tagLst>
</file>

<file path=ppt/tags/tag7.xml><?xml version="1.0" encoding="utf-8"?>
<p:tagLst xmlns:a="http://schemas.openxmlformats.org/drawingml/2006/main" xmlns:r="http://schemas.openxmlformats.org/officeDocument/2006/relationships" xmlns:p="http://schemas.openxmlformats.org/presentationml/2006/main">
  <p:tag name="DVSHAPEID" val="csXejyoO6vaLhAfHu6JywU"/>
</p:tagLst>
</file>

<file path=ppt/tags/tag70.xml><?xml version="1.0" encoding="utf-8"?>
<p:tagLst xmlns:a="http://schemas.openxmlformats.org/drawingml/2006/main" xmlns:r="http://schemas.openxmlformats.org/officeDocument/2006/relationships" xmlns:p="http://schemas.openxmlformats.org/presentationml/2006/main">
  <p:tag name="DVSHAPEID" val="CQ1mtup4kU4Eb0gL10Uhud"/>
</p:tagLst>
</file>

<file path=ppt/tags/tag71.xml><?xml version="1.0" encoding="utf-8"?>
<p:tagLst xmlns:a="http://schemas.openxmlformats.org/drawingml/2006/main" xmlns:r="http://schemas.openxmlformats.org/officeDocument/2006/relationships" xmlns:p="http://schemas.openxmlformats.org/presentationml/2006/main">
  <p:tag name="DVSHAPEID" val="CZstYlHJqH6Z7E5GslQ4jY"/>
</p:tagLst>
</file>

<file path=ppt/tags/tag72.xml><?xml version="1.0" encoding="utf-8"?>
<p:tagLst xmlns:a="http://schemas.openxmlformats.org/drawingml/2006/main" xmlns:r="http://schemas.openxmlformats.org/officeDocument/2006/relationships" xmlns:p="http://schemas.openxmlformats.org/presentationml/2006/main">
  <p:tag name="DVSHAPEID" val="NsddkHO8cTIAW6WloVEAwF"/>
</p:tagLst>
</file>

<file path=ppt/tags/tag73.xml><?xml version="1.0" encoding="utf-8"?>
<p:tagLst xmlns:a="http://schemas.openxmlformats.org/drawingml/2006/main" xmlns:r="http://schemas.openxmlformats.org/officeDocument/2006/relationships" xmlns:p="http://schemas.openxmlformats.org/presentationml/2006/main">
  <p:tag name="DVSHAPEID" val="CQ1mtup4kU4Eb0gL10Uhud"/>
</p:tagLst>
</file>

<file path=ppt/tags/tag74.xml><?xml version="1.0" encoding="utf-8"?>
<p:tagLst xmlns:a="http://schemas.openxmlformats.org/drawingml/2006/main" xmlns:r="http://schemas.openxmlformats.org/officeDocument/2006/relationships" xmlns:p="http://schemas.openxmlformats.org/presentationml/2006/main">
  <p:tag name="DVSHAPEID" val="CZstYlHJqH6Z7E5GslQ4jY"/>
</p:tagLst>
</file>

<file path=ppt/tags/tag75.xml><?xml version="1.0" encoding="utf-8"?>
<p:tagLst xmlns:a="http://schemas.openxmlformats.org/drawingml/2006/main" xmlns:r="http://schemas.openxmlformats.org/officeDocument/2006/relationships" xmlns:p="http://schemas.openxmlformats.org/presentationml/2006/main">
  <p:tag name="DVSHAPEID" val="NsddkHO8cTIAW6WloVEAwF"/>
</p:tagLst>
</file>

<file path=ppt/tags/tag76.xml><?xml version="1.0" encoding="utf-8"?>
<p:tagLst xmlns:a="http://schemas.openxmlformats.org/drawingml/2006/main" xmlns:r="http://schemas.openxmlformats.org/officeDocument/2006/relationships" xmlns:p="http://schemas.openxmlformats.org/presentationml/2006/main">
  <p:tag name="DVSHAPEID" val="CQ1mtup4kU4Eb0gL10Uhud"/>
</p:tagLst>
</file>

<file path=ppt/tags/tag77.xml><?xml version="1.0" encoding="utf-8"?>
<p:tagLst xmlns:a="http://schemas.openxmlformats.org/drawingml/2006/main" xmlns:r="http://schemas.openxmlformats.org/officeDocument/2006/relationships" xmlns:p="http://schemas.openxmlformats.org/presentationml/2006/main">
  <p:tag name="DVSHAPEID" val="CZstYlHJqH6Z7E5GslQ4jY"/>
</p:tagLst>
</file>

<file path=ppt/tags/tag78.xml><?xml version="1.0" encoding="utf-8"?>
<p:tagLst xmlns:a="http://schemas.openxmlformats.org/drawingml/2006/main" xmlns:r="http://schemas.openxmlformats.org/officeDocument/2006/relationships" xmlns:p="http://schemas.openxmlformats.org/presentationml/2006/main">
  <p:tag name="DVSHAPEID" val="NsddkHO8cTIAW6WloVEAwF"/>
</p:tagLst>
</file>

<file path=ppt/tags/tag79.xml><?xml version="1.0" encoding="utf-8"?>
<p:tagLst xmlns:a="http://schemas.openxmlformats.org/drawingml/2006/main" xmlns:r="http://schemas.openxmlformats.org/officeDocument/2006/relationships" xmlns:p="http://schemas.openxmlformats.org/presentationml/2006/main">
  <p:tag name="DVSHAPEID" val="CQ1mtup4kU4Eb0gL10Uhud"/>
</p:tagLst>
</file>

<file path=ppt/tags/tag8.xml><?xml version="1.0" encoding="utf-8"?>
<p:tagLst xmlns:a="http://schemas.openxmlformats.org/drawingml/2006/main" xmlns:r="http://schemas.openxmlformats.org/officeDocument/2006/relationships" xmlns:p="http://schemas.openxmlformats.org/presentationml/2006/main">
  <p:tag name="DVSHAPEID" val="V1QkfWpG1ZdBt2FYhAnz4O"/>
</p:tagLst>
</file>

<file path=ppt/tags/tag80.xml><?xml version="1.0" encoding="utf-8"?>
<p:tagLst xmlns:a="http://schemas.openxmlformats.org/drawingml/2006/main" xmlns:r="http://schemas.openxmlformats.org/officeDocument/2006/relationships" xmlns:p="http://schemas.openxmlformats.org/presentationml/2006/main">
  <p:tag name="DVSHAPEID" val="H6ea4gI8qDVab3lkg00D4H"/>
</p:tagLst>
</file>

<file path=ppt/tags/tag81.xml><?xml version="1.0" encoding="utf-8"?>
<p:tagLst xmlns:a="http://schemas.openxmlformats.org/drawingml/2006/main" xmlns:r="http://schemas.openxmlformats.org/officeDocument/2006/relationships" xmlns:p="http://schemas.openxmlformats.org/presentationml/2006/main">
  <p:tag name="DVSHAPEID" val="Zz5oOnhmjWmJQ80ybRqbZo"/>
</p:tagLst>
</file>

<file path=ppt/tags/tag82.xml><?xml version="1.0" encoding="utf-8"?>
<p:tagLst xmlns:a="http://schemas.openxmlformats.org/drawingml/2006/main" xmlns:r="http://schemas.openxmlformats.org/officeDocument/2006/relationships" xmlns:p="http://schemas.openxmlformats.org/presentationml/2006/main">
  <p:tag name="DVSHAPEID" val="CZstYlHJqH6Z7E5GslQ4jY"/>
</p:tagLst>
</file>

<file path=ppt/tags/tag83.xml><?xml version="1.0" encoding="utf-8"?>
<p:tagLst xmlns:a="http://schemas.openxmlformats.org/drawingml/2006/main" xmlns:r="http://schemas.openxmlformats.org/officeDocument/2006/relationships" xmlns:p="http://schemas.openxmlformats.org/presentationml/2006/main">
  <p:tag name="DVSHAPEID" val="NsddkHO8cTIAW6WloVEAwF"/>
</p:tagLst>
</file>

<file path=ppt/tags/tag84.xml><?xml version="1.0" encoding="utf-8"?>
<p:tagLst xmlns:a="http://schemas.openxmlformats.org/drawingml/2006/main" xmlns:r="http://schemas.openxmlformats.org/officeDocument/2006/relationships" xmlns:p="http://schemas.openxmlformats.org/presentationml/2006/main">
  <p:tag name="DVSHAPEID" val="CQ1mtup4kU4Eb0gL10Uhud"/>
</p:tagLst>
</file>

<file path=ppt/tags/tag85.xml><?xml version="1.0" encoding="utf-8"?>
<p:tagLst xmlns:a="http://schemas.openxmlformats.org/drawingml/2006/main" xmlns:r="http://schemas.openxmlformats.org/officeDocument/2006/relationships" xmlns:p="http://schemas.openxmlformats.org/presentationml/2006/main">
  <p:tag name="DVSHAPEID" val="CZstYlHJqH6Z7E5GslQ4jY"/>
</p:tagLst>
</file>

<file path=ppt/tags/tag86.xml><?xml version="1.0" encoding="utf-8"?>
<p:tagLst xmlns:a="http://schemas.openxmlformats.org/drawingml/2006/main" xmlns:r="http://schemas.openxmlformats.org/officeDocument/2006/relationships" xmlns:p="http://schemas.openxmlformats.org/presentationml/2006/main">
  <p:tag name="DVSHAPEID" val="NsddkHO8cTIAW6WloVEAwF"/>
</p:tagLst>
</file>

<file path=ppt/tags/tag87.xml><?xml version="1.0" encoding="utf-8"?>
<p:tagLst xmlns:a="http://schemas.openxmlformats.org/drawingml/2006/main" xmlns:r="http://schemas.openxmlformats.org/officeDocument/2006/relationships" xmlns:p="http://schemas.openxmlformats.org/presentationml/2006/main">
  <p:tag name="DVSHAPEID" val="CQ1mtup4kU4Eb0gL10Uhud"/>
</p:tagLst>
</file>

<file path=ppt/tags/tag88.xml><?xml version="1.0" encoding="utf-8"?>
<p:tagLst xmlns:a="http://schemas.openxmlformats.org/drawingml/2006/main" xmlns:r="http://schemas.openxmlformats.org/officeDocument/2006/relationships" xmlns:p="http://schemas.openxmlformats.org/presentationml/2006/main">
  <p:tag name="DVSHAPEID" val="CZstYlHJqH6Z7E5GslQ4jY"/>
</p:tagLst>
</file>

<file path=ppt/tags/tag89.xml><?xml version="1.0" encoding="utf-8"?>
<p:tagLst xmlns:a="http://schemas.openxmlformats.org/drawingml/2006/main" xmlns:r="http://schemas.openxmlformats.org/officeDocument/2006/relationships" xmlns:p="http://schemas.openxmlformats.org/presentationml/2006/main">
  <p:tag name="DVSHAPEID" val="NsddkHO8cTIAW6WloVEAwF"/>
</p:tagLst>
</file>

<file path=ppt/tags/tag9.xml><?xml version="1.0" encoding="utf-8"?>
<p:tagLst xmlns:a="http://schemas.openxmlformats.org/drawingml/2006/main" xmlns:r="http://schemas.openxmlformats.org/officeDocument/2006/relationships" xmlns:p="http://schemas.openxmlformats.org/presentationml/2006/main">
  <p:tag name="DVSHAPEID" val="gFuCcA8MoajcdH8t00cbqF"/>
</p:tagLst>
</file>

<file path=ppt/tags/tag90.xml><?xml version="1.0" encoding="utf-8"?>
<p:tagLst xmlns:a="http://schemas.openxmlformats.org/drawingml/2006/main" xmlns:r="http://schemas.openxmlformats.org/officeDocument/2006/relationships" xmlns:p="http://schemas.openxmlformats.org/presentationml/2006/main">
  <p:tag name="DVSHAPEID" val="CQ1mtup4kU4Eb0gL10Uhud"/>
</p:tagLst>
</file>

<file path=ppt/tags/tag91.xml><?xml version="1.0" encoding="utf-8"?>
<p:tagLst xmlns:a="http://schemas.openxmlformats.org/drawingml/2006/main" xmlns:r="http://schemas.openxmlformats.org/officeDocument/2006/relationships" xmlns:p="http://schemas.openxmlformats.org/presentationml/2006/main">
  <p:tag name="DVSHAPEID" val="CZstYlHJqH6Z7E5GslQ4jY"/>
</p:tagLst>
</file>

<file path=ppt/tags/tag92.xml><?xml version="1.0" encoding="utf-8"?>
<p:tagLst xmlns:a="http://schemas.openxmlformats.org/drawingml/2006/main" xmlns:r="http://schemas.openxmlformats.org/officeDocument/2006/relationships" xmlns:p="http://schemas.openxmlformats.org/presentationml/2006/main">
  <p:tag name="DVSHAPEID" val="NsddkHO8cTIAW6WloVEAwF"/>
</p:tagLst>
</file>

<file path=ppt/tags/tag93.xml><?xml version="1.0" encoding="utf-8"?>
<p:tagLst xmlns:a="http://schemas.openxmlformats.org/drawingml/2006/main" xmlns:r="http://schemas.openxmlformats.org/officeDocument/2006/relationships" xmlns:p="http://schemas.openxmlformats.org/presentationml/2006/main">
  <p:tag name="DVSHAPEID" val="CQ1mtup4kU4Eb0gL10Uhud"/>
</p:tagLst>
</file>

<file path=ppt/tags/tag94.xml><?xml version="1.0" encoding="utf-8"?>
<p:tagLst xmlns:a="http://schemas.openxmlformats.org/drawingml/2006/main" xmlns:r="http://schemas.openxmlformats.org/officeDocument/2006/relationships" xmlns:p="http://schemas.openxmlformats.org/presentationml/2006/main">
  <p:tag name="DVSHAPEID" val="CZstYlHJqH6Z7E5GslQ4jY"/>
</p:tagLst>
</file>

<file path=ppt/tags/tag95.xml><?xml version="1.0" encoding="utf-8"?>
<p:tagLst xmlns:a="http://schemas.openxmlformats.org/drawingml/2006/main" xmlns:r="http://schemas.openxmlformats.org/officeDocument/2006/relationships" xmlns:p="http://schemas.openxmlformats.org/presentationml/2006/main">
  <p:tag name="DVSHAPEID" val="NsddkHO8cTIAW6WloVEAwF"/>
</p:tagLst>
</file>

<file path=ppt/tags/tag96.xml><?xml version="1.0" encoding="utf-8"?>
<p:tagLst xmlns:a="http://schemas.openxmlformats.org/drawingml/2006/main" xmlns:r="http://schemas.openxmlformats.org/officeDocument/2006/relationships" xmlns:p="http://schemas.openxmlformats.org/presentationml/2006/main">
  <p:tag name="DVSHAPEID" val="CQ1mtup4kU4Eb0gL10Uhud"/>
</p:tagLst>
</file>

<file path=ppt/tags/tag97.xml><?xml version="1.0" encoding="utf-8"?>
<p:tagLst xmlns:a="http://schemas.openxmlformats.org/drawingml/2006/main" xmlns:r="http://schemas.openxmlformats.org/officeDocument/2006/relationships" xmlns:p="http://schemas.openxmlformats.org/presentationml/2006/main">
  <p:tag name="DVSHAPEID" val="CZstYlHJqH6Z7E5GslQ4jY"/>
</p:tagLst>
</file>

<file path=ppt/tags/tag98.xml><?xml version="1.0" encoding="utf-8"?>
<p:tagLst xmlns:a="http://schemas.openxmlformats.org/drawingml/2006/main" xmlns:r="http://schemas.openxmlformats.org/officeDocument/2006/relationships" xmlns:p="http://schemas.openxmlformats.org/presentationml/2006/main">
  <p:tag name="DVSHAPEID" val="NsddkHO8cTIAW6WloVEAwF"/>
</p:tagLst>
</file>

<file path=ppt/tags/tag99.xml><?xml version="1.0" encoding="utf-8"?>
<p:tagLst xmlns:a="http://schemas.openxmlformats.org/drawingml/2006/main" xmlns:r="http://schemas.openxmlformats.org/officeDocument/2006/relationships" xmlns:p="http://schemas.openxmlformats.org/presentationml/2006/main">
  <p:tag name="DVSHAPEID" val="CQ1mtup4kU4Eb0gL10Uhud"/>
</p:tagLst>
</file>

<file path=ppt/theme/theme1.xml><?xml version="1.0" encoding="utf-8"?>
<a:theme xmlns:a="http://schemas.openxmlformats.org/drawingml/2006/main" name="17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25400" cap="flat" cmpd="sng" algn="ctr">
          <a:noFill/>
          <a:prstDash val="solid"/>
          <a:round/>
          <a:headEnd type="none" w="med" len="med"/>
          <a:tailEnd type="none" w="med" len="med"/>
        </a:ln>
        <a:effectLst/>
      </a:spPr>
      <a:bodyPr vert="horz" wrap="square" lIns="91440" tIns="137160" rIns="91440" bIns="137160" numCol="1" anchor="t"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1600" b="0" i="0" u="none" strike="noStrike" cap="none" normalizeH="0" baseline="0" smtClean="0">
            <a:ln>
              <a:noFill/>
            </a:ln>
            <a:solidFill>
              <a:schemeClr val="tx1"/>
            </a:solidFill>
            <a:effectLst/>
            <a:latin typeface="Arial" charset="0"/>
            <a:cs typeface="Arial" charset="0"/>
          </a:defRPr>
        </a:defPPr>
      </a:lstStyle>
    </a:spDef>
    <a:lnDef>
      <a:spPr bwMode="auto">
        <a:noFill/>
        <a:ln w="22225" cap="flat" cmpd="sng" algn="ctr">
          <a:solidFill>
            <a:schemeClr val="tx1"/>
          </a:solidFill>
          <a:prstDash val="solid"/>
          <a:round/>
          <a:headEnd type="arrow"/>
          <a:tailEnd type="arrow"/>
        </a:ln>
        <a:effectLst/>
      </a:spPr>
      <a:body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5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25400" cap="flat" cmpd="sng" algn="ctr">
          <a:solidFill>
            <a:schemeClr val="tx1"/>
          </a:solidFill>
          <a:prstDash val="solid"/>
          <a:round/>
          <a:headEnd type="none" w="med" len="med"/>
          <a:tailEnd type="none" w="med" len="med"/>
        </a:ln>
        <a:effectLst/>
      </a:spPr>
      <a:bodyPr vert="horz" wrap="square" lIns="91440" tIns="137160" rIns="91440" bIns="137160" numCol="1" rtlCol="0" anchor="t"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sz="16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noFill/>
        <a:ln w="25400" cap="flat" cmpd="sng" algn="ctr">
          <a:noFill/>
          <a:prstDash val="solid"/>
          <a:round/>
          <a:headEnd type="none" w="med" len="med"/>
          <a:tailEnd type="none" w="med" len="med"/>
        </a:ln>
        <a:effectLst/>
      </a:spPr>
      <a:bodyPr vert="horz" wrap="square" lIns="91440" tIns="137160" rIns="91440" bIns="137160" numCol="1" anchor="t"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1600" b="0" i="0" u="none" strike="noStrike" cap="none" normalizeH="0" baseline="0" smtClean="0">
            <a:ln>
              <a:noFill/>
            </a:ln>
            <a:solidFill>
              <a:schemeClr val="tx1"/>
            </a:solidFill>
            <a:effectLst/>
            <a:latin typeface="Arial" charset="0"/>
            <a:cs typeface="Arial" charset="0"/>
          </a:defRPr>
        </a:defPPr>
      </a:lstStyle>
    </a:lnDef>
    <a:txDef>
      <a:spPr bwMode="auto">
        <a:noFill/>
        <a:ln w="9525">
          <a:solidFill>
            <a:schemeClr val="tx1"/>
          </a:solidFill>
          <a:miter lim="800000"/>
          <a:headEnd/>
          <a:tailEnd/>
        </a:ln>
      </a:spPr>
      <a:bodyPr>
        <a:spAutoFit/>
      </a:bodyPr>
      <a:lstStyle>
        <a:defPPr algn="ctr">
          <a:defRPr b="1" u="sng" dirty="0">
            <a:solidFill>
              <a:srgbClr val="000000"/>
            </a:solidFill>
          </a:defRPr>
        </a:defPPr>
      </a:lstStyle>
    </a:tx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4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25400" cap="flat" cmpd="sng" algn="ctr">
          <a:solidFill>
            <a:schemeClr val="tx1"/>
          </a:solidFill>
          <a:prstDash val="solid"/>
          <a:round/>
          <a:headEnd type="none" w="med" len="med"/>
          <a:tailEnd type="none" w="med" len="med"/>
        </a:ln>
        <a:effectLst/>
      </a:spPr>
      <a:bodyPr vert="horz" wrap="square" lIns="91440" tIns="137160" rIns="91440" bIns="137160" numCol="1" rtlCol="0" anchor="t"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sz="16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noFill/>
        <a:ln w="25400" cap="flat" cmpd="sng" algn="ctr">
          <a:noFill/>
          <a:prstDash val="solid"/>
          <a:round/>
          <a:headEnd type="none" w="med" len="med"/>
          <a:tailEnd type="none" w="med" len="med"/>
        </a:ln>
        <a:effectLst/>
      </a:spPr>
      <a:bodyPr vert="horz" wrap="square" lIns="91440" tIns="137160" rIns="91440" bIns="137160" numCol="1" anchor="t"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1600" b="0" i="0" u="none" strike="noStrike" cap="none" normalizeH="0" baseline="0" smtClean="0">
            <a:ln>
              <a:noFill/>
            </a:ln>
            <a:solidFill>
              <a:schemeClr val="tx1"/>
            </a:solidFill>
            <a:effectLst/>
            <a:latin typeface="Arial" charset="0"/>
            <a:cs typeface="Arial" charset="0"/>
          </a:defRPr>
        </a:defPPr>
      </a:lstStyle>
    </a:lnDef>
    <a:txDef>
      <a:spPr bwMode="auto">
        <a:noFill/>
        <a:ln w="9525">
          <a:solidFill>
            <a:schemeClr val="tx1"/>
          </a:solidFill>
          <a:miter lim="800000"/>
          <a:headEnd/>
          <a:tailEnd/>
        </a:ln>
      </a:spPr>
      <a:bodyPr>
        <a:spAutoFit/>
      </a:bodyPr>
      <a:lstStyle>
        <a:defPPr algn="ctr">
          <a:defRPr b="1" u="sng" dirty="0">
            <a:solidFill>
              <a:srgbClr val="000000"/>
            </a:solidFill>
          </a:defRPr>
        </a:defPPr>
      </a:lstStyle>
    </a:tx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Dark on Edge">
  <a:themeElements>
    <a:clrScheme name="Dark on Edge 1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66"/>
      </a:hlink>
      <a:folHlink>
        <a:srgbClr val="003399"/>
      </a:folHlink>
    </a:clrScheme>
    <a:fontScheme name="Dark on Edg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587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1587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Dark on Edg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ark on Edg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ark on Edg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ark on Edg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ark on Edg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ark on Edg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ark on Edg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ark on Edg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ark on Edg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ark on Edg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ark on Edg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ark on Edg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ark on Edge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66"/>
        </a:hlink>
        <a:folHlink>
          <a:srgbClr val="99CC00"/>
        </a:folHlink>
      </a:clrScheme>
      <a:clrMap bg1="lt1" tx1="dk1" bg2="lt2" tx2="dk2" accent1="accent1" accent2="accent2" accent3="accent3" accent4="accent4" accent5="accent5" accent6="accent6" hlink="hlink" folHlink="folHlink"/>
    </a:extraClrScheme>
    <a:extraClrScheme>
      <a:clrScheme name="Dark on Edge 1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66"/>
        </a:hlink>
        <a:folHlink>
          <a:srgbClr val="003399"/>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25400" cap="flat" cmpd="sng" algn="ctr">
          <a:solidFill>
            <a:schemeClr val="tx1"/>
          </a:solidFill>
          <a:prstDash val="solid"/>
          <a:round/>
          <a:headEnd type="none" w="med" len="med"/>
          <a:tailEnd type="none" w="med" len="med"/>
        </a:ln>
        <a:effectLst/>
      </a:spPr>
      <a:bodyPr vert="horz" wrap="square" lIns="91440" tIns="137160" rIns="91440" bIns="137160" numCol="1" rtlCol="0" anchor="t"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sz="16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noFill/>
        <a:ln w="25400" cap="flat" cmpd="sng" algn="ctr">
          <a:noFill/>
          <a:prstDash val="solid"/>
          <a:round/>
          <a:headEnd type="none" w="med" len="med"/>
          <a:tailEnd type="none" w="med" len="med"/>
        </a:ln>
        <a:effectLst/>
      </a:spPr>
      <a:bodyPr vert="horz" wrap="square" lIns="91440" tIns="137160" rIns="91440" bIns="137160" numCol="1" anchor="t"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1600" b="0" i="0" u="none" strike="noStrike" cap="none" normalizeH="0" baseline="0" smtClean="0">
            <a:ln>
              <a:noFill/>
            </a:ln>
            <a:solidFill>
              <a:schemeClr val="tx1"/>
            </a:solidFill>
            <a:effectLst/>
            <a:latin typeface="Arial" charset="0"/>
            <a:cs typeface="Arial" charset="0"/>
          </a:defRPr>
        </a:defPPr>
      </a:lstStyle>
    </a:lnDef>
    <a:txDef>
      <a:spPr bwMode="auto">
        <a:noFill/>
        <a:ln w="25400">
          <a:solidFill>
            <a:schemeClr val="tx1"/>
          </a:solidFill>
          <a:miter lim="800000"/>
          <a:headEnd/>
          <a:tailEnd/>
        </a:ln>
      </a:spPr>
      <a:bodyPr wrap="square" rtlCol="0">
        <a:noAutofit/>
      </a:bodyPr>
      <a:lstStyle>
        <a:defPPr algn="ctr">
          <a:defRPr b="1" u="sng" dirty="0">
            <a:solidFill>
              <a:srgbClr val="000000"/>
            </a:solidFill>
          </a:defRPr>
        </a:defPPr>
      </a:lstStyle>
    </a:tx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25400" cap="flat" cmpd="sng" algn="ctr">
          <a:noFill/>
          <a:prstDash val="solid"/>
          <a:round/>
          <a:headEnd type="none" w="med" len="med"/>
          <a:tailEnd type="none" w="med" len="med"/>
        </a:ln>
        <a:effectLst/>
      </a:spPr>
      <a:bodyPr vert="horz" wrap="square" lIns="91440" tIns="137160" rIns="91440" bIns="137160" numCol="1" anchor="t"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16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noFill/>
        <a:ln w="25400" cap="flat" cmpd="sng" algn="ctr">
          <a:noFill/>
          <a:prstDash val="solid"/>
          <a:round/>
          <a:headEnd type="none" w="med" len="med"/>
          <a:tailEnd type="none" w="med" len="med"/>
        </a:ln>
        <a:effectLst/>
      </a:spPr>
      <a:bodyPr vert="horz" wrap="square" lIns="91440" tIns="137160" rIns="91440" bIns="137160" numCol="1" anchor="t"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16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10.xml><?xml version="1.0" encoding="utf-8"?>
<a:themeOverride xmlns:a="http://schemas.openxmlformats.org/drawingml/2006/main">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11.xml><?xml version="1.0" encoding="utf-8"?>
<a:themeOverride xmlns:a="http://schemas.openxmlformats.org/drawingml/2006/main">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2.xml><?xml version="1.0" encoding="utf-8"?>
<a:themeOverride xmlns:a="http://schemas.openxmlformats.org/drawingml/2006/main">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3.xml><?xml version="1.0" encoding="utf-8"?>
<a:themeOverride xmlns:a="http://schemas.openxmlformats.org/drawingml/2006/main">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4.xml><?xml version="1.0" encoding="utf-8"?>
<a:themeOverride xmlns:a="http://schemas.openxmlformats.org/drawingml/2006/main">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5.xml><?xml version="1.0" encoding="utf-8"?>
<a:themeOverride xmlns:a="http://schemas.openxmlformats.org/drawingml/2006/main">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6.xml><?xml version="1.0" encoding="utf-8"?>
<a:themeOverride xmlns:a="http://schemas.openxmlformats.org/drawingml/2006/main">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7.xml><?xml version="1.0" encoding="utf-8"?>
<a:themeOverride xmlns:a="http://schemas.openxmlformats.org/drawingml/2006/main">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8.xml><?xml version="1.0" encoding="utf-8"?>
<a:themeOverride xmlns:a="http://schemas.openxmlformats.org/drawingml/2006/main">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9.xml><?xml version="1.0" encoding="utf-8"?>
<a:themeOverride xmlns:a="http://schemas.openxmlformats.org/drawingml/2006/main">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docProps/app.xml><?xml version="1.0" encoding="utf-8"?>
<Properties xmlns="http://schemas.openxmlformats.org/officeDocument/2006/extended-properties" xmlns:vt="http://schemas.openxmlformats.org/officeDocument/2006/docPropsVTypes">
  <Template/>
  <TotalTime>1276</TotalTime>
  <Words>501</Words>
  <Application>Microsoft Office PowerPoint</Application>
  <PresentationFormat>On-screen Show (4:3)</PresentationFormat>
  <Paragraphs>243</Paragraphs>
  <Slides>37</Slides>
  <Notes>3</Notes>
  <HiddenSlides>0</HiddenSlides>
  <MMClips>0</MMClips>
  <ScaleCrop>false</ScaleCrop>
  <HeadingPairs>
    <vt:vector size="6" baseType="variant">
      <vt:variant>
        <vt:lpstr>Theme</vt:lpstr>
      </vt:variant>
      <vt:variant>
        <vt:i4>7</vt:i4>
      </vt:variant>
      <vt:variant>
        <vt:lpstr>Embedded OLE Servers</vt:lpstr>
      </vt:variant>
      <vt:variant>
        <vt:i4>2</vt:i4>
      </vt:variant>
      <vt:variant>
        <vt:lpstr>Slide Titles</vt:lpstr>
      </vt:variant>
      <vt:variant>
        <vt:i4>37</vt:i4>
      </vt:variant>
    </vt:vector>
  </HeadingPairs>
  <TitlesOfParts>
    <vt:vector size="46" baseType="lpstr">
      <vt:lpstr>17_Blank</vt:lpstr>
      <vt:lpstr>25_Blank</vt:lpstr>
      <vt:lpstr>24_Blank</vt:lpstr>
      <vt:lpstr>1_Dark on Edge</vt:lpstr>
      <vt:lpstr>1_Office Theme</vt:lpstr>
      <vt:lpstr>1_Blank</vt:lpstr>
      <vt:lpstr>Blank</vt:lpstr>
      <vt:lpstr>Equation</vt:lpstr>
      <vt:lpstr>MathType 6.0 Equation</vt:lpstr>
      <vt:lpstr>Electric Field is Strong</vt:lpstr>
      <vt:lpstr>PowerPoint Presentation</vt:lpstr>
      <vt:lpstr>The Electric Field is Strong  Electrons are points &lt; 10-22 m Maxwell Equations are Universal, true on all known time scales and distances, with quantum interpretations, e.g., Casmir effect</vt:lpstr>
      <vt:lpstr>PowerPoint Presentation</vt:lpstr>
      <vt:lpstr>Continuity of Current is Exact no matter what carries the current</vt:lpstr>
      <vt:lpstr>PowerPoint Presentation</vt:lpstr>
      <vt:lpstr>PowerPoint Presentation</vt:lpstr>
      <vt:lpstr>but Continuity of Current is Exact No matter what carries the current!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Physical Chemists are Frustrated by Real Solutions </vt:lpstr>
      <vt:lpstr>PowerPoint Presentation</vt:lpstr>
      <vt:lpstr>Good Data</vt:lpstr>
      <vt:lpstr>PowerPoint Presentation</vt:lpstr>
      <vt:lpstr>The classical text of Robinson and Stokes   (not otherwise noted for its emotional content)  gives a glimpse of these feelings when it says   “In regard to concentrated solutions, many workers adopt a counsel of despair, confining their interest to concentrations below about 0.02 M, ... ”   p. 302 Electrolyte Solutions (1959) Butterworths , also Dover (2002)   </vt:lpstr>
      <vt:lpstr>PowerPoint Presentation</vt:lpstr>
      <vt:lpstr>   Physical Chemists will be Frustrated by Real Solutions until  Everything Interacts with Everything Else in their theories and simulations including the  Special Role of the Electric Field Strong, Global, true on all scales </vt:lpstr>
      <vt:lpstr>PowerPoint Presentation</vt:lpstr>
      <vt:lpstr>PowerPoint Presentation</vt:lpstr>
      <vt:lpstr>“Journey of a thousand miles starts with a single step”</vt:lpstr>
      <vt:lpstr>That direction needs to include the electric field,  calculated and calibrated, global and local,  if the journey is ever to end, in my view</vt:lpstr>
      <vt:lpstr>Only Variational Methods Guarantee Consistency among all fields including electric field  although, apparently, Poisson is enough to ensure  Conservation of charge and Continuity of current</vt:lpstr>
      <vt:lpstr>PowerPoint Presentation</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Bob Eisenberg</dc:creator>
  <cp:lastModifiedBy>Bob Eisenberg</cp:lastModifiedBy>
  <cp:revision>49</cp:revision>
  <dcterms:created xsi:type="dcterms:W3CDTF">2014-09-27T07:13:54Z</dcterms:created>
  <dcterms:modified xsi:type="dcterms:W3CDTF">2014-12-18T21:00:14Z</dcterms:modified>
</cp:coreProperties>
</file>