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44" r:id="rId1"/>
    <p:sldMasterId id="2147483657" r:id="rId2"/>
    <p:sldMasterId id="2147485419" r:id="rId3"/>
    <p:sldMasterId id="2147486304" r:id="rId4"/>
    <p:sldMasterId id="2147486964" r:id="rId5"/>
    <p:sldMasterId id="2147487082" r:id="rId6"/>
    <p:sldMasterId id="2147487144" r:id="rId7"/>
    <p:sldMasterId id="2147497676" r:id="rId8"/>
    <p:sldMasterId id="2147497732" r:id="rId9"/>
    <p:sldMasterId id="2147509577" r:id="rId10"/>
    <p:sldMasterId id="2147509655" r:id="rId11"/>
    <p:sldMasterId id="2147516030" r:id="rId12"/>
    <p:sldMasterId id="2147517327" r:id="rId13"/>
    <p:sldMasterId id="2147517378" r:id="rId14"/>
    <p:sldMasterId id="2147517390" r:id="rId15"/>
    <p:sldMasterId id="2147517403" r:id="rId16"/>
  </p:sldMasterIdLst>
  <p:notesMasterIdLst>
    <p:notesMasterId r:id="rId30"/>
  </p:notesMasterIdLst>
  <p:sldIdLst>
    <p:sldId id="1838" r:id="rId17"/>
    <p:sldId id="1839" r:id="rId18"/>
    <p:sldId id="1834" r:id="rId19"/>
    <p:sldId id="1825" r:id="rId20"/>
    <p:sldId id="1835" r:id="rId21"/>
    <p:sldId id="1828" r:id="rId22"/>
    <p:sldId id="1826" r:id="rId23"/>
    <p:sldId id="1829" r:id="rId24"/>
    <p:sldId id="1836" r:id="rId25"/>
    <p:sldId id="1837" r:id="rId26"/>
    <p:sldId id="1832" r:id="rId27"/>
    <p:sldId id="1841" r:id="rId28"/>
    <p:sldId id="1840" r:id="rId29"/>
  </p:sldIdLst>
  <p:sldSz cx="9144000" cy="6858000" type="screen4x3"/>
  <p:notesSz cx="7315200" cy="9601200"/>
  <p:embeddedFontLst>
    <p:embeddedFont>
      <p:font typeface="Times" panose="02020603050405020304" pitchFamily="18" charset="0"/>
      <p:regular r:id="rId31"/>
      <p:bold r:id="rId32"/>
      <p:italic r:id="rId33"/>
      <p:boldItalic r:id="rId34"/>
    </p:embeddedFont>
    <p:embeddedFont>
      <p:font typeface="Gulim" panose="020B0600000101010101" pitchFamily="34" charset="-127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002D86"/>
    <a:srgbClr val="008080"/>
    <a:srgbClr val="262674"/>
    <a:srgbClr val="1F1F5F"/>
    <a:srgbClr val="FFFFFF"/>
    <a:srgbClr val="19066A"/>
    <a:srgbClr val="1407B9"/>
    <a:srgbClr val="A2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6" autoAdjust="0"/>
    <p:restoredTop sz="96491" autoAdjust="0"/>
  </p:normalViewPr>
  <p:slideViewPr>
    <p:cSldViewPr snapToGrid="0">
      <p:cViewPr varScale="1">
        <p:scale>
          <a:sx n="67" d="100"/>
          <a:sy n="67" d="100"/>
        </p:scale>
        <p:origin x="-8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58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2475"/>
            <a:ext cx="58515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defTabSz="963613" eaLnBrk="1" hangingPunct="1">
              <a:spcBef>
                <a:spcPct val="0"/>
              </a:spcBef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 eaLnBrk="1" hangingPunct="1">
              <a:spcBef>
                <a:spcPct val="0"/>
              </a:spcBef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EBCA75-CDC5-4608-88B6-B01EA2EA7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ADE09-FE65-4D41-9A1C-C3905435AE2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83" indent="-285725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98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05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17" indent="-228580" defTabSz="963528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37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536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69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854" indent="-228580" defTabSz="96352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36A99FC-AA6D-4B61-8B34-40CF4E2B0EE2}" type="slidenum">
              <a:rPr lang="en-US" sz="1300">
                <a:solidFill>
                  <a:srgbClr val="000000"/>
                </a:solidFill>
              </a:rPr>
              <a:pPr eaLnBrk="1" hangingPunct="1"/>
              <a:t>12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4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4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4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4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4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4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4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4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tags" Target="../tags/tag430.xml"/><Relationship Id="rId4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4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4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4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4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4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4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456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4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4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4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4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473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4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4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4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tags" Target="../tags/tag480.xml"/><Relationship Id="rId4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4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4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4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4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4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4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4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4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4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4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538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4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tags" Target="../tags/tag541.xml"/><Relationship Id="rId2" Type="http://schemas.openxmlformats.org/officeDocument/2006/relationships/tags" Target="../tags/tag540.xml"/><Relationship Id="rId1" Type="http://schemas.openxmlformats.org/officeDocument/2006/relationships/tags" Target="../tags/tag539.xml"/><Relationship Id="rId4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549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4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4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tags" Target="../tags/tag555.xml"/><Relationship Id="rId2" Type="http://schemas.openxmlformats.org/officeDocument/2006/relationships/tags" Target="../tags/tag554.xml"/><Relationship Id="rId1" Type="http://schemas.openxmlformats.org/officeDocument/2006/relationships/tags" Target="../tags/tag553.xml"/><Relationship Id="rId4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tags" Target="../tags/tag558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561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4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tags" Target="../tags/tag564.xml"/><Relationship Id="rId2" Type="http://schemas.openxmlformats.org/officeDocument/2006/relationships/tags" Target="../tags/tag563.xml"/><Relationship Id="rId1" Type="http://schemas.openxmlformats.org/officeDocument/2006/relationships/tags" Target="../tags/tag562.xml"/><Relationship Id="rId4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4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4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tags" Target="../tags/tag573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4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4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4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58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4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4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4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4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4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4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4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4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4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4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4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4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4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4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4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4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4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42F-E41B-426A-B364-D00EB8E159A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156-6385-4B70-A11D-37B7FD706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8FDC-1F0D-45EA-A195-BC94DBCD30A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A1CA-D994-4119-9334-2343FDEC2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350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07FD-4104-463A-B54A-023F23248A3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A5D3-8792-4EED-A672-8945CAA44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81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A91E-CD8A-48A3-9B0E-9CCE453487E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1EAA-DB15-4951-9306-256E3A406E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36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FA26-C7C8-4D78-A46F-CD2B1C0CFA75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4CB7-1952-478A-A8AF-94B1930C5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75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AFCC-5ED0-44F2-86AD-7DE89AA8D098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C952-2DCC-4B63-AF55-83D0EDE6E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14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A18A-5115-4E93-A3D1-3ED245BFB15D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3987-85F7-4FAA-8D18-F8BC95D24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79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BE7-4711-4B4D-AE55-547A4CA1F7E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C45D-530F-4906-BD68-C23B4A98E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09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A0AFE-261C-47B6-92DD-7461D92580F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5AA-22FC-4880-98BE-C34A4DB52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779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B74E-E8BE-4255-95F6-D1BA639F14E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AD97-A40F-4FAB-ABB0-915BA34B4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808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552F-B915-4A92-B9EE-018D63B3B97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0390-B53D-4B3F-89BD-2757B748A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661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1C28-BC40-4F93-807A-BD8601A9E04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6529-FB9D-4888-9393-E7CA5D63B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7B3D-14A7-4BF0-AAB5-2E4D2AC36D2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1D33-AB71-43DD-B0F6-556A9F251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96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CA14-44A6-4682-B3E4-93E6A1B75A0C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94B2-BB1A-4C83-BB94-7825B436D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801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9E58-ECCA-4B29-813D-63802E13C3EB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3E7-48E6-4C6A-ADBE-7B576816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5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1D46-C7D4-4572-BB80-20565F7DD4D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011-F106-4C25-93EF-53932F303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467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774-0602-4CBA-BF62-4884D47AC078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5398-BCC2-4DCB-834F-5AAA31601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01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174-979A-4018-9242-81B8F671449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AA5F8-FB01-4B64-9E91-38DF302DE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479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5AB1-E9F2-4353-8E64-FBD29A969B4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367-6FA7-4457-B127-DBF1D46B8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24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897C-6ACA-4ECF-937F-508E7D64DEC8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5EB3-800A-4B29-AF46-43A4823C8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21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A0B4-D4F2-4CAB-9ECA-8830520B8A95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FD306-3916-4490-ABF3-7E5E0F950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136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EF07-F4A0-4796-B38A-8B1F325D520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EA70-1684-4291-B55D-EE5AE0ADA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8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97F5-506A-4888-9738-6F96123A950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BA746-3F2B-402D-A385-4D79542FF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8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597-A23F-481D-AB1A-251C9BF8C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89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2A7B-761C-4EAC-B4D5-655E7859FDF6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F4B-4FF2-4410-B0EE-72F26888B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91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AA82-17A6-47BE-B7AD-DD34E908FEEF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226-AB74-46D1-B293-9D64DDB96F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8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05BC-1CBA-4C51-9A70-7DE4C6A400F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9B86-22B7-41B7-B1F6-BCE5ADB98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52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62DE-2EDA-4B5C-AB3A-5A1576C8C11D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1464-47A5-4183-B3C3-51510FD4E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2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8677-E491-47BC-996E-AFEF1BEA4DA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F74-F15E-4BCF-8F97-55CD9D880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46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006F-FF3B-4079-A9F0-7BD76CE3344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98DA-FBD6-48E2-AE4B-5247E1A9A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56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7346-F5E1-4590-B771-D285D1180D6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3EB-85E0-4687-A954-7E276097E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802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B4EF-4DCA-4579-9902-530455DE6CEA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A726-ED71-47BD-9D13-EE6621816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3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31D6-8937-439C-893E-54B627671C1B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74FC-4395-4C94-8E60-19C727B14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30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4890-56BD-48B6-A554-395240F78B3D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45F2-8C73-43D7-90FD-1A8BBCEC1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7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CD7F-2F72-4552-94BA-F60079142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452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6247-B54E-43D4-AE2E-3CEA13A9840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CBD-88A2-4B7F-B136-12A4D41C1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9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E7E3-9D92-4797-8410-48FE8E06C84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ED20-1A6D-4E9C-BFBC-8113799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100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0B80-AA81-4840-982E-0EA5755E70FA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AF69-36A3-46B0-BAC6-D1B7A5B85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04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6308-4437-42ED-9A2E-8E9B74BA2B7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DED7-E096-474B-95FE-79DB105D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8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EC9F-BD25-494A-AE3F-BD9031F8C8CC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1C6-AE2F-413F-AD98-8046DC02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45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71C-AEEE-4EA0-B3B8-DDE6B831D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602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4353-6495-48BA-B5D9-21F30C0A9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8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2CE8-A15A-4CF7-9680-0803DEE13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91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0A2-3FE5-4DCE-B013-4667097CB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066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CF0-14CF-425B-989B-352071F1B1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7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09B5-CF4F-4D4A-9D3B-3CBA97ACE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52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76-BAAD-4609-950D-F8CC9450C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12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F36-26A4-4367-9539-C985582DE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99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285-1348-40F6-89F2-8C4B03FD1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11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932-9745-4441-ABBA-733B55AE0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37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295D-8163-4BD5-8F6B-69C3DDDB6B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986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9567-B224-4B6B-8B85-9A745785BF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23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9071C-AEEE-4EA0-B3B8-DDE6B831DA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2D59-19CE-486E-98D1-D1700EB59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972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4353-6495-48BA-B5D9-21F30C0A9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E16A-2D64-454C-8BA9-D3841AA8A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95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2CE8-A15A-4CF7-9680-0803DEE13B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CDA-AD78-4B24-BA6C-EFEE3262C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206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B0A2-3FE5-4DCE-B013-4667097CB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DF0-FB1F-4123-A6B4-3A6DA63F9C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4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3266-B615-4D8C-B058-39598B6D2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80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60CF0-14CF-425B-989B-352071F1B1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C9B71-882D-4397-8927-66A5E0BAC5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744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D76-BAAD-4609-950D-F8CC9450C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5BA6-2B14-44B8-97D5-188EC2FCFB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811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F36-26A4-4367-9539-C985582DE0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5C2-2337-4092-BD54-778835E3B7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90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9285-1348-40F6-89F2-8C4B03FD13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23B5-B1B0-488A-BD87-4ADA2572B7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827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1932-9745-4441-ABBA-733B55AE0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7A3D-B25E-4A7E-AFA3-2F2060F28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14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1295D-8163-4BD5-8F6B-69C3DDDB6B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6A1-E764-41C9-8311-38DF39B51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78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39567-B224-4B6B-8B85-9A745785BF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41862-81B5-4306-AE77-C1D409D976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808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32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537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2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F6B10-FDC6-43C4-92E9-B66F62473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7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707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38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84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53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38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31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929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72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E32C-605D-4622-B08E-2825DA003A08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F1B8-603C-4B63-A8E0-4F74422C0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09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2C08-1EEB-4832-B4D9-7DEF778D6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4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4C01-923F-4C55-96AD-9879551E2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63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D174163-B5A5-4DD5-8C69-B98C23613DBB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3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A2E1895-8201-4283-9C42-A401A121A175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09FC888-B1CE-4718-AEA3-FE77C2F8D6B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0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614EFB2-E178-4E19-9164-D3C7EFBD3576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7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92E85B-D96E-4C64-8DCC-FF1FED9104FA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9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60A433A-BE4E-472D-8EBB-2809C00DBA53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F59FD27-E0D7-477B-AA85-4BE2BE01C482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7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0490ECC-3D5E-4B73-943A-0DC42EE07747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1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6DBA0A2-8747-44BA-B6C1-E39163FCA2FC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4749C-1709-48DE-9E58-D92F177A3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887D9D6F-9213-4DE5-841F-F0993A9AE54D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1C320DD-44E6-4775-8777-75105B5CA368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78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E087-0C6B-441D-83AA-2C0493749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0BC7-2F43-4E5E-B057-2241640EC61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A45B-A72B-4F58-B642-A1AB18524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95CE-4C24-45FF-8076-6B5CFCA32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9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1831-9D98-4F66-835C-54E9ACC6F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8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B6CE3-D886-4994-B5F4-5D0F6B46A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9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C48A-33EC-47A4-B7D1-5CD665EF6D9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660C-6C98-4D42-A420-8CEA309E3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3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3671-F4A2-4F9B-BA2C-2C25FB0592F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4785-3F6D-40CE-B31B-AAE5B1AC3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74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99DF8-06F7-4008-B241-5C2B7FFABAF5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22AF-2601-49CD-A86A-9CA066CF7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65911-27BE-4289-A645-FB4BE79E5836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71C3-7078-4621-8833-0A155A079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68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428B-8E31-475E-AE2E-F3CFA16C479C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B345-4FF4-4DB6-882D-E4846648C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BE0-E9F5-4E85-9171-98640100F01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E287-73E2-4192-91A2-D452DDF5F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ED48-B17C-4517-9FE9-355D64EA81DD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1517-2AE1-4B53-8CE2-CFF75E2F8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4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A27-EABD-4594-AF89-1A4F8662C73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CA8F-44F3-46FE-9B68-255E97A1C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5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D11D-6BD9-4E10-B056-E36A269E9FE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02C6-A6C4-4F0F-9239-E00BFA189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580B-D35A-4015-8C59-CC94489FA36C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6FB4-DFFE-415A-9E3D-12A15BE00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4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D21B-BD58-4C77-A860-49144F79B83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E904-0F03-4BAE-BEB6-29356CFC6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DE0C-6370-4B10-B488-91532D95FF2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880D-0C24-4222-8CAB-B40B434E1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522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 err="1" smtClean="0"/>
              <a:t>levelFifth</a:t>
            </a:r>
            <a:r>
              <a:rPr lang="en-US" dirty="0" smtClean="0"/>
              <a:t> level</a:t>
            </a:r>
          </a:p>
          <a:p>
            <a:pPr lvl="3"/>
            <a:endParaRPr lang="en-US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5952-9649-4C09-8DAF-B0B86314C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45E6-32D1-4C3E-A366-745E528D89DF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386-3C8C-4EF9-82EB-2EC03450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45E1-F707-410A-A6B7-9DB19541599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D6E4-69CF-4917-8B2C-0FED2166C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86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796A-44BC-4187-BA55-51FA4FD10AF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8D7E4-7B8F-41AE-8A47-3923EC65D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30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5BAF-8841-4142-9CD4-BC3E8E1FE26B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C7E3-FC18-4198-8EA4-A076B9B20E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3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98FC-EDB0-4265-A976-E1B7498D5E5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0ED9-AA2E-43DD-AE1C-13BD0AC61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9F1C-4807-479A-B5D7-8E3132A45F4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6D27-4641-40C7-8A72-FF96046EA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0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A9E2-780D-43B5-8314-B36AD55C731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DDBC-49FF-45BB-B1D1-8A430C4B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16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7190-76AC-462A-910A-E6B6C20B347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C17B-5A69-471D-9ACA-67FE7B6B4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95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2A1A-3D4D-4678-ADDA-618E920828C5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C69-10D1-4674-BB2B-70039EFFF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0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4F2A-1212-46A2-BA6A-F1B46A30A50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039-BF92-4B1D-A072-329A9D990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9200-DD16-4C40-B3AF-0324D7604D08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A859-AF5D-4B3F-AFFD-FBAA4F3A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0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5CD2-D610-428F-819C-868D0B2D3AD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B2CCD-B908-4234-9324-B512DF1F38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52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C9E9-2556-4581-8C38-6B86964DA05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6ED1-9AEE-4ECD-8B57-0370ACE13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8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FB2C-5490-4AE0-9D57-224E79080FDB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2761-9941-4F9D-89C0-567D39F0F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33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5B7B-DA77-4D19-B248-D9F052C6F9E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2B1E-6ED0-4DAB-BE3D-ACA463A45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24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786ED-FE6E-4447-90EE-8FFABFA70DA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D5F4-BB9E-4B6B-8028-1A6FC50EE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45D0A-7824-400F-A012-C3468EA7DD28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3677-BC10-4BBD-801C-2A600952B0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15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BED6-171D-403A-9ABD-7846D127E20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1F2EB-0C65-46BE-A46F-1726CED83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D286-B089-45D2-8631-F4950E9F7FA0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6E02-65A7-44C3-A583-2E9F9512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0E5D-3470-4892-ACFA-FEA3E351475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644D-13DD-4AED-9146-B749D89DE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12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4ED5-E7BA-4B39-A1CC-94C5AF8C922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29C3-8055-4689-BCA1-DB5D114D2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1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9FFF-9936-4C02-9872-7513855ACBD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F86D-831D-4740-9254-FBB65796C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6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A837-A255-439D-A2B9-16B630BAB30F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4F93-D530-40C9-99DD-9276EEDE1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74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F18A-C411-4B3C-8C91-1BB7176B054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7D7-7AE0-4904-A815-51CC17D94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12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63BE-EEDC-48EF-B0BA-0102C4D3F37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8A76-F847-456C-81CC-8C3D972B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38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0559-5178-4019-B6D9-09DB0B692C6F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FC0F-5E2D-46AD-9BB7-17605F28C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94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79CB-AB9B-4A96-A755-27F80871C7B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3AFE-27D5-4A63-BEF1-69741FB9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1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F116-3B5B-4719-B91F-EA0FCD7F372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79907-F02D-4881-9220-0DAD5BEBD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100F-98A7-407B-8347-A0C929ED13D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A139-AC57-4EBE-84D3-0D23EB78C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99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E417-869C-40CC-B620-FD7E6FC6157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EFFB-E2B2-4268-98B4-68FED6163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19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83E1-53C6-40E9-89D5-5492A091539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0655F-D1D3-461D-A127-2C78731E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5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73CC-9210-4858-B467-542C595AAD0C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E5CFC81-1B13-41B6-9CB7-11DEBCC258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2514C-1543-4F52-9F4B-55FC1C16746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156511-9F75-4706-8CBF-681C1B8A8D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FE40-4EDD-414E-99BB-5D7D81C690A5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1FD5-C9EF-4F03-91FB-11A9B450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0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6D98-1976-4688-867D-1E90B109445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C3E2-6EA8-4B53-BE41-29C5A3D44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27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65E7-ADF4-4B33-BEED-5E46DA50909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A629-85BE-44EB-A67D-212480022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63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7203-91F2-416B-AB22-6BD7B16FE4B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C22D-5CF8-4089-824E-9F7D4183A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79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9111-4699-4534-9059-BC306CCFC39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D04A-7EEE-45C8-B4FF-18D5C7D2E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1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CE59-8D5F-42F8-BC91-D3A2C60F50A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13F3-65AB-4D21-8613-3D20AE8BC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0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4511-C06A-4B56-93CA-3D8BA51D6100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E3D0-D5DE-4B5A-8BA4-0913D6D1E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4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F286C-9ECA-4C8D-85FA-856F70C94355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5263-B40C-4BFA-A39F-3F1EECC17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90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FC1D-9FD6-4373-A30A-51B8E000F30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CFFA-4620-4EC1-88A6-E0BFFCD01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004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C5FE-8D3E-41DA-A150-EF2B4734C824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E826-C483-468A-962E-D141B344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06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A15A-4BCF-419D-83EC-AB8716C58A9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E902-1434-49B6-A6B7-BA50EDF8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33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0D1C-7674-437A-BDB3-4FCFE468FDEA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871-E8C7-4757-95FC-92E485092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A3E3-718E-438D-8016-87D14A511C6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71B8-3795-4A12-BD04-3B81B5F88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19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3EEF-9336-4C1E-831B-A8F249BE733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E265-EE58-4E9A-9589-8C50FC27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40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650-56B7-403B-886C-A98134EB57B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3F7E-D8E9-40BF-B64A-78338FF6F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4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0E70-314A-45BA-9A05-9F899E76E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3C91-CF78-4FCF-8BB4-4BC5670B488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99CA-20CA-4397-AB07-5911EF220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335E-B281-47FE-8A10-6494D64D3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63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8F13-DF64-438A-88B5-51A830836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366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F115-8A75-47B4-B185-7B2E7C832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18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BA57-F2E9-4176-99AF-70BB60B9C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3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2555-EADA-4E88-B10D-09B8B2783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42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906A4-8762-44BC-ADF1-6606C8A08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8ADD1-10BD-4153-B0F9-FC9CC587C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01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DE66B-EE21-4F0C-A090-02CE9AA4B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11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0E8B0-C7D0-4081-9855-26C534195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36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4CBF4-1AF0-4F08-B707-8BAEAA972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DBB7-03D7-430C-86FC-FC5C94E4E887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7879-43AD-4768-8723-FB1DC575B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96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D6F-9213-4DE5-841F-F0993A9AE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9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98D2-02F4-4953-A44C-F2DA17891B18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74E1-72FC-49E7-8784-4732B553E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7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D103-2D2E-4973-97A7-A8C5C48EFE1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3F02-B3CE-41D7-8300-E964959B7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12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88ED-537E-4C0F-AE84-0CD6C621919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C767-1099-4627-A269-EBA10D2D39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83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49F8-ECE6-4230-85FF-34AFD20657A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2784-69A9-4E68-8B78-ADE0D7467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5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8DD82-5594-41F3-A1A9-B55064868AC6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E526-D739-4181-BAA8-EB2CAF2A66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62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885F-8592-48C6-83C5-7960166EA62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1B1-142F-4A2F-9DD3-3EEC7DDF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3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E14F-64D5-4519-858C-D5967116BCC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7C84-6008-44E8-8C02-D579CDBEE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96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725B-7285-4A04-A27E-D876B1940976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2607-E816-414C-9D6D-4B0B8C34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3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69DC-8681-495F-8657-B56E4BAD799A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5C85-45F0-4463-81F4-42E481DA7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ags" Target="../tags/tag34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17" Type="http://schemas.openxmlformats.org/officeDocument/2006/relationships/tags" Target="../tags/tag353.xml"/><Relationship Id="rId2" Type="http://schemas.openxmlformats.org/officeDocument/2006/relationships/slideLayout" Target="../slideLayouts/slideLayout103.xml"/><Relationship Id="rId16" Type="http://schemas.openxmlformats.org/officeDocument/2006/relationships/tags" Target="../tags/tag352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ags" Target="../tags/tag351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ags" Target="../tags/tag3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ags" Target="../tags/tag38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17" Type="http://schemas.openxmlformats.org/officeDocument/2006/relationships/tags" Target="../tags/tag391.xml"/><Relationship Id="rId2" Type="http://schemas.openxmlformats.org/officeDocument/2006/relationships/slideLayout" Target="../slideLayouts/slideLayout114.xml"/><Relationship Id="rId16" Type="http://schemas.openxmlformats.org/officeDocument/2006/relationships/tags" Target="../tags/tag390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ags" Target="../tags/tag38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ags" Target="../tags/tag3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ags" Target="../tags/tag425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7" Type="http://schemas.openxmlformats.org/officeDocument/2006/relationships/tags" Target="../tags/tag429.xml"/><Relationship Id="rId2" Type="http://schemas.openxmlformats.org/officeDocument/2006/relationships/slideLayout" Target="../slideLayouts/slideLayout136.xml"/><Relationship Id="rId16" Type="http://schemas.openxmlformats.org/officeDocument/2006/relationships/tags" Target="../tags/tag428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ags" Target="../tags/tag427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ags" Target="../tags/tag4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46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17" Type="http://schemas.openxmlformats.org/officeDocument/2006/relationships/tags" Target="../tags/tag467.xml"/><Relationship Id="rId2" Type="http://schemas.openxmlformats.org/officeDocument/2006/relationships/slideLayout" Target="../slideLayouts/slideLayout147.xml"/><Relationship Id="rId16" Type="http://schemas.openxmlformats.org/officeDocument/2006/relationships/tags" Target="../tags/tag466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tags" Target="../tags/tag465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4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5.xml"/><Relationship Id="rId18" Type="http://schemas.openxmlformats.org/officeDocument/2006/relationships/tags" Target="../tags/tag505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tags" Target="../tags/tag504.xml"/><Relationship Id="rId2" Type="http://schemas.openxmlformats.org/officeDocument/2006/relationships/slideLayout" Target="../slideLayouts/slideLayout158.xml"/><Relationship Id="rId16" Type="http://schemas.openxmlformats.org/officeDocument/2006/relationships/tags" Target="../tags/tag503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ags" Target="../tags/tag502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ags" Target="../tags/tag50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ags" Target="../tags/tag54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tags" Target="../tags/tag544.xml"/><Relationship Id="rId2" Type="http://schemas.openxmlformats.org/officeDocument/2006/relationships/slideLayout" Target="../slideLayouts/slideLayout170.xml"/><Relationship Id="rId16" Type="http://schemas.openxmlformats.org/officeDocument/2006/relationships/tags" Target="../tags/tag543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ags" Target="../tags/tag542.xml"/><Relationship Id="rId10" Type="http://schemas.openxmlformats.org/officeDocument/2006/relationships/slideLayout" Target="../slideLayouts/slideLayout178.xml"/><Relationship Id="rId19" Type="http://schemas.openxmlformats.org/officeDocument/2006/relationships/tags" Target="../tags/tag546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4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8" Type="http://schemas.openxmlformats.org/officeDocument/2006/relationships/tags" Target="../tags/tag8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ags" Target="../tags/tag8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79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8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118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122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121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120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1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1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1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1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19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tags" Target="../tags/tag198.xml"/><Relationship Id="rId2" Type="http://schemas.openxmlformats.org/officeDocument/2006/relationships/slideLayout" Target="../slideLayouts/slideLayout58.xml"/><Relationship Id="rId16" Type="http://schemas.openxmlformats.org/officeDocument/2006/relationships/tags" Target="../tags/tag197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19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1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23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tags" Target="../tags/tag236.xml"/><Relationship Id="rId2" Type="http://schemas.openxmlformats.org/officeDocument/2006/relationships/slideLayout" Target="../slideLayouts/slideLayout69.xml"/><Relationship Id="rId16" Type="http://schemas.openxmlformats.org/officeDocument/2006/relationships/tags" Target="../tags/tag23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ags" Target="../tags/tag234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2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8" Type="http://schemas.openxmlformats.org/officeDocument/2006/relationships/tags" Target="../tags/tag274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ags" Target="../tags/tag273.xml"/><Relationship Id="rId2" Type="http://schemas.openxmlformats.org/officeDocument/2006/relationships/slideLayout" Target="../slideLayouts/slideLayout80.xml"/><Relationship Id="rId16" Type="http://schemas.openxmlformats.org/officeDocument/2006/relationships/tags" Target="../tags/tag272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ags" Target="../tags/tag271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27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ags" Target="../tags/tag311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17" Type="http://schemas.openxmlformats.org/officeDocument/2006/relationships/tags" Target="../tags/tag315.xml"/><Relationship Id="rId2" Type="http://schemas.openxmlformats.org/officeDocument/2006/relationships/slideLayout" Target="../slideLayouts/slideLayout92.xml"/><Relationship Id="rId16" Type="http://schemas.openxmlformats.org/officeDocument/2006/relationships/tags" Target="../tags/tag314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ags" Target="../tags/tag313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ags" Target="../tags/tag3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F508B-50B2-4B20-B30E-163B98B3304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BC021-9EF2-4F30-84EE-BBD51EFD0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20" r:id="rId1"/>
    <p:sldLayoutId id="2147516621" r:id="rId2"/>
    <p:sldLayoutId id="2147516622" r:id="rId3"/>
    <p:sldLayoutId id="2147516623" r:id="rId4"/>
    <p:sldLayoutId id="2147516624" r:id="rId5"/>
    <p:sldLayoutId id="2147516625" r:id="rId6"/>
    <p:sldLayoutId id="2147517105" r:id="rId7"/>
    <p:sldLayoutId id="2147516626" r:id="rId8"/>
    <p:sldLayoutId id="2147516627" r:id="rId9"/>
    <p:sldLayoutId id="2147516628" r:id="rId10"/>
    <p:sldLayoutId id="21475166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DE88F6-53B1-473F-BD95-6D7EF35104CE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83B51B-D023-4CFF-B864-CE639451D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93" r:id="rId1"/>
    <p:sldLayoutId id="2147516794" r:id="rId2"/>
    <p:sldLayoutId id="2147516795" r:id="rId3"/>
    <p:sldLayoutId id="2147516796" r:id="rId4"/>
    <p:sldLayoutId id="2147516797" r:id="rId5"/>
    <p:sldLayoutId id="2147516798" r:id="rId6"/>
    <p:sldLayoutId id="2147517124" r:id="rId7"/>
    <p:sldLayoutId id="2147516799" r:id="rId8"/>
    <p:sldLayoutId id="2147516800" r:id="rId9"/>
    <p:sldLayoutId id="2147516801" r:id="rId10"/>
    <p:sldLayoutId id="2147516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1C1BF-40A7-48D2-85E8-A4BCDDAF3AC3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3557CA-1B48-4366-B807-A5F4396D5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03" r:id="rId1"/>
    <p:sldLayoutId id="2147516804" r:id="rId2"/>
    <p:sldLayoutId id="2147516805" r:id="rId3"/>
    <p:sldLayoutId id="2147516806" r:id="rId4"/>
    <p:sldLayoutId id="2147516807" r:id="rId5"/>
    <p:sldLayoutId id="2147516808" r:id="rId6"/>
    <p:sldLayoutId id="2147517125" r:id="rId7"/>
    <p:sldLayoutId id="2147516809" r:id="rId8"/>
    <p:sldLayoutId id="2147516810" r:id="rId9"/>
    <p:sldLayoutId id="2147516811" r:id="rId10"/>
    <p:sldLayoutId id="2147516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EFF34-5CF5-4A86-9E39-DAFB19796A89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0975CA-6306-49B8-BBC3-4FB72C20D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813" r:id="rId1"/>
    <p:sldLayoutId id="2147516814" r:id="rId2"/>
    <p:sldLayoutId id="2147516815" r:id="rId3"/>
    <p:sldLayoutId id="2147516816" r:id="rId4"/>
    <p:sldLayoutId id="2147516817" r:id="rId5"/>
    <p:sldLayoutId id="2147516818" r:id="rId6"/>
    <p:sldLayoutId id="2147517127" r:id="rId7"/>
    <p:sldLayoutId id="2147516819" r:id="rId8"/>
    <p:sldLayoutId id="2147516820" r:id="rId9"/>
    <p:sldLayoutId id="2147516821" r:id="rId10"/>
    <p:sldLayoutId id="2147516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E69A-6BC3-4C4C-B4E7-3DD22BD03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8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28" r:id="rId1"/>
    <p:sldLayoutId id="2147517329" r:id="rId2"/>
    <p:sldLayoutId id="2147517330" r:id="rId3"/>
    <p:sldLayoutId id="2147517331" r:id="rId4"/>
    <p:sldLayoutId id="2147517332" r:id="rId5"/>
    <p:sldLayoutId id="2147517333" r:id="rId6"/>
    <p:sldLayoutId id="2147517334" r:id="rId7"/>
    <p:sldLayoutId id="2147517335" r:id="rId8"/>
    <p:sldLayoutId id="2147517336" r:id="rId9"/>
    <p:sldLayoutId id="2147517337" r:id="rId10"/>
    <p:sldLayoutId id="21475173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45E69A-6BC3-4C4C-B4E7-3DD22BD03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D85EDC-2C75-422B-8A76-FF6F447A1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8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79" r:id="rId1"/>
    <p:sldLayoutId id="2147517380" r:id="rId2"/>
    <p:sldLayoutId id="2147517381" r:id="rId3"/>
    <p:sldLayoutId id="2147517382" r:id="rId4"/>
    <p:sldLayoutId id="2147517383" r:id="rId5"/>
    <p:sldLayoutId id="2147517384" r:id="rId6"/>
    <p:sldLayoutId id="2147517385" r:id="rId7"/>
    <p:sldLayoutId id="2147517386" r:id="rId8"/>
    <p:sldLayoutId id="2147517387" r:id="rId9"/>
    <p:sldLayoutId id="2147517388" r:id="rId10"/>
    <p:sldLayoutId id="21475173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6BAEE32C-605D-4622-B08E-2825DA003A08}" type="datetimeFigureOut">
              <a:rPr lang="en-US" smtClean="0"/>
              <a:pPr fontAlgn="auto">
                <a:spcAft>
                  <a:spcPts val="0"/>
                </a:spcAft>
              </a:pPr>
              <a:t>6/24/2014</a:t>
            </a:fld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fld id="{1BF3F1B8-603C-4B63-A8E0-4F74422C0E1E}" type="slidenum">
              <a:rPr lang="en-US" smtClean="0"/>
              <a:pPr fontAlgn="auto"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391" r:id="rId1"/>
    <p:sldLayoutId id="2147517392" r:id="rId2"/>
    <p:sldLayoutId id="2147517393" r:id="rId3"/>
    <p:sldLayoutId id="2147517394" r:id="rId4"/>
    <p:sldLayoutId id="2147517395" r:id="rId5"/>
    <p:sldLayoutId id="2147517396" r:id="rId6"/>
    <p:sldLayoutId id="2147517397" r:id="rId7"/>
    <p:sldLayoutId id="2147517398" r:id="rId8"/>
    <p:sldLayoutId id="2147517399" r:id="rId9"/>
    <p:sldLayoutId id="2147517400" r:id="rId10"/>
    <p:sldLayoutId id="2147517401" r:id="rId11"/>
    <p:sldLayoutId id="21475174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chemeClr val="accent2">
                    <a:lumMod val="75000"/>
                  </a:schemeClr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625118D7-FBA1-493B-9421-3A3F596335FE}" type="slidenum">
              <a:rPr lang="en-US" smtClean="0">
                <a:solidFill>
                  <a:srgbClr val="333399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2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7404" r:id="rId1"/>
    <p:sldLayoutId id="2147517405" r:id="rId2"/>
    <p:sldLayoutId id="2147517406" r:id="rId3"/>
    <p:sldLayoutId id="2147517407" r:id="rId4"/>
    <p:sldLayoutId id="2147517408" r:id="rId5"/>
    <p:sldLayoutId id="2147517409" r:id="rId6"/>
    <p:sldLayoutId id="2147517410" r:id="rId7"/>
    <p:sldLayoutId id="2147517411" r:id="rId8"/>
    <p:sldLayoutId id="2147517412" r:id="rId9"/>
    <p:sldLayoutId id="2147517413" r:id="rId10"/>
    <p:sldLayoutId id="2147517414" r:id="rId11"/>
    <p:sldLayoutId id="2147517415" r:id="rId12"/>
    <p:sldLayoutId id="214751741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12BBB9-BD95-4291-8160-1F74DD34F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30" r:id="rId1"/>
    <p:sldLayoutId id="2147516631" r:id="rId2"/>
    <p:sldLayoutId id="2147516632" r:id="rId3"/>
    <p:sldLayoutId id="2147516633" r:id="rId4"/>
    <p:sldLayoutId id="2147516634" r:id="rId5"/>
    <p:sldLayoutId id="2147516635" r:id="rId6"/>
    <p:sldLayoutId id="2147516636" r:id="rId7"/>
    <p:sldLayoutId id="2147516637" r:id="rId8"/>
    <p:sldLayoutId id="2147516638" r:id="rId9"/>
    <p:sldLayoutId id="2147516639" r:id="rId10"/>
    <p:sldLayoutId id="21475166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C27F78-B976-4A82-8E73-2A4D37BDD3AF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30F7A-1BE2-40DB-B38C-9E3BF8E19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63" r:id="rId1"/>
    <p:sldLayoutId id="2147516664" r:id="rId2"/>
    <p:sldLayoutId id="2147516665" r:id="rId3"/>
    <p:sldLayoutId id="2147516666" r:id="rId4"/>
    <p:sldLayoutId id="2147516667" r:id="rId5"/>
    <p:sldLayoutId id="2147516668" r:id="rId6"/>
    <p:sldLayoutId id="2147517106" r:id="rId7"/>
    <p:sldLayoutId id="2147516669" r:id="rId8"/>
    <p:sldLayoutId id="2147516670" r:id="rId9"/>
    <p:sldLayoutId id="2147516671" r:id="rId10"/>
    <p:sldLayoutId id="2147516672" r:id="rId11"/>
    <p:sldLayoutId id="21475171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10670-EB04-43BD-8FBD-00DD8FA144EF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8627AB-3423-4224-8717-7D1790FE2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73" r:id="rId1"/>
    <p:sldLayoutId id="2147516674" r:id="rId2"/>
    <p:sldLayoutId id="2147516675" r:id="rId3"/>
    <p:sldLayoutId id="2147516676" r:id="rId4"/>
    <p:sldLayoutId id="2147516677" r:id="rId5"/>
    <p:sldLayoutId id="2147516678" r:id="rId6"/>
    <p:sldLayoutId id="2147517108" r:id="rId7"/>
    <p:sldLayoutId id="2147516679" r:id="rId8"/>
    <p:sldLayoutId id="2147516680" r:id="rId9"/>
    <p:sldLayoutId id="2147516681" r:id="rId10"/>
    <p:sldLayoutId id="2147516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350604-85D6-4EBD-895E-C3166B93B3F2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210DA1-95E8-4223-BE6E-1A18A5295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683" r:id="rId1"/>
    <p:sldLayoutId id="2147516684" r:id="rId2"/>
    <p:sldLayoutId id="2147516685" r:id="rId3"/>
    <p:sldLayoutId id="2147516686" r:id="rId4"/>
    <p:sldLayoutId id="2147516687" r:id="rId5"/>
    <p:sldLayoutId id="2147516688" r:id="rId6"/>
    <p:sldLayoutId id="2147517109" r:id="rId7"/>
    <p:sldLayoutId id="2147516689" r:id="rId8"/>
    <p:sldLayoutId id="2147516690" r:id="rId9"/>
    <p:sldLayoutId id="2147516691" r:id="rId10"/>
    <p:sldLayoutId id="2147516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E779A-16DC-493E-8BF3-244B24E81891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BD4510-3D0E-4F42-A9E3-29DB8A8C2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05" r:id="rId1"/>
    <p:sldLayoutId id="2147516706" r:id="rId2"/>
    <p:sldLayoutId id="2147516707" r:id="rId3"/>
    <p:sldLayoutId id="2147516708" r:id="rId4"/>
    <p:sldLayoutId id="2147516709" r:id="rId5"/>
    <p:sldLayoutId id="2147516710" r:id="rId6"/>
    <p:sldLayoutId id="2147517110" r:id="rId7"/>
    <p:sldLayoutId id="2147516711" r:id="rId8"/>
    <p:sldLayoutId id="2147516712" r:id="rId9"/>
    <p:sldLayoutId id="2147516713" r:id="rId10"/>
    <p:sldLayoutId id="2147516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F6D6A5-E1C8-44DB-8ACD-ACE0B78D27CA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B7668-A2CB-49E1-915C-45B7AECD7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15" r:id="rId1"/>
    <p:sldLayoutId id="2147516716" r:id="rId2"/>
    <p:sldLayoutId id="2147516717" r:id="rId3"/>
    <p:sldLayoutId id="2147516718" r:id="rId4"/>
    <p:sldLayoutId id="2147516719" r:id="rId5"/>
    <p:sldLayoutId id="2147516720" r:id="rId6"/>
    <p:sldLayoutId id="2147517122" r:id="rId7"/>
    <p:sldLayoutId id="2147516721" r:id="rId8"/>
    <p:sldLayoutId id="2147516722" r:id="rId9"/>
    <p:sldLayoutId id="2147516723" r:id="rId10"/>
    <p:sldLayoutId id="2147516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dirty="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fld id="{588F56D6-5DED-4FAA-A120-D1BAF53D2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71" r:id="rId1"/>
    <p:sldLayoutId id="2147516772" r:id="rId2"/>
    <p:sldLayoutId id="2147516773" r:id="rId3"/>
    <p:sldLayoutId id="2147516774" r:id="rId4"/>
    <p:sldLayoutId id="2147516775" r:id="rId5"/>
    <p:sldLayoutId id="2147516776" r:id="rId6"/>
    <p:sldLayoutId id="2147516777" r:id="rId7"/>
    <p:sldLayoutId id="2147516778" r:id="rId8"/>
    <p:sldLayoutId id="2147516779" r:id="rId9"/>
    <p:sldLayoutId id="2147516780" r:id="rId10"/>
    <p:sldLayoutId id="2147516781" r:id="rId11"/>
    <p:sldLayoutId id="21475167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04AC-09EB-481D-A566-76C89BF531FA}" type="datetimeFigureOut">
              <a:rPr lang="en-US"/>
              <a:pPr>
                <a:defRPr/>
              </a:pPr>
              <a:t>6/24/2014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50000"/>
              </a:spcBef>
              <a:defRPr sz="1200" dirty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9D58DF-6890-482B-AF3A-428267240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783" r:id="rId1"/>
    <p:sldLayoutId id="2147516784" r:id="rId2"/>
    <p:sldLayoutId id="2147516785" r:id="rId3"/>
    <p:sldLayoutId id="2147516786" r:id="rId4"/>
    <p:sldLayoutId id="2147516787" r:id="rId5"/>
    <p:sldLayoutId id="2147516788" r:id="rId6"/>
    <p:sldLayoutId id="2147517123" r:id="rId7"/>
    <p:sldLayoutId id="2147516789" r:id="rId8"/>
    <p:sldLayoutId id="2147516790" r:id="rId9"/>
    <p:sldLayoutId id="2147516791" r:id="rId10"/>
    <p:sldLayoutId id="2147516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6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6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583.xml"/><Relationship Id="rId7" Type="http://schemas.openxmlformats.org/officeDocument/2006/relationships/slideLayout" Target="../slideLayouts/slideLayout158.xml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5" Type="http://schemas.openxmlformats.org/officeDocument/2006/relationships/tags" Target="../tags/tag585.xml"/><Relationship Id="rId4" Type="http://schemas.openxmlformats.org/officeDocument/2006/relationships/tags" Target="../tags/tag5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57.xml"/><Relationship Id="rId7" Type="http://schemas.openxmlformats.org/officeDocument/2006/relationships/oleObject" Target="../embeddings/oleObject10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781708"/>
              </p:ext>
            </p:extLst>
          </p:nvPr>
        </p:nvGraphicFramePr>
        <p:xfrm>
          <a:off x="3680684" y="4244991"/>
          <a:ext cx="1599301" cy="68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0" name="Equation" r:id="rId4" imgW="2565360" imgH="1104840" progId="Equation.DSMT4">
                  <p:embed/>
                </p:oleObj>
              </mc:Choice>
              <mc:Fallback>
                <p:oleObj name="Equation" r:id="rId4" imgW="256536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84" y="4244991"/>
                        <a:ext cx="1599301" cy="688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152926" y="385187"/>
            <a:ext cx="676724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Law of Mass </a:t>
            </a: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Action</a:t>
            </a:r>
            <a:endParaRPr lang="en-US" sz="2800" b="1" dirty="0" smtClean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is about</a:t>
            </a:r>
            <a:br>
              <a:rPr lang="en-US" sz="2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Conservation </a:t>
            </a:r>
            <a:r>
              <a:rPr lang="en-US" sz="4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of </a:t>
            </a: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Mass </a:t>
            </a:r>
            <a:r>
              <a:rPr lang="en-US" sz="2800" b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and </a:t>
            </a: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Matter</a:t>
            </a:r>
            <a:br>
              <a:rPr lang="en-US" sz="28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</a:br>
            <a:endParaRPr lang="en-US" sz="28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It is not about </a:t>
            </a:r>
            <a:r>
              <a:rPr lang="en-US" sz="2000" b="1" i="1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conservation of </a:t>
            </a:r>
            <a:r>
              <a:rPr lang="en-US" sz="2000" b="1" i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charge</a:t>
            </a:r>
            <a:r>
              <a:rPr lang="en-US" sz="2000" b="1" dirty="0" smtClean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333399">
                  <a:lumMod val="75000"/>
                </a:srgbClr>
              </a:solidFill>
              <a:latin typeface="Arial"/>
              <a:cs typeface="Arial"/>
            </a:endParaRPr>
          </a:p>
        </p:txBody>
      </p:sp>
      <p:graphicFrame>
        <p:nvGraphicFramePr>
          <p:cNvPr id="10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38282"/>
              </p:ext>
            </p:extLst>
          </p:nvPr>
        </p:nvGraphicFramePr>
        <p:xfrm>
          <a:off x="2728023" y="5191706"/>
          <a:ext cx="3468855" cy="820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1" name="Equation" r:id="rId6" imgW="4622760" imgH="1091880" progId="Equation.DSMT4">
                  <p:embed/>
                </p:oleObj>
              </mc:Choice>
              <mc:Fallback>
                <p:oleObj name="Equation" r:id="rId6" imgW="46227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023" y="5191706"/>
                        <a:ext cx="3468855" cy="8201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1688123" y="5986339"/>
            <a:ext cx="5896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333399">
                    <a:lumMod val="75000"/>
                  </a:srgbClr>
                </a:solidFill>
                <a:latin typeface="Arial"/>
                <a:cs typeface="Arial"/>
              </a:rPr>
              <a:t>[ A] means the concentration of species A, i.e., the number density of  A</a:t>
            </a:r>
          </a:p>
        </p:txBody>
      </p:sp>
    </p:spTree>
    <p:extLst>
      <p:ext uri="{BB962C8B-B14F-4D97-AF65-F5344CB8AC3E}">
        <p14:creationId xmlns:p14="http://schemas.microsoft.com/office/powerpoint/2010/main" val="27267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6589" y="1954306"/>
            <a:ext cx="4464472" cy="4186295"/>
            <a:chOff x="3275861" y="1039906"/>
            <a:chExt cx="4782620" cy="5238399"/>
          </a:xfrm>
        </p:grpSpPr>
        <p:grpSp>
          <p:nvGrpSpPr>
            <p:cNvPr id="2" name="Group 1"/>
            <p:cNvGrpSpPr/>
            <p:nvPr/>
          </p:nvGrpSpPr>
          <p:grpSpPr>
            <a:xfrm>
              <a:off x="3275861" y="1039906"/>
              <a:ext cx="4782620" cy="5238399"/>
              <a:chOff x="1875913" y="-457200"/>
              <a:chExt cx="5181045" cy="5958453"/>
            </a:xfrm>
            <a:solidFill>
              <a:schemeClr val="bg1">
                <a:lumMod val="95000"/>
              </a:schemeClr>
            </a:solidFill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14" y="-457200"/>
                <a:ext cx="5173794" cy="5958453"/>
              </a:xfrm>
              <a:prstGeom prst="rect">
                <a:avLst/>
              </a:prstGeom>
              <a:grpFill/>
            </p:spPr>
          </p:pic>
          <p:sp useBgFill="1">
            <p:nvSpPr>
              <p:cNvPr id="4" name="Rectangle 3"/>
              <p:cNvSpPr/>
              <p:nvPr/>
            </p:nvSpPr>
            <p:spPr>
              <a:xfrm>
                <a:off x="1875913" y="5286233"/>
                <a:ext cx="5181045" cy="2150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8650975"/>
                </p:ext>
              </p:extLst>
            </p:nvPr>
          </p:nvGraphicFramePr>
          <p:xfrm>
            <a:off x="3501307" y="1691352"/>
            <a:ext cx="2261836" cy="699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694" name="Equation" r:id="rId4" imgW="1815840" imgH="558720" progId="Equation.DSMT4">
                    <p:embed/>
                  </p:oleObj>
                </mc:Choice>
                <mc:Fallback>
                  <p:oleObj name="Equation" r:id="rId4" imgW="1815840" imgH="558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307" y="1691352"/>
                          <a:ext cx="2261836" cy="699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475129" y="2475429"/>
            <a:ext cx="2725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262674"/>
                </a:solidFill>
              </a:rPr>
              <a:t>When </a:t>
            </a:r>
            <a:r>
              <a:rPr lang="en-US" b="1" i="1" dirty="0">
                <a:solidFill>
                  <a:srgbClr val="262674"/>
                </a:solidFill>
              </a:rPr>
              <a:t>we unplug a computer power </a:t>
            </a:r>
            <a:r>
              <a:rPr lang="en-US" b="1" i="1" dirty="0" smtClean="0">
                <a:solidFill>
                  <a:srgbClr val="262674"/>
                </a:solidFill>
              </a:rPr>
              <a:t>supply,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   we often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   CREATE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    SPARKS,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sz="1100" b="1" i="1" dirty="0" smtClean="0">
                <a:solidFill>
                  <a:srgbClr val="262674"/>
                </a:solidFill>
              </a:rPr>
              <a:t> i.e., a </a:t>
            </a:r>
            <a:r>
              <a:rPr lang="en-US" b="1" i="1" dirty="0" smtClean="0">
                <a:solidFill>
                  <a:srgbClr val="262674"/>
                </a:solidFill>
              </a:rPr>
              <a:t>PLASMA, </a:t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/>
            </a:r>
            <a:br>
              <a:rPr lang="en-US" b="1" i="1" dirty="0" smtClean="0">
                <a:solidFill>
                  <a:srgbClr val="262674"/>
                </a:solidFill>
              </a:rPr>
            </a:br>
            <a:r>
              <a:rPr lang="en-US" b="1" i="1" dirty="0" smtClean="0">
                <a:solidFill>
                  <a:srgbClr val="262674"/>
                </a:solidFill>
              </a:rPr>
              <a:t>    </a:t>
            </a:r>
            <a:r>
              <a:rPr lang="en-US" sz="1200" b="1" i="1" dirty="0" smtClean="0">
                <a:solidFill>
                  <a:srgbClr val="262674"/>
                </a:solidFill>
              </a:rPr>
              <a:t>a</a:t>
            </a:r>
            <a:r>
              <a:rPr lang="en-US" b="1" i="1" dirty="0" smtClean="0">
                <a:solidFill>
                  <a:srgbClr val="262674"/>
                </a:solidFill>
              </a:rPr>
              <a:t> NEW KIND</a:t>
            </a:r>
          </a:p>
          <a:p>
            <a:r>
              <a:rPr lang="en-US" b="1" i="1" dirty="0" smtClean="0">
                <a:solidFill>
                  <a:srgbClr val="262674"/>
                </a:solidFill>
              </a:rPr>
              <a:t>   of current flow</a:t>
            </a:r>
            <a:endParaRPr lang="en-US" b="1" i="1" dirty="0">
              <a:solidFill>
                <a:srgbClr val="26267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968197" y="263132"/>
            <a:ext cx="80054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62674"/>
                </a:solidFill>
              </a:rPr>
              <a:t>Mathematics of Continuity</a:t>
            </a:r>
          </a:p>
          <a:p>
            <a:pPr algn="ctr"/>
            <a:r>
              <a:rPr lang="en-US" sz="1400" b="1" dirty="0" smtClean="0">
                <a:solidFill>
                  <a:srgbClr val="262674"/>
                </a:solidFill>
              </a:rPr>
              <a:t>in Maxwell equations can</a:t>
            </a:r>
            <a:r>
              <a:rPr lang="en-US" sz="2400" b="1" dirty="0" smtClean="0">
                <a:solidFill>
                  <a:srgbClr val="262674"/>
                </a:solidFill>
              </a:rPr>
              <a:t/>
            </a:r>
            <a:br>
              <a:rPr lang="en-US" sz="2400" b="1" dirty="0" smtClean="0">
                <a:solidFill>
                  <a:srgbClr val="262674"/>
                </a:solidFill>
              </a:rPr>
            </a:br>
            <a:r>
              <a:rPr lang="en-US" sz="2400" b="1" dirty="0" smtClean="0">
                <a:solidFill>
                  <a:srgbClr val="262674"/>
                </a:solidFill>
              </a:rPr>
              <a:t>Create New Kind of Physics</a:t>
            </a:r>
            <a:r>
              <a:rPr lang="en-US" sz="1800" b="1" dirty="0" smtClean="0">
                <a:solidFill>
                  <a:srgbClr val="262674"/>
                </a:solidFill>
              </a:rPr>
              <a:t>, </a:t>
            </a:r>
            <a:br>
              <a:rPr lang="en-US" sz="1800" b="1" dirty="0" smtClean="0">
                <a:solidFill>
                  <a:srgbClr val="262674"/>
                </a:solidFill>
              </a:rPr>
            </a:br>
            <a:r>
              <a:rPr lang="en-US" sz="1800" b="1" dirty="0" smtClean="0">
                <a:solidFill>
                  <a:srgbClr val="262674"/>
                </a:solidFill>
              </a:rPr>
              <a:t>New Kind of Charge</a:t>
            </a:r>
            <a:endParaRPr lang="en-US" sz="1800" b="1" dirty="0">
              <a:solidFill>
                <a:srgbClr val="262674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526370" y="3293816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  <a:endParaRPr lang="en-US" sz="3200" b="1" dirty="0">
              <a:ln w="11430"/>
              <a:gradFill>
                <a:gsLst>
                  <a:gs pos="0">
                    <a:srgbClr val="A27B00"/>
                  </a:gs>
                  <a:gs pos="75000">
                    <a:srgbClr val="FFFF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6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619" y="2103986"/>
            <a:ext cx="7593106" cy="11234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Continuity of Current is Ex</a:t>
            </a:r>
            <a:r>
              <a:rPr lang="en-US" sz="2800" b="1" dirty="0" smtClean="0"/>
              <a:t>act</a:t>
            </a:r>
            <a:br>
              <a:rPr lang="en-US" sz="2800" b="1" dirty="0" smtClean="0"/>
            </a:br>
            <a:r>
              <a:rPr lang="en-US" sz="1800" b="1" i="1" dirty="0" smtClean="0">
                <a:solidFill>
                  <a:srgbClr val="002060"/>
                </a:solidFill>
              </a:rPr>
              <a:t>no matter what carries the current</a:t>
            </a:r>
            <a:endParaRPr lang="en-US" sz="1800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910" y="3145444"/>
            <a:ext cx="7593106" cy="175260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 smtClean="0">
                <a:solidFill>
                  <a:srgbClr val="002060"/>
                </a:solidFill>
              </a:rPr>
              <a:t>even though 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Charge Flow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Profoundly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even Creating Plasmas!</a:t>
            </a:r>
            <a:endParaRPr lang="en-US" sz="40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910" y="406177"/>
            <a:ext cx="71465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smtClean="0">
                <a:solidFill>
                  <a:srgbClr val="002060"/>
                </a:solidFill>
                <a:latin typeface="Arial"/>
                <a:cs typeface="Arial"/>
              </a:rPr>
              <a:t>Maxwell Equations are Special</a:t>
            </a:r>
            <a:endParaRPr lang="en-US" sz="44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0662" y="5539665"/>
            <a:ext cx="3046478" cy="954107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4738209" y="4834947"/>
            <a:ext cx="391962" cy="446742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BC5720-5424-44E0-AF74-EF6CE3A2E5A8}" type="slidenum">
              <a:rPr lang="en-US" sz="1400" smtClean="0">
                <a:solidFill>
                  <a:srgbClr val="000000"/>
                </a:solidFill>
                <a:latin typeface="Times" pitchFamily="18" charset="0"/>
              </a:rPr>
              <a:pPr/>
              <a:t>12</a:t>
            </a:fld>
            <a:endParaRPr lang="en-US" sz="140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47459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113" y="4338638"/>
            <a:ext cx="855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400" b="1" u="sng">
              <a:solidFill>
                <a:srgbClr val="000099"/>
              </a:solidFill>
              <a:ea typeface="Gulim" pitchFamily="34" charset="-127"/>
            </a:endParaRPr>
          </a:p>
        </p:txBody>
      </p:sp>
      <p:cxnSp>
        <p:nvCxnSpPr>
          <p:cNvPr id="147460" name="Straight Arrow Connector 10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3752850" y="489585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1" name="Straight Arrow Connector 1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3867150" y="487521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7462" name="Straight Arrow Connector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390525" y="5100638"/>
            <a:ext cx="381000" cy="252412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7463" name="Rectangle 4"/>
          <p:cNvSpPr>
            <a:spLocks noChangeArrowheads="1"/>
          </p:cNvSpPr>
          <p:nvPr/>
        </p:nvSpPr>
        <p:spPr bwMode="auto">
          <a:xfrm>
            <a:off x="390525" y="702163"/>
            <a:ext cx="859155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Replacement of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“Law of Mass Action”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is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  <a:t>Feasible for </a:t>
            </a:r>
            <a:br>
              <a:rPr lang="en-US" altLang="ko-KR" sz="4000" b="1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4000" b="1" u="sng" dirty="0">
                <a:solidFill>
                  <a:srgbClr val="19066A"/>
                </a:solidFill>
                <a:ea typeface="Gulim" pitchFamily="34" charset="-127"/>
              </a:rPr>
              <a:t>Ionic Solutions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ko-KR" dirty="0">
                <a:solidFill>
                  <a:srgbClr val="19066A"/>
                </a:solidFill>
                <a:ea typeface="Gulim" pitchFamily="34" charset="-127"/>
              </a:rPr>
              <a:t>using </a:t>
            </a:r>
            <a:r>
              <a:rPr lang="en-US" altLang="ko-KR" dirty="0" smtClean="0">
                <a:solidFill>
                  <a:srgbClr val="19066A"/>
                </a:solidFill>
                <a:ea typeface="Gulim" pitchFamily="34" charset="-127"/>
              </a:rPr>
              <a:t>the</a:t>
            </a:r>
            <a:br>
              <a:rPr lang="en-US" altLang="ko-KR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b="1" u="sng" dirty="0" smtClean="0">
                <a:solidFill>
                  <a:srgbClr val="19066A"/>
                </a:solidFill>
                <a:ea typeface="Gulim" pitchFamily="34" charset="-127"/>
              </a:rPr>
              <a:t>Primitive </a:t>
            </a:r>
            <a:r>
              <a:rPr lang="en-US" altLang="ko-KR" sz="2400" b="1" u="sng" dirty="0">
                <a:solidFill>
                  <a:srgbClr val="19066A"/>
                </a:solidFill>
                <a:ea typeface="Gulim" pitchFamily="34" charset="-127"/>
              </a:rPr>
              <a:t>Model</a:t>
            </a:r>
            <a:r>
              <a:rPr lang="en-US" altLang="ko-KR" sz="800" b="1" u="sng" dirty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>(implicit </a:t>
            </a: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solvent </a:t>
            </a: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>model of </a:t>
            </a:r>
            <a:r>
              <a:rPr lang="en-US" altLang="ko-KR" sz="2400" dirty="0">
                <a:solidFill>
                  <a:srgbClr val="19066A"/>
                </a:solidFill>
                <a:ea typeface="Gulim" pitchFamily="34" charset="-127"/>
              </a:rPr>
              <a:t>ionic </a:t>
            </a: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>solutions)</a:t>
            </a:r>
            <a:b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000" dirty="0" smtClean="0">
                <a:solidFill>
                  <a:srgbClr val="19066A"/>
                </a:solidFill>
                <a:ea typeface="Gulim" pitchFamily="34" charset="-127"/>
              </a:rPr>
              <a:t>and</a:t>
            </a:r>
            <a: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2400" dirty="0" smtClean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400" b="1" u="sng" dirty="0" smtClean="0">
                <a:solidFill>
                  <a:srgbClr val="19066A"/>
                </a:solidFill>
                <a:ea typeface="Gulim" pitchFamily="34" charset="-127"/>
              </a:rPr>
              <a:t>Theory </a:t>
            </a:r>
            <a:r>
              <a:rPr lang="en-US" altLang="ko-KR" sz="2400" b="1" u="sng" dirty="0">
                <a:solidFill>
                  <a:srgbClr val="19066A"/>
                </a:solidFill>
                <a:ea typeface="Gulim" pitchFamily="34" charset="-127"/>
              </a:rPr>
              <a:t>of Complex Fluids</a:t>
            </a:r>
            <a: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  <a:t/>
            </a:r>
            <a:br>
              <a:rPr lang="en-US" altLang="ko-KR" sz="2800" dirty="0">
                <a:solidFill>
                  <a:srgbClr val="19066A"/>
                </a:solidFill>
                <a:ea typeface="Gulim" pitchFamily="34" charset="-127"/>
              </a:rPr>
            </a:br>
            <a:r>
              <a:rPr lang="en-US" altLang="ko-KR" sz="2800" dirty="0" smtClean="0">
                <a:solidFill>
                  <a:srgbClr val="19066A"/>
                </a:solidFill>
                <a:ea typeface="Gulim" pitchFamily="34" charset="-127"/>
              </a:rPr>
              <a:t> </a:t>
            </a:r>
            <a:r>
              <a:rPr lang="en-US" altLang="ko-KR" sz="4000" b="1" dirty="0" smtClean="0">
                <a:solidFill>
                  <a:srgbClr val="19066A"/>
                </a:solidFill>
                <a:ea typeface="Gulim" pitchFamily="34" charset="-127"/>
              </a:rPr>
              <a:t> </a:t>
            </a:r>
            <a:endParaRPr lang="en-US" altLang="ko-KR" sz="3200" b="1" dirty="0">
              <a:solidFill>
                <a:srgbClr val="19066A"/>
              </a:solidFill>
              <a:ea typeface="Gulim" pitchFamily="34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1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2E85B-D96E-4C64-8DCC-FF1FED9104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50" y="204969"/>
            <a:ext cx="77229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It is not surprising that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Inconsistent Treatments 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333399">
                    <a:lumMod val="75000"/>
                  </a:srgbClr>
                </a:solidFill>
              </a:rPr>
              <a:t>of ionic solutions </a:t>
            </a:r>
            <a:br>
              <a:rPr lang="en-US" sz="3200" b="1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have been so </a:t>
            </a:r>
            <a:br>
              <a:rPr lang="en-US" sz="2400" dirty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Unsuccessful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>
                    <a:lumMod val="75000"/>
                  </a:srgbClr>
                </a:solidFill>
              </a:rPr>
              <a:t>despite more than a century of work by fine scientists and mathematicians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03" y="4009871"/>
            <a:ext cx="1452728" cy="182996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98319" y="3669096"/>
            <a:ext cx="5359881" cy="2345308"/>
            <a:chOff x="3250563" y="3610594"/>
            <a:chExt cx="5359881" cy="23453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250563" y="3893799"/>
              <a:ext cx="5359881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“It is still a fact that over the last decades, </a:t>
              </a:r>
              <a: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sz="14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400" b="1" dirty="0">
                  <a:solidFill>
                    <a:srgbClr val="333399">
                      <a:lumMod val="75000"/>
                    </a:srgbClr>
                  </a:solidFill>
                </a:rPr>
                <a:t>it was easier to fly to the moon </a:t>
              </a:r>
              <a: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  <a:t>than to describe the </a:t>
              </a:r>
              <a:br>
                <a:rPr lang="en-US" sz="1400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</a:rPr>
                <a:t>free energy of even the simplest salt solutions </a:t>
              </a:r>
              <a: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1400" i="1" dirty="0">
                  <a:solidFill>
                    <a:srgbClr val="333399">
                      <a:lumMod val="75000"/>
                    </a:srgbClr>
                  </a:solidFill>
                </a:rPr>
                <a:t>beyond a concentration of 0.1M or so.”</a:t>
              </a:r>
              <a:endParaRPr lang="en-US" sz="1100" dirty="0">
                <a:solidFill>
                  <a:srgbClr val="333399">
                    <a:lumMod val="75000"/>
                  </a:srgbClr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Kunz, W. "</a:t>
              </a:r>
              <a:r>
                <a:rPr lang="en-US" sz="1100" b="1" dirty="0">
                  <a:solidFill>
                    <a:srgbClr val="333399">
                      <a:lumMod val="75000"/>
                    </a:srgbClr>
                  </a:solidFill>
                </a:rPr>
                <a:t>Specific Ion Effects</a:t>
              </a: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"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333399">
                      <a:lumMod val="75000"/>
                    </a:srgbClr>
                  </a:solidFill>
                </a:rPr>
                <a:t>World Scientific Singapore, 2009; p 11.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0155" y="3610594"/>
              <a:ext cx="35169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333399">
                      <a:lumMod val="75000"/>
                    </a:srgbClr>
                  </a:solidFill>
                </a:rPr>
                <a:t>Werner </a:t>
              </a:r>
              <a:r>
                <a:rPr lang="en-US" sz="1600" b="1" dirty="0" smtClean="0">
                  <a:solidFill>
                    <a:srgbClr val="333399">
                      <a:lumMod val="75000"/>
                    </a:srgbClr>
                  </a:solidFill>
                </a:rPr>
                <a:t>Kunz:</a:t>
              </a:r>
              <a:endParaRPr lang="en-US" sz="1600" b="1" dirty="0">
                <a:solidFill>
                  <a:srgbClr val="333399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5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Page </a:t>
            </a:r>
            <a:fld id="{CA40435A-464C-4450-A190-EC66BBA3BB21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Text Box 3"/>
          <p:cNvSpPr txBox="1">
            <a:spLocks noChangeArrowheads="1"/>
          </p:cNvSpPr>
          <p:nvPr/>
        </p:nvSpPr>
        <p:spPr bwMode="auto">
          <a:xfrm>
            <a:off x="1047418" y="1229248"/>
            <a:ext cx="6767245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333399">
                    <a:lumMod val="75000"/>
                  </a:srgbClr>
                </a:solidFill>
              </a:rPr>
              <a:t>Maxwell’s Equations</a:t>
            </a:r>
            <a:endParaRPr lang="en-US" sz="2800" b="1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  <a:t>are about</a:t>
            </a:r>
            <a:b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  <a:t>Conservation </a:t>
            </a:r>
            <a:r>
              <a:rPr lang="en-US" sz="4000" b="1" dirty="0" smtClean="0">
                <a:solidFill>
                  <a:srgbClr val="333399">
                    <a:lumMod val="75000"/>
                  </a:srgbClr>
                </a:solidFill>
              </a:rPr>
              <a:t>of </a:t>
            </a:r>
            <a: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  <a:t>Charge</a:t>
            </a:r>
            <a:br>
              <a:rPr lang="en-US" sz="4800" b="1" dirty="0" smtClean="0">
                <a:solidFill>
                  <a:srgbClr val="333399">
                    <a:lumMod val="75000"/>
                  </a:srgbClr>
                </a:solidFill>
              </a:rPr>
            </a:br>
            <a: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en-US" sz="2800" b="1" dirty="0" smtClean="0">
                <a:solidFill>
                  <a:srgbClr val="333399">
                    <a:lumMod val="75000"/>
                  </a:srgbClr>
                </a:solidFill>
              </a:rPr>
            </a:br>
            <a:endParaRPr lang="en-US" sz="2800" b="1" dirty="0">
              <a:solidFill>
                <a:srgbClr val="333399">
                  <a:lumMod val="75000"/>
                </a:srgbClr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>
                    <a:lumMod val="75000"/>
                  </a:srgbClr>
                </a:solidFill>
              </a:rPr>
              <a:t>and continuity of current, including displacement current</a:t>
            </a:r>
            <a:endParaRPr lang="en-US" b="1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3442447" y="3319272"/>
            <a:ext cx="1829981" cy="731520"/>
          </a:xfrm>
          <a:prstGeom prst="ellipse">
            <a:avLst/>
          </a:prstGeom>
          <a:solidFill>
            <a:schemeClr val="accent1"/>
          </a:solidFill>
          <a:ln w="15875" cap="flat" cmpd="sng" algn="ctr">
            <a:solidFill>
              <a:srgbClr val="262674"/>
            </a:solidFill>
            <a:prstDash val="solid"/>
            <a:round/>
            <a:headEnd type="none" w="lg" len="med"/>
            <a:tailEnd type="none" w="lg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3601" y="232154"/>
            <a:ext cx="6481763" cy="6544137"/>
            <a:chOff x="1467413" y="359102"/>
            <a:chExt cx="6481763" cy="6544137"/>
          </a:xfrm>
        </p:grpSpPr>
        <p:sp>
          <p:nvSpPr>
            <p:cNvPr id="4" name="Rectangle 3"/>
            <p:cNvSpPr/>
            <p:nvPr/>
          </p:nvSpPr>
          <p:spPr>
            <a:xfrm>
              <a:off x="1467413" y="359102"/>
              <a:ext cx="6238430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333399">
                      <a:lumMod val="75000"/>
                    </a:srgbClr>
                  </a:solidFill>
                </a:rPr>
                <a:t>Rate Models Fail</a:t>
              </a:r>
              <a:br>
                <a:rPr lang="en-US" sz="3200" b="1" dirty="0" smtClean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000" b="1" dirty="0" smtClean="0">
                  <a:solidFill>
                    <a:srgbClr val="333399">
                      <a:lumMod val="75000"/>
                    </a:srgbClr>
                  </a:solidFill>
                </a:rPr>
                <a:t>because</a:t>
              </a:r>
              <a:r>
                <a:rPr lang="en-US" sz="2400" b="1" dirty="0" smtClean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sz="2400" b="1" dirty="0" smtClean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3600" b="1" dirty="0">
                  <a:solidFill>
                    <a:srgbClr val="333399">
                      <a:lumMod val="75000"/>
                    </a:srgbClr>
                  </a:solidFill>
                </a:rPr>
                <a:t>‘</a:t>
              </a:r>
              <a: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</a:rPr>
                <a:t>Current-in’ </a:t>
              </a:r>
              <a:b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2000" b="1" dirty="0" smtClean="0">
                  <a:solidFill>
                    <a:srgbClr val="333399">
                      <a:lumMod val="75000"/>
                    </a:srgbClr>
                  </a:solidFill>
                </a:rPr>
                <a:t>does </a:t>
              </a:r>
              <a:r>
                <a:rPr lang="en-US" sz="2000" b="1" dirty="0">
                  <a:solidFill>
                    <a:srgbClr val="333399">
                      <a:lumMod val="75000"/>
                    </a:srgbClr>
                  </a:solidFill>
                </a:rPr>
                <a:t>not equal </a:t>
              </a:r>
              <a: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</a:rPr>
                <a:t/>
              </a:r>
              <a:b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</a:rPr>
              </a:br>
              <a:r>
                <a:rPr lang="en-US" sz="3600" b="1" dirty="0" smtClean="0">
                  <a:solidFill>
                    <a:srgbClr val="333399">
                      <a:lumMod val="75000"/>
                    </a:srgbClr>
                  </a:solidFill>
                </a:rPr>
                <a:t>‘Current-out’ </a:t>
              </a:r>
              <a:endParaRPr lang="en-US" sz="3600" b="1" i="1" dirty="0" smtClean="0">
                <a:solidFill>
                  <a:srgbClr val="333399">
                    <a:lumMod val="75000"/>
                  </a:srgbClr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333399">
                      <a:lumMod val="75000"/>
                    </a:srgbClr>
                  </a:solidFill>
                </a:rPr>
                <a:t>if rate constants are independent of potential</a:t>
              </a:r>
              <a:endParaRPr lang="en-US" b="1" dirty="0">
                <a:solidFill>
                  <a:srgbClr val="333399">
                    <a:lumMod val="75000"/>
                  </a:srgbClr>
                </a:solidFill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5388379"/>
                </p:ext>
              </p:extLst>
            </p:nvPr>
          </p:nvGraphicFramePr>
          <p:xfrm>
            <a:off x="1467413" y="4250526"/>
            <a:ext cx="6481763" cy="265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652" name="Equation" r:id="rId3" imgW="8508960" imgH="3479760" progId="Equation.DSMT4">
                    <p:embed/>
                  </p:oleObj>
                </mc:Choice>
                <mc:Fallback>
                  <p:oleObj name="Equation" r:id="rId3" imgW="8508960" imgH="34797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413" y="4250526"/>
                          <a:ext cx="6481763" cy="2652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070393"/>
              </p:ext>
            </p:extLst>
          </p:nvPr>
        </p:nvGraphicFramePr>
        <p:xfrm>
          <a:off x="3514165" y="3445396"/>
          <a:ext cx="1619624" cy="447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3" name="Equation" r:id="rId5" imgW="1930320" imgH="533160" progId="Equation.DSMT4">
                  <p:embed/>
                </p:oleObj>
              </mc:Choice>
              <mc:Fallback>
                <p:oleObj name="Equation" r:id="rId5" imgW="1930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14165" y="3445396"/>
                        <a:ext cx="1619624" cy="447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H="1">
            <a:off x="2537012" y="3862533"/>
            <a:ext cx="905435" cy="413632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209674" y="3921431"/>
            <a:ext cx="718686" cy="378154"/>
          </a:xfrm>
          <a:prstGeom prst="line">
            <a:avLst/>
          </a:prstGeom>
          <a:noFill/>
          <a:ln w="15875" cap="flat" cmpd="sng" algn="ctr">
            <a:solidFill>
              <a:srgbClr val="262674"/>
            </a:solidFill>
            <a:prstDash val="dash"/>
            <a:round/>
            <a:headEnd type="none" w="lg" len="med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083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96567"/>
              </p:ext>
            </p:extLst>
          </p:nvPr>
        </p:nvGraphicFramePr>
        <p:xfrm>
          <a:off x="642573" y="725675"/>
          <a:ext cx="8076136" cy="165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5" name="Equation" r:id="rId3" imgW="6933960" imgH="1422360" progId="Equation.DSMT4">
                  <p:embed/>
                </p:oleObj>
              </mc:Choice>
              <mc:Fallback>
                <p:oleObj name="Equation" r:id="rId3" imgW="693396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73" y="725675"/>
                        <a:ext cx="8076136" cy="1659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2888054" y="162960"/>
            <a:ext cx="3585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More specifically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194839"/>
              </p:ext>
            </p:extLst>
          </p:nvPr>
        </p:nvGraphicFramePr>
        <p:xfrm>
          <a:off x="2586744" y="2052481"/>
          <a:ext cx="43307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6" name="Equation" r:id="rId5" imgW="4330440" imgH="1422360" progId="Equation.DSMT4">
                  <p:embed/>
                </p:oleObj>
              </mc:Choice>
              <mc:Fallback>
                <p:oleObj name="Equation" r:id="rId5" imgW="43304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6744" y="2052481"/>
                        <a:ext cx="4330700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40598"/>
              </p:ext>
            </p:extLst>
          </p:nvPr>
        </p:nvGraphicFramePr>
        <p:xfrm>
          <a:off x="3521797" y="4013326"/>
          <a:ext cx="1828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7" name="Equation" r:id="rId7" imgW="1828800" imgH="533160" progId="Equation.DSMT4">
                  <p:embed/>
                </p:oleObj>
              </mc:Choice>
              <mc:Fallback>
                <p:oleObj name="Equation" r:id="rId7" imgW="1828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1797" y="4013326"/>
                        <a:ext cx="1828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995881" y="4074059"/>
            <a:ext cx="2000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</a:rPr>
              <a:t>In general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75862" y="5219485"/>
            <a:ext cx="77537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D86"/>
                </a:solidFill>
              </a:rPr>
              <a:t>The discussion assumes the reactants </a:t>
            </a:r>
            <a:r>
              <a:rPr lang="en-US" sz="1400" b="1" i="1" dirty="0" smtClean="0">
                <a:solidFill>
                  <a:srgbClr val="002D86"/>
                </a:solidFill>
              </a:rPr>
              <a:t>A, B, …. </a:t>
            </a:r>
            <a:r>
              <a:rPr lang="en-US" sz="1400" b="1" dirty="0" smtClean="0">
                <a:solidFill>
                  <a:srgbClr val="002D86"/>
                </a:solidFill>
              </a:rPr>
              <a:t>are at different spatial locations.</a:t>
            </a:r>
            <a:r>
              <a:rPr lang="en-US" sz="1400" b="1" dirty="0">
                <a:solidFill>
                  <a:srgbClr val="002D86"/>
                </a:solidFill>
              </a:rPr>
              <a:t> </a:t>
            </a:r>
            <a:r>
              <a:rPr lang="en-US" sz="1400" b="1" dirty="0" smtClean="0">
                <a:solidFill>
                  <a:srgbClr val="002D86"/>
                </a:solidFill>
              </a:rPr>
              <a:t/>
            </a:r>
            <a:br>
              <a:rPr lang="en-US" sz="1400" b="1" dirty="0" smtClean="0">
                <a:solidFill>
                  <a:srgbClr val="002D86"/>
                </a:solidFill>
              </a:rPr>
            </a:br>
            <a:r>
              <a:rPr lang="en-US" sz="1400" b="1" dirty="0" smtClean="0">
                <a:solidFill>
                  <a:srgbClr val="002D86"/>
                </a:solidFill>
              </a:rPr>
              <a:t/>
            </a:r>
            <a:br>
              <a:rPr lang="en-US" sz="1400" b="1" dirty="0" smtClean="0">
                <a:solidFill>
                  <a:srgbClr val="002D86"/>
                </a:solidFill>
              </a:rPr>
            </a:br>
            <a:r>
              <a:rPr lang="en-US" sz="1400" b="1" dirty="0" smtClean="0">
                <a:solidFill>
                  <a:srgbClr val="002D86"/>
                </a:solidFill>
              </a:rPr>
              <a:t>The </a:t>
            </a:r>
            <a:r>
              <a:rPr lang="en-US" sz="1400" b="1" dirty="0">
                <a:solidFill>
                  <a:srgbClr val="002D86"/>
                </a:solidFill>
              </a:rPr>
              <a:t>discussion assumes reactants are charged, </a:t>
            </a:r>
            <a:r>
              <a:rPr lang="en-US" sz="1400" b="1" dirty="0" smtClean="0">
                <a:solidFill>
                  <a:srgbClr val="002D86"/>
                </a:solidFill>
              </a:rPr>
              <a:t/>
            </a:r>
            <a:br>
              <a:rPr lang="en-US" sz="1400" b="1" dirty="0" smtClean="0">
                <a:solidFill>
                  <a:srgbClr val="002D86"/>
                </a:solidFill>
              </a:rPr>
            </a:br>
            <a:r>
              <a:rPr lang="en-US" sz="1400" b="1" dirty="0" smtClean="0">
                <a:solidFill>
                  <a:srgbClr val="002D86"/>
                </a:solidFill>
              </a:rPr>
              <a:t>as </a:t>
            </a:r>
            <a:r>
              <a:rPr lang="en-US" sz="1400" b="1" dirty="0">
                <a:solidFill>
                  <a:srgbClr val="002D86"/>
                </a:solidFill>
              </a:rPr>
              <a:t>they almost always are </a:t>
            </a:r>
            <a:r>
              <a:rPr lang="en-US" sz="1400" b="1" dirty="0" smtClean="0">
                <a:solidFill>
                  <a:srgbClr val="002D86"/>
                </a:solidFill>
              </a:rPr>
              <a:t>with </a:t>
            </a:r>
            <a:r>
              <a:rPr lang="en-US" sz="1400" b="1" dirty="0">
                <a:solidFill>
                  <a:srgbClr val="002D86"/>
                </a:solidFill>
              </a:rPr>
              <a:t>fixed </a:t>
            </a:r>
            <a:r>
              <a:rPr lang="en-US" sz="1400" b="1" dirty="0" smtClean="0">
                <a:solidFill>
                  <a:srgbClr val="002D86"/>
                </a:solidFill>
              </a:rPr>
              <a:t>and/or </a:t>
            </a:r>
            <a:r>
              <a:rPr lang="en-US" sz="1400" b="1" dirty="0">
                <a:solidFill>
                  <a:srgbClr val="002D86"/>
                </a:solidFill>
              </a:rPr>
              <a:t>permanent dipole charges</a:t>
            </a:r>
          </a:p>
        </p:txBody>
      </p:sp>
    </p:spTree>
    <p:extLst>
      <p:ext uri="{BB962C8B-B14F-4D97-AF65-F5344CB8AC3E}">
        <p14:creationId xmlns:p14="http://schemas.microsoft.com/office/powerpoint/2010/main" val="14011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402880" y="353638"/>
            <a:ext cx="8239096" cy="5201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Parameterization is not Possible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under more than one condition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Rate constants chosen at  one boundary charge or one potential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cannot work for different charges or potentials. 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3200" b="1" u="sng" dirty="0">
                <a:solidFill>
                  <a:srgbClr val="002060"/>
                </a:solidFill>
              </a:rPr>
              <a:t>Currents</a:t>
            </a:r>
            <a:r>
              <a:rPr lang="en-US" sz="3200" b="1" dirty="0">
                <a:solidFill>
                  <a:srgbClr val="002060"/>
                </a:solidFill>
              </a:rPr>
              <a:t> in Rate Models 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are 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u="sng" dirty="0">
                <a:solidFill>
                  <a:srgbClr val="002060"/>
                </a:solidFill>
              </a:rPr>
              <a:t>Independent</a:t>
            </a:r>
            <a:r>
              <a:rPr lang="en-US" sz="3200" b="1" dirty="0">
                <a:solidFill>
                  <a:srgbClr val="002060"/>
                </a:solidFill>
              </a:rPr>
              <a:t> of Charge and </a:t>
            </a:r>
            <a:r>
              <a:rPr lang="en-US" sz="3200" b="1" dirty="0" smtClean="0">
                <a:solidFill>
                  <a:srgbClr val="002060"/>
                </a:solidFill>
              </a:rPr>
              <a:t>Poten</a:t>
            </a:r>
            <a:r>
              <a:rPr lang="en-US" sz="3200" b="1" dirty="0">
                <a:solidFill>
                  <a:srgbClr val="002060"/>
                </a:solidFill>
              </a:rPr>
              <a:t>tial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but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in the real world</a:t>
            </a:r>
          </a:p>
          <a:p>
            <a:pPr algn="ctr"/>
            <a:r>
              <a:rPr lang="en-US" sz="3200" b="1" u="sng" dirty="0" smtClean="0">
                <a:solidFill>
                  <a:srgbClr val="002060"/>
                </a:solidFill>
              </a:rPr>
              <a:t>Currents depend </a:t>
            </a:r>
            <a:r>
              <a:rPr lang="en-US" sz="2400" b="1" u="sng" dirty="0" smtClean="0">
                <a:solidFill>
                  <a:srgbClr val="002060"/>
                </a:solidFill>
              </a:rPr>
              <a:t>on</a:t>
            </a:r>
            <a:r>
              <a:rPr lang="en-US" sz="3200" b="1" u="sng" dirty="0" smtClean="0">
                <a:solidFill>
                  <a:srgbClr val="002060"/>
                </a:solidFill>
              </a:rPr>
              <a:t> Charge </a:t>
            </a:r>
            <a:r>
              <a:rPr lang="en-US" sz="2800" b="1" u="sng" dirty="0" smtClean="0">
                <a:solidFill>
                  <a:srgbClr val="002060"/>
                </a:solidFill>
              </a:rPr>
              <a:t>and</a:t>
            </a:r>
            <a:r>
              <a:rPr lang="en-US" sz="3200" b="1" u="sng" dirty="0" smtClean="0">
                <a:solidFill>
                  <a:srgbClr val="002060"/>
                </a:solidFill>
              </a:rPr>
              <a:t> Potential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271" y="292941"/>
            <a:ext cx="7593106" cy="1123484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Continuity of Current is Ex</a:t>
            </a:r>
            <a:r>
              <a:rPr lang="en-US" sz="4800" b="1" dirty="0" smtClean="0"/>
              <a:t>act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271" y="1511953"/>
            <a:ext cx="759310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even though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</a:t>
            </a:r>
            <a:r>
              <a:rPr lang="en-US" sz="35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Charge Flow </a:t>
            </a:r>
          </a:p>
          <a:p>
            <a:r>
              <a:rPr lang="en-US" sz="35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138" y="3448145"/>
            <a:ext cx="473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002060"/>
                </a:solidFill>
                <a:latin typeface="Arial"/>
                <a:cs typeface="Arial"/>
              </a:rPr>
              <a:t>Maxwell Equations are Special</a:t>
            </a:r>
            <a:endParaRPr lang="en-US" sz="28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907" y="4419600"/>
            <a:ext cx="5782235" cy="181588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b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VERY different Physics </a:t>
            </a:r>
            <a:b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in different systems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79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906A4-8762-44BC-ADF1-6606C8A08B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64153" y="449580"/>
            <a:ext cx="5895975" cy="5904253"/>
            <a:chOff x="1186023" y="621030"/>
            <a:chExt cx="5895975" cy="5904253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7813937"/>
                </p:ext>
              </p:extLst>
            </p:nvPr>
          </p:nvGraphicFramePr>
          <p:xfrm>
            <a:off x="1186023" y="621030"/>
            <a:ext cx="5895975" cy="334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76" name="Equation" r:id="rId3" imgW="6730920" imgH="3809880" progId="Equation.DSMT4">
                    <p:embed/>
                  </p:oleObj>
                </mc:Choice>
                <mc:Fallback>
                  <p:oleObj name="Equation" r:id="rId3" imgW="6730920" imgH="38098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023" y="621030"/>
                          <a:ext cx="5895975" cy="3340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 bwMode="auto">
            <a:xfrm>
              <a:off x="1371600" y="3724516"/>
              <a:ext cx="5710398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D86"/>
                  </a:solidFill>
                </a:rPr>
                <a:t>Kirchoff</a:t>
              </a:r>
              <a:r>
                <a:rPr lang="en-US" sz="2400" b="1" dirty="0" smtClean="0">
                  <a:solidFill>
                    <a:srgbClr val="002D86"/>
                  </a:solidFill>
                </a:rPr>
                <a:t> Current Law </a:t>
              </a:r>
              <a:br>
                <a:rPr lang="en-US" sz="2400" b="1" dirty="0" smtClean="0">
                  <a:solidFill>
                    <a:srgbClr val="002D86"/>
                  </a:solidFill>
                </a:rPr>
              </a:br>
              <a:r>
                <a:rPr lang="en-US" sz="2400" dirty="0" smtClean="0">
                  <a:solidFill>
                    <a:srgbClr val="002D86"/>
                  </a:solidFill>
                </a:rPr>
                <a:t>and </a:t>
              </a:r>
              <a:br>
                <a:rPr lang="en-US" sz="2400" dirty="0" smtClean="0">
                  <a:solidFill>
                    <a:srgbClr val="002D86"/>
                  </a:solidFill>
                </a:rPr>
              </a:br>
              <a:r>
                <a:rPr lang="en-US" sz="2400" b="1" dirty="0" smtClean="0">
                  <a:solidFill>
                    <a:srgbClr val="002D86"/>
                  </a:solidFill>
                </a:rPr>
                <a:t>Maxwell Equations </a:t>
              </a:r>
              <a:br>
                <a:rPr lang="en-US" sz="2400" b="1" dirty="0" smtClean="0">
                  <a:solidFill>
                    <a:srgbClr val="002D86"/>
                  </a:solidFill>
                </a:rPr>
              </a:br>
              <a:r>
                <a:rPr lang="en-US" sz="2400" b="1" dirty="0" smtClean="0">
                  <a:solidFill>
                    <a:srgbClr val="002D86"/>
                  </a:solidFill>
                </a:rPr>
                <a:t>are nearly the same </a:t>
              </a:r>
              <a:r>
                <a:rPr lang="en-US" sz="2400" b="1" dirty="0" smtClean="0">
                  <a:solidFill>
                    <a:srgbClr val="002D86"/>
                  </a:solidFill>
                </a:rPr>
                <a:t>thing</a:t>
              </a:r>
              <a:br>
                <a:rPr lang="en-US" sz="2400" b="1" dirty="0" smtClean="0">
                  <a:solidFill>
                    <a:srgbClr val="002D86"/>
                  </a:solidFill>
                </a:rPr>
              </a:br>
              <a:endParaRPr lang="en-US" dirty="0">
                <a:solidFill>
                  <a:srgbClr val="002D86"/>
                </a:solidFill>
              </a:endParaRPr>
            </a:p>
            <a:p>
              <a:pPr algn="ctr"/>
              <a:r>
                <a:rPr lang="en-US" sz="1200" b="1" i="1" dirty="0" err="1">
                  <a:solidFill>
                    <a:srgbClr val="002D86"/>
                  </a:solidFill>
                </a:rPr>
                <a:t>Bhat</a:t>
              </a:r>
              <a:r>
                <a:rPr lang="en-US" sz="1200" b="1" i="1" dirty="0">
                  <a:solidFill>
                    <a:srgbClr val="002D86"/>
                  </a:solidFill>
                </a:rPr>
                <a:t> &amp; </a:t>
              </a:r>
              <a:r>
                <a:rPr lang="en-US" sz="1200" b="1" i="1" dirty="0" err="1">
                  <a:solidFill>
                    <a:srgbClr val="002D86"/>
                  </a:solidFill>
                </a:rPr>
                <a:t>Osting</a:t>
              </a:r>
              <a:r>
                <a:rPr lang="en-US" sz="1200" b="1" i="1" dirty="0">
                  <a:solidFill>
                    <a:srgbClr val="002D86"/>
                  </a:solidFill>
                </a:rPr>
                <a:t> (2011). IEEE Trans Antennas and Propagation 59: 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3772-3778</a:t>
              </a:r>
              <a:endParaRPr lang="en-US" sz="1200" b="1" i="1" dirty="0">
                <a:solidFill>
                  <a:srgbClr val="002D86"/>
                </a:solidFill>
              </a:endParaRPr>
            </a:p>
            <a:p>
              <a:pPr algn="ctr"/>
              <a:r>
                <a:rPr lang="en-US" sz="1200" b="1" i="1" dirty="0" err="1" smtClean="0">
                  <a:solidFill>
                    <a:srgbClr val="002D86"/>
                  </a:solidFill>
                </a:rPr>
                <a:t>Heras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. </a:t>
              </a:r>
              <a:r>
                <a:rPr lang="en-US" sz="1200" b="1" i="1" dirty="0">
                  <a:solidFill>
                    <a:srgbClr val="002D86"/>
                  </a:solidFill>
                </a:rPr>
                <a:t>(2007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) American </a:t>
              </a:r>
              <a:r>
                <a:rPr lang="en-US" sz="1200" b="1" i="1" dirty="0">
                  <a:solidFill>
                    <a:srgbClr val="002D86"/>
                  </a:solidFill>
                </a:rPr>
                <a:t>Journal of Physics 75: 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652-657</a:t>
              </a:r>
              <a:endParaRPr lang="en-US" sz="1200" b="1" i="1" dirty="0">
                <a:solidFill>
                  <a:srgbClr val="002D86"/>
                </a:solidFill>
              </a:endParaRPr>
            </a:p>
            <a:p>
              <a:pPr algn="ctr"/>
              <a:r>
                <a:rPr lang="en-US" sz="1200" b="1" i="1" dirty="0" err="1" smtClean="0">
                  <a:solidFill>
                    <a:srgbClr val="002D86"/>
                  </a:solidFill>
                </a:rPr>
                <a:t>Heras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 </a:t>
              </a:r>
              <a:r>
                <a:rPr lang="en-US" sz="1200" b="1" i="1" dirty="0">
                  <a:solidFill>
                    <a:srgbClr val="002D86"/>
                  </a:solidFill>
                </a:rPr>
                <a:t>(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2011) </a:t>
              </a:r>
              <a:r>
                <a:rPr lang="en-US" sz="1200" b="1" i="1" dirty="0">
                  <a:solidFill>
                    <a:srgbClr val="002D86"/>
                  </a:solidFill>
                </a:rPr>
                <a:t>American Journal of 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Physics  79: 409</a:t>
              </a:r>
            </a:p>
            <a:p>
              <a:pPr algn="ctr"/>
              <a:r>
                <a:rPr lang="en-US" sz="1200" b="1" i="1" dirty="0" err="1" smtClean="0">
                  <a:solidFill>
                    <a:srgbClr val="002D86"/>
                  </a:solidFill>
                </a:rPr>
                <a:t>Itzykson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 &amp; </a:t>
              </a:r>
              <a:r>
                <a:rPr lang="en-US" sz="1200" b="1" i="1" dirty="0" err="1" smtClean="0">
                  <a:solidFill>
                    <a:srgbClr val="002D86"/>
                  </a:solidFill>
                </a:rPr>
                <a:t>Zuber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 </a:t>
              </a:r>
              <a:r>
                <a:rPr lang="en-US" sz="1200" b="1" i="1" u="sng" dirty="0" smtClean="0">
                  <a:solidFill>
                    <a:srgbClr val="002D86"/>
                  </a:solidFill>
                </a:rPr>
                <a:t>Quantum Field Theory</a:t>
              </a:r>
              <a:r>
                <a:rPr lang="en-US" sz="1200" b="1" i="1" dirty="0" smtClean="0">
                  <a:solidFill>
                    <a:srgbClr val="002D86"/>
                  </a:solidFill>
                </a:rPr>
                <a:t> (1990) p. 10</a:t>
              </a:r>
            </a:p>
            <a:p>
              <a:pPr algn="ctr"/>
              <a:endParaRPr lang="en-US" i="1" dirty="0">
                <a:solidFill>
                  <a:srgbClr val="002D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4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3" y="2236833"/>
            <a:ext cx="9144000" cy="374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2259" y="323954"/>
            <a:ext cx="5782235" cy="1815882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‘Charge’ is an Abstraction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with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VERY different Physics </a:t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 different systems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35759" y="5708216"/>
            <a:ext cx="7216588" cy="941156"/>
          </a:xfrm>
        </p:spPr>
        <p:txBody>
          <a:bodyPr>
            <a:normAutofit fontScale="90000"/>
          </a:bodyPr>
          <a:lstStyle/>
          <a:p>
            <a:r>
              <a:rPr lang="en-US" sz="2800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but</a:t>
            </a:r>
            <a:r>
              <a:rPr lang="en-US" sz="36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Continuity of Current is Exact</a:t>
            </a:r>
            <a:b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27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No matter what carries the current!</a:t>
            </a:r>
            <a:r>
              <a:rPr lang="en-US" sz="36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</a:br>
            <a:r>
              <a:rPr 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* metaphorical equations: displacement field D = permittivity </a:t>
            </a:r>
            <a:r>
              <a:rPr 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sym typeface="Symbol"/>
              </a:rPr>
              <a:t></a:t>
            </a:r>
            <a:r>
              <a:rPr lang="en-US" sz="16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E</a:t>
            </a:r>
            <a:endParaRPr lang="en-US" sz="16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85895"/>
              </p:ext>
            </p:extLst>
          </p:nvPr>
        </p:nvGraphicFramePr>
        <p:xfrm>
          <a:off x="854075" y="3830638"/>
          <a:ext cx="8905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0" name="Equation" r:id="rId5" imgW="1663560" imgH="558720" progId="Equation.DSMT4">
                  <p:embed/>
                </p:oleObj>
              </mc:Choice>
              <mc:Fallback>
                <p:oleObj name="Equation" r:id="rId5" imgW="16635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4075" y="3830638"/>
                        <a:ext cx="890588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81266"/>
              </p:ext>
            </p:extLst>
          </p:nvPr>
        </p:nvGraphicFramePr>
        <p:xfrm>
          <a:off x="5059363" y="3830638"/>
          <a:ext cx="9096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1" name="Equation" r:id="rId7" imgW="1701720" imgH="558720" progId="Equation.DSMT4">
                  <p:embed/>
                </p:oleObj>
              </mc:Choice>
              <mc:Fallback>
                <p:oleObj name="Equation" r:id="rId7" imgW="1701720" imgH="558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3830638"/>
                        <a:ext cx="90963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233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401" y="246136"/>
            <a:ext cx="7593106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Continuity of Current is Ex</a:t>
            </a:r>
            <a:r>
              <a:rPr lang="en-US" sz="2400" b="1" dirty="0"/>
              <a:t>act</a:t>
            </a:r>
            <a:endParaRPr lang="en-US" sz="2400" dirty="0"/>
          </a:p>
          <a:p>
            <a:r>
              <a:rPr lang="en-US" sz="2400" dirty="0" smtClean="0">
                <a:solidFill>
                  <a:srgbClr val="002060"/>
                </a:solidFill>
              </a:rPr>
              <a:t>even though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Physics 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Charge Flow 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Varies Profoundl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713" y="1998736"/>
            <a:ext cx="617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even </a:t>
            </a:r>
            <a:b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rgbClr val="C00000"/>
                </a:solidFill>
                <a:latin typeface="Arial"/>
                <a:cs typeface="Arial"/>
              </a:rPr>
              <a:t>Creating Plasmas in air</a:t>
            </a:r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Lightning Bolt 5"/>
          <p:cNvSpPr/>
          <p:nvPr/>
        </p:nvSpPr>
        <p:spPr bwMode="auto">
          <a:xfrm rot="4853563">
            <a:off x="6464301" y="2050865"/>
            <a:ext cx="914400" cy="914400"/>
          </a:xfrm>
          <a:prstGeom prst="lightningBol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shade val="67500"/>
                  <a:satMod val="115000"/>
                  <a:lumMod val="66000"/>
                  <a:lumOff val="34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37160" rIns="91440" bIns="13716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1296" y="3297005"/>
            <a:ext cx="2798473" cy="3216666"/>
            <a:chOff x="2276242" y="1039906"/>
            <a:chExt cx="4782620" cy="6192269"/>
          </a:xfrm>
        </p:grpSpPr>
        <p:grpSp>
          <p:nvGrpSpPr>
            <p:cNvPr id="8" name="Group 7"/>
            <p:cNvGrpSpPr/>
            <p:nvPr/>
          </p:nvGrpSpPr>
          <p:grpSpPr>
            <a:xfrm>
              <a:off x="2276242" y="1039906"/>
              <a:ext cx="4782620" cy="5238399"/>
              <a:chOff x="2276242" y="1039906"/>
              <a:chExt cx="4782620" cy="523839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276242" y="1039906"/>
                <a:ext cx="4782620" cy="5238399"/>
                <a:chOff x="793019" y="-457200"/>
                <a:chExt cx="5181045" cy="5958453"/>
              </a:xfrm>
              <a:solidFill>
                <a:schemeClr val="bg1">
                  <a:lumMod val="95000"/>
                </a:schemeClr>
              </a:solidFill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19" y="-457200"/>
                  <a:ext cx="5173793" cy="5958453"/>
                </a:xfrm>
                <a:prstGeom prst="rect">
                  <a:avLst/>
                </a:prstGeom>
                <a:grpFill/>
              </p:spPr>
            </p:pic>
            <p:sp useBgFill="1">
              <p:nvSpPr>
                <p:cNvPr id="13" name="Rectangle 12"/>
                <p:cNvSpPr/>
                <p:nvPr/>
              </p:nvSpPr>
              <p:spPr>
                <a:xfrm>
                  <a:off x="793019" y="5195236"/>
                  <a:ext cx="5181045" cy="21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0173235"/>
                  </p:ext>
                </p:extLst>
              </p:nvPr>
            </p:nvGraphicFramePr>
            <p:xfrm>
              <a:off x="2865786" y="1883782"/>
              <a:ext cx="1578041" cy="5316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670" name="Equation" r:id="rId5" imgW="1663560" imgH="558720" progId="Equation.DSMT4">
                      <p:embed/>
                    </p:oleObj>
                  </mc:Choice>
                  <mc:Fallback>
                    <p:oleObj name="Equation" r:id="rId5" imgW="1663560" imgH="5587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65786" y="1883782"/>
                            <a:ext cx="1578041" cy="5316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TextBox 8"/>
            <p:cNvSpPr txBox="1"/>
            <p:nvPr/>
          </p:nvSpPr>
          <p:spPr bwMode="auto">
            <a:xfrm>
              <a:off x="2682067" y="6698936"/>
              <a:ext cx="3964276" cy="53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640000"/>
                  </a:solidFill>
                </a:rPr>
                <a:t>*speaking loosely</a:t>
              </a:r>
              <a:endParaRPr lang="en-US" sz="1200" b="1" dirty="0">
                <a:solidFill>
                  <a:srgbClr val="64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 bwMode="auto">
          <a:xfrm>
            <a:off x="3424519" y="3368723"/>
            <a:ext cx="1380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SPARKS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4313522" y="4129504"/>
            <a:ext cx="137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92500" lnSpcReduction="10000"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rgbClr val="A27B00"/>
                    </a:gs>
                    <a:gs pos="7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Pop!</a:t>
            </a:r>
            <a:endParaRPr lang="en-US" sz="2800" b="1" dirty="0">
              <a:ln w="11430"/>
              <a:gradFill>
                <a:gsLst>
                  <a:gs pos="0">
                    <a:srgbClr val="A27B00"/>
                  </a:gs>
                  <a:gs pos="75000">
                    <a:srgbClr val="FFFF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21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lZRm11gamRtAKCxd6D9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H4iRG9KumYyYvtfHXyF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Jdw9AbdUbPGsiN4ak7p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prSsj02n5MpIQrM1rHA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NiBJl8yG4wdZQAh2tm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mHQTB73DJfpCDARzE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uRAcKoddJUjnWUSrxrD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zdWGbUHIq3ItdZjomEq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AxkGSXGeNLEVrdFYlnMh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C338xT6IV9erTf16M9AM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vJrFyIns8ofRVgDJqN8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jfEXGdmmMg5whnf4diw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gFsGT885Y0hs4UG2eetm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nHHV8hr7Zu12AbgN5dg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23Ty0hHsLQmEICE6Ec6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dITGILmbGRoultMfUAH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y3ikQ4bO7TKkhRhoGrQ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qkZY8BzKv7SEW2dcxUPX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M9Z4bMQU6BWBDXlSVA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cexQ2FT3tk3WPaFjyV5z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gehbjpiwXrHKwE9RIHi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qpDCAA1L2OiHYizRluKX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eHhz8O3Qnz0pzIZ5S8f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61CRffbdC8M63z9mb7eF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PznQcrItJ3uLU3n6qKv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S50DGY8qxJQbYuSEG2d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KyXQyY9Jvs3yGiQyLKk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ZOkcDvzotTDjBgWgyOF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DsFqVwW7pwRc2Nw3BFE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tJXTpUzq0UW6bSxdA3r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bWfxcF8Voc5yxEjoCTF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eEG2YnklS0iopyuf5qg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qg7hJKMEvpUa1ZHauqr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auV8UrweLIIkHDzjCG4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kIgcSTD9IXID6ClAQk7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SOnWf0Oju3MjHARaHLA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g8fKUnOfXphBMRF17kwz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C5RToVJu2xiNyeGv6rv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wSWuDPNwvvgCbhjw34R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VS8XQE4Sbd6IHUBEYwQ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XoGntITR78fJktvuf2h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SnDFJeUCcPRp6L69cXl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koupbhzKQFVO413HKtY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ljkMuUeSfZcSX4lGY9r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wszoVp6lv2rYwPD3aaEj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wOWxiixH0zDiMRc5ZPM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QbW87Nmx4CHF2ZVAvpZA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ZepQwms63bv6PIyb41O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7SJ3nvjKvE05K4bA2fXY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HslbtGtD0geGGvG8g22sB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lyLj7KYYAriagIc2DgR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ABmf71sjpkipXUIXQaB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xT6SWdUyTH4NENtgeqDJ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NpKEt7bDebx74s9f5fo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jlw1BQ3sIwDsPBTGfbC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5VQUlkUmj600WjLTu5uT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0NQMykMdHuA0cLxVDYY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G5UZ2aAgm67aizGttgTm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RYO374DU4IV7xwyJ4hs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JKNL2VvzjB3WrXEJThmy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ACpvCjGomKs1f4fm1Ho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5X6gnwNAT40wfBaHuIy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sPFAUmGxMOD7QTO5XnzI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Zq3aINALkOLyuhBMBrU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qkx1VDpnxDsGDDsAkuk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0N7kw9Y17VMHjHdpz8G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vLubn1qugpQpVitpCWQo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CxQCKz4KlRlmUJ1nRIZK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kPRT03wQtarE8WkKgQq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ea4gI8qDVab3lkg00D4H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5oOnhmjWmJQ80ybRqbZo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J7KxVLEBtNY3IcpsvvF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eyWfMcmh4qDqVPZuySx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c3zaxxcWkaINvzOh9zij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lCNmpXXC8Pl0mTGCEO5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H7kqGgJYeLOPHWma8fZI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stYlHJqH6Z7E5GslQ4jY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ddkHO8cTIAW6WloVEAwF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1mtup4kU4Eb0gL10Uhu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ud1zue3pJgI7W0uGiCZz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ipnDzGFZmokGuMjs3hY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fVjfVcZrEa6zW3MIYPmc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3XcaAPfvXyfSjlF2gR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75ps5njetu33CmsyJ7pbd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8vXIEAZhS9tUBL0hVtQ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FdBSFc7lr1lgW8EFDt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UWkLmUUbl6OEeXptNtD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zgJxg0WajVcv6LRyhBC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S1sXe9vI5r70vDfvUAjb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YMsVBUYhKVx6nH4iMMF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4QI1TOtNSIQO46RdkUm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6Ekl2zcUVaRcVW9tzyOX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ZgotvZ1rD3P0fZJA8u6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yaV3lvo1jmH2jKUA6fo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niFvC4xtDLHJ3GyMTA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WSaV4QlNpD1SMX2n4APo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qec5N0MUmnqbrquzxebG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00000"/>
          </a:solidFill>
          <a:prstDash val="solid"/>
          <a:round/>
          <a:headEnd type="stealth" w="med" len="sm"/>
          <a:tailEnd type="stealth" w="med" len="sm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37160" rIns="91440" bIns="13716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solidFill>
            <a:schemeClr val="tx1"/>
          </a:solidFill>
          <a:miter lim="800000"/>
          <a:headEnd/>
          <a:tailEnd/>
        </a:ln>
      </a:spPr>
      <a:bodyPr>
        <a:spAutoFit/>
      </a:bodyPr>
      <a:lstStyle>
        <a:defPPr algn="ctr">
          <a:defRPr b="1" u="sng" dirty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24440</TotalTime>
  <Words>177</Words>
  <Application>Microsoft Office PowerPoint</Application>
  <PresentationFormat>On-screen Show (4:3)</PresentationFormat>
  <Paragraphs>72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6" baseType="lpstr">
      <vt:lpstr>Arial</vt:lpstr>
      <vt:lpstr>Times</vt:lpstr>
      <vt:lpstr>Symbol</vt:lpstr>
      <vt:lpstr>Gulim</vt:lpstr>
      <vt:lpstr>Calibri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6_Custom Design</vt:lpstr>
      <vt:lpstr>24_Blank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25_Blank</vt:lpstr>
      <vt:lpstr>23_Blank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 of Current is Exact</vt:lpstr>
      <vt:lpstr>PowerPoint Presentation</vt:lpstr>
      <vt:lpstr>but Continuity of Current is Exact No matter what carries the current!  * metaphorical equations: displacement field D = permittivity  E</vt:lpstr>
      <vt:lpstr>PowerPoint Presentation</vt:lpstr>
      <vt:lpstr>PowerPoint Presentation</vt:lpstr>
      <vt:lpstr>Continuity of Current is Exact no matter what carries the current</vt:lpstr>
      <vt:lpstr>PowerPoint Presentation</vt:lpstr>
      <vt:lpstr>PowerPoint Presentation</vt:lpstr>
    </vt:vector>
  </TitlesOfParts>
  <Company>Rush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Eisenberg</dc:creator>
  <cp:lastModifiedBy>Bob Eisenberg</cp:lastModifiedBy>
  <cp:revision>3036</cp:revision>
  <cp:lastPrinted>2012-10-09T08:21:59Z</cp:lastPrinted>
  <dcterms:created xsi:type="dcterms:W3CDTF">2003-07-16T19:07:19Z</dcterms:created>
  <dcterms:modified xsi:type="dcterms:W3CDTF">2014-06-24T19:10:44Z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1GJ89aERxvIXBphruQfN_VcMPnhKKjNwxYd20ZqEZXoc</vt:lpwstr>
  </property>
  <property fmtid="{D5CDD505-2E9C-101B-9397-08002B2CF9AE}" pid="3" name="Google.Documents.RevisionId">
    <vt:lpwstr>05729598220771040050</vt:lpwstr>
  </property>
  <property fmtid="{D5CDD505-2E9C-101B-9397-08002B2CF9AE}" pid="4" name="Google.Documents.PreviousRevisionId">
    <vt:lpwstr>01100317205312024583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