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7.xml" ContentType="application/vnd.openxmlformats-officedocument.theme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8.xml" ContentType="application/vnd.openxmlformats-officedocument.theme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theme/theme9.xml" ContentType="application/vnd.openxmlformats-officedocument.theme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theme/theme10.xml" ContentType="application/vnd.openxmlformats-officedocument.theme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theme/theme11.xml" ContentType="application/vnd.openxmlformats-officedocument.theme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theme/theme12.xml" ContentType="application/vnd.openxmlformats-officedocument.theme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theme/theme13.xml" ContentType="application/vnd.openxmlformats-officedocument.theme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theme/theme14.xml" ContentType="application/vnd.openxmlformats-officedocument.theme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theme/theme15.xml" ContentType="application/vnd.openxmlformats-officedocument.theme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theme/theme16.xml" ContentType="application/vnd.openxmlformats-officedocument.theme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theme/theme17.xml" ContentType="application/vnd.openxmlformats-officedocument.theme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theme/theme18.xml" ContentType="application/vnd.openxmlformats-officedocument.theme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theme/theme19.xml" ContentType="application/vnd.openxmlformats-officedocument.theme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tags/tag619.xml" ContentType="application/vnd.openxmlformats-officedocument.presentationml.tags+xml"/>
  <Override PartName="/ppt/tags/tag620.xml" ContentType="application/vnd.openxmlformats-officedocument.presentationml.tags+xml"/>
  <Override PartName="/ppt/tags/tag621.xml" ContentType="application/vnd.openxmlformats-officedocument.presentationml.tags+xml"/>
  <Override PartName="/ppt/tags/tag622.xml" ContentType="application/vnd.openxmlformats-officedocument.presentationml.tags+xml"/>
  <Override PartName="/ppt/tags/tag623.xml" ContentType="application/vnd.openxmlformats-officedocument.presentationml.tags+xml"/>
  <Override PartName="/ppt/tags/tag624.xml" ContentType="application/vnd.openxmlformats-officedocument.presentationml.tags+xml"/>
  <Override PartName="/ppt/tags/tag625.xml" ContentType="application/vnd.openxmlformats-officedocument.presentationml.tags+xml"/>
  <Override PartName="/ppt/tags/tag626.xml" ContentType="application/vnd.openxmlformats-officedocument.presentationml.tags+xml"/>
  <Override PartName="/ppt/tags/tag627.xml" ContentType="application/vnd.openxmlformats-officedocument.presentationml.tags+xml"/>
  <Override PartName="/ppt/tags/tag628.xml" ContentType="application/vnd.openxmlformats-officedocument.presentationml.tags+xml"/>
  <Override PartName="/ppt/tags/tag629.xml" ContentType="application/vnd.openxmlformats-officedocument.presentationml.tags+xml"/>
  <Override PartName="/ppt/tags/tag630.xml" ContentType="application/vnd.openxmlformats-officedocument.presentationml.tags+xml"/>
  <Override PartName="/ppt/tags/tag631.xml" ContentType="application/vnd.openxmlformats-officedocument.presentationml.tags+xml"/>
  <Override PartName="/ppt/tags/tag632.xml" ContentType="application/vnd.openxmlformats-officedocument.presentationml.tags+xml"/>
  <Override PartName="/ppt/tags/tag633.xml" ContentType="application/vnd.openxmlformats-officedocument.presentationml.tags+xml"/>
  <Override PartName="/ppt/tags/tag634.xml" ContentType="application/vnd.openxmlformats-officedocument.presentationml.tags+xml"/>
  <Override PartName="/ppt/tags/tag635.xml" ContentType="application/vnd.openxmlformats-officedocument.presentationml.tags+xml"/>
  <Override PartName="/ppt/tags/tag636.xml" ContentType="application/vnd.openxmlformats-officedocument.presentationml.tags+xml"/>
  <Override PartName="/ppt/tags/tag637.xml" ContentType="application/vnd.openxmlformats-officedocument.presentationml.tags+xml"/>
  <Override PartName="/ppt/tags/tag638.xml" ContentType="application/vnd.openxmlformats-officedocument.presentationml.tags+xml"/>
  <Override PartName="/ppt/tags/tag639.xml" ContentType="application/vnd.openxmlformats-officedocument.presentationml.tags+xml"/>
  <Override PartName="/ppt/tags/tag640.xml" ContentType="application/vnd.openxmlformats-officedocument.presentationml.tags+xml"/>
  <Override PartName="/ppt/tags/tag641.xml" ContentType="application/vnd.openxmlformats-officedocument.presentationml.tags+xml"/>
  <Override PartName="/ppt/tags/tag642.xml" ContentType="application/vnd.openxmlformats-officedocument.presentationml.tags+xml"/>
  <Override PartName="/ppt/tags/tag643.xml" ContentType="application/vnd.openxmlformats-officedocument.presentationml.tags+xml"/>
  <Override PartName="/ppt/tags/tag644.xml" ContentType="application/vnd.openxmlformats-officedocument.presentationml.tags+xml"/>
  <Override PartName="/ppt/tags/tag645.xml" ContentType="application/vnd.openxmlformats-officedocument.presentationml.tags+xml"/>
  <Override PartName="/ppt/tags/tag646.xml" ContentType="application/vnd.openxmlformats-officedocument.presentationml.tags+xml"/>
  <Override PartName="/ppt/tags/tag647.xml" ContentType="application/vnd.openxmlformats-officedocument.presentationml.tags+xml"/>
  <Override PartName="/ppt/tags/tag648.xml" ContentType="application/vnd.openxmlformats-officedocument.presentationml.tags+xml"/>
  <Override PartName="/ppt/tags/tag649.xml" ContentType="application/vnd.openxmlformats-officedocument.presentationml.tags+xml"/>
  <Override PartName="/ppt/tags/tag650.xml" ContentType="application/vnd.openxmlformats-officedocument.presentationml.tags+xml"/>
  <Override PartName="/ppt/tags/tag651.xml" ContentType="application/vnd.openxmlformats-officedocument.presentationml.tags+xml"/>
  <Override PartName="/ppt/tags/tag652.xml" ContentType="application/vnd.openxmlformats-officedocument.presentationml.tags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theme/theme20.xml" ContentType="application/vnd.openxmlformats-officedocument.theme+xml"/>
  <Override PartName="/ppt/tags/tag653.xml" ContentType="application/vnd.openxmlformats-officedocument.presentationml.tags+xml"/>
  <Override PartName="/ppt/tags/tag654.xml" ContentType="application/vnd.openxmlformats-officedocument.presentationml.tags+xml"/>
  <Override PartName="/ppt/tags/tag655.xml" ContentType="application/vnd.openxmlformats-officedocument.presentationml.tags+xml"/>
  <Override PartName="/ppt/tags/tag656.xml" ContentType="application/vnd.openxmlformats-officedocument.presentationml.tags+xml"/>
  <Override PartName="/ppt/tags/tag657.xml" ContentType="application/vnd.openxmlformats-officedocument.presentationml.tags+xml"/>
  <Override PartName="/ppt/tags/tag658.xml" ContentType="application/vnd.openxmlformats-officedocument.presentationml.tags+xml"/>
  <Override PartName="/ppt/tags/tag659.xml" ContentType="application/vnd.openxmlformats-officedocument.presentationml.tags+xml"/>
  <Override PartName="/ppt/tags/tag660.xml" ContentType="application/vnd.openxmlformats-officedocument.presentationml.tags+xml"/>
  <Override PartName="/ppt/tags/tag661.xml" ContentType="application/vnd.openxmlformats-officedocument.presentationml.tags+xml"/>
  <Override PartName="/ppt/tags/tag662.xml" ContentType="application/vnd.openxmlformats-officedocument.presentationml.tags+xml"/>
  <Override PartName="/ppt/tags/tag663.xml" ContentType="application/vnd.openxmlformats-officedocument.presentationml.tags+xml"/>
  <Override PartName="/ppt/tags/tag664.xml" ContentType="application/vnd.openxmlformats-officedocument.presentationml.tags+xml"/>
  <Override PartName="/ppt/tags/tag665.xml" ContentType="application/vnd.openxmlformats-officedocument.presentationml.tags+xml"/>
  <Override PartName="/ppt/tags/tag666.xml" ContentType="application/vnd.openxmlformats-officedocument.presentationml.tags+xml"/>
  <Override PartName="/ppt/tags/tag667.xml" ContentType="application/vnd.openxmlformats-officedocument.presentationml.tags+xml"/>
  <Override PartName="/ppt/tags/tag668.xml" ContentType="application/vnd.openxmlformats-officedocument.presentationml.tags+xml"/>
  <Override PartName="/ppt/tags/tag669.xml" ContentType="application/vnd.openxmlformats-officedocument.presentationml.tags+xml"/>
  <Override PartName="/ppt/tags/tag670.xml" ContentType="application/vnd.openxmlformats-officedocument.presentationml.tags+xml"/>
  <Override PartName="/ppt/tags/tag671.xml" ContentType="application/vnd.openxmlformats-officedocument.presentationml.tags+xml"/>
  <Override PartName="/ppt/tags/tag672.xml" ContentType="application/vnd.openxmlformats-officedocument.presentationml.tags+xml"/>
  <Override PartName="/ppt/tags/tag673.xml" ContentType="application/vnd.openxmlformats-officedocument.presentationml.tags+xml"/>
  <Override PartName="/ppt/tags/tag674.xml" ContentType="application/vnd.openxmlformats-officedocument.presentationml.tags+xml"/>
  <Override PartName="/ppt/tags/tag675.xml" ContentType="application/vnd.openxmlformats-officedocument.presentationml.tags+xml"/>
  <Override PartName="/ppt/tags/tag676.xml" ContentType="application/vnd.openxmlformats-officedocument.presentationml.tags+xml"/>
  <Override PartName="/ppt/tags/tag677.xml" ContentType="application/vnd.openxmlformats-officedocument.presentationml.tags+xml"/>
  <Override PartName="/ppt/tags/tag678.xml" ContentType="application/vnd.openxmlformats-officedocument.presentationml.tags+xml"/>
  <Override PartName="/ppt/tags/tag679.xml" ContentType="application/vnd.openxmlformats-officedocument.presentationml.tags+xml"/>
  <Override PartName="/ppt/tags/tag680.xml" ContentType="application/vnd.openxmlformats-officedocument.presentationml.tags+xml"/>
  <Override PartName="/ppt/tags/tag681.xml" ContentType="application/vnd.openxmlformats-officedocument.presentationml.tags+xml"/>
  <Override PartName="/ppt/tags/tag682.xml" ContentType="application/vnd.openxmlformats-officedocument.presentationml.tags+xml"/>
  <Override PartName="/ppt/tags/tag683.xml" ContentType="application/vnd.openxmlformats-officedocument.presentationml.tags+xml"/>
  <Override PartName="/ppt/tags/tag684.xml" ContentType="application/vnd.openxmlformats-officedocument.presentationml.tags+xml"/>
  <Override PartName="/ppt/tags/tag685.xml" ContentType="application/vnd.openxmlformats-officedocument.presentationml.tags+xml"/>
  <Override PartName="/ppt/tags/tag686.xml" ContentType="application/vnd.openxmlformats-officedocument.presentationml.tags+xml"/>
  <Override PartName="/ppt/tags/tag687.xml" ContentType="application/vnd.openxmlformats-officedocument.presentationml.tags+xml"/>
  <Override PartName="/ppt/tags/tag688.xml" ContentType="application/vnd.openxmlformats-officedocument.presentationml.tags+xml"/>
  <Override PartName="/ppt/tags/tag689.xml" ContentType="application/vnd.openxmlformats-officedocument.presentationml.tags+xml"/>
  <Override PartName="/ppt/tags/tag690.xml" ContentType="application/vnd.openxmlformats-officedocument.presentationml.tags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theme/theme21.xml" ContentType="application/vnd.openxmlformats-officedocument.theme+xml"/>
  <Override PartName="/ppt/tags/tag691.xml" ContentType="application/vnd.openxmlformats-officedocument.presentationml.tags+xml"/>
  <Override PartName="/ppt/tags/tag692.xml" ContentType="application/vnd.openxmlformats-officedocument.presentationml.tags+xml"/>
  <Override PartName="/ppt/tags/tag693.xml" ContentType="application/vnd.openxmlformats-officedocument.presentationml.tags+xml"/>
  <Override PartName="/ppt/tags/tag694.xml" ContentType="application/vnd.openxmlformats-officedocument.presentationml.tags+xml"/>
  <Override PartName="/ppt/tags/tag695.xml" ContentType="application/vnd.openxmlformats-officedocument.presentationml.tags+xml"/>
  <Override PartName="/ppt/tags/tag696.xml" ContentType="application/vnd.openxmlformats-officedocument.presentationml.tags+xml"/>
  <Override PartName="/ppt/tags/tag697.xml" ContentType="application/vnd.openxmlformats-officedocument.presentationml.tags+xml"/>
  <Override PartName="/ppt/tags/tag698.xml" ContentType="application/vnd.openxmlformats-officedocument.presentationml.tags+xml"/>
  <Override PartName="/ppt/tags/tag699.xml" ContentType="application/vnd.openxmlformats-officedocument.presentationml.tags+xml"/>
  <Override PartName="/ppt/tags/tag700.xml" ContentType="application/vnd.openxmlformats-officedocument.presentationml.tags+xml"/>
  <Override PartName="/ppt/tags/tag701.xml" ContentType="application/vnd.openxmlformats-officedocument.presentationml.tags+xml"/>
  <Override PartName="/ppt/tags/tag702.xml" ContentType="application/vnd.openxmlformats-officedocument.presentationml.tags+xml"/>
  <Override PartName="/ppt/tags/tag703.xml" ContentType="application/vnd.openxmlformats-officedocument.presentationml.tags+xml"/>
  <Override PartName="/ppt/tags/tag704.xml" ContentType="application/vnd.openxmlformats-officedocument.presentationml.tags+xml"/>
  <Override PartName="/ppt/tags/tag705.xml" ContentType="application/vnd.openxmlformats-officedocument.presentationml.tags+xml"/>
  <Override PartName="/ppt/tags/tag706.xml" ContentType="application/vnd.openxmlformats-officedocument.presentationml.tags+xml"/>
  <Override PartName="/ppt/tags/tag707.xml" ContentType="application/vnd.openxmlformats-officedocument.presentationml.tags+xml"/>
  <Override PartName="/ppt/tags/tag708.xml" ContentType="application/vnd.openxmlformats-officedocument.presentationml.tags+xml"/>
  <Override PartName="/ppt/tags/tag709.xml" ContentType="application/vnd.openxmlformats-officedocument.presentationml.tags+xml"/>
  <Override PartName="/ppt/tags/tag710.xml" ContentType="application/vnd.openxmlformats-officedocument.presentationml.tags+xml"/>
  <Override PartName="/ppt/tags/tag711.xml" ContentType="application/vnd.openxmlformats-officedocument.presentationml.tags+xml"/>
  <Override PartName="/ppt/tags/tag712.xml" ContentType="application/vnd.openxmlformats-officedocument.presentationml.tags+xml"/>
  <Override PartName="/ppt/tags/tag713.xml" ContentType="application/vnd.openxmlformats-officedocument.presentationml.tags+xml"/>
  <Override PartName="/ppt/tags/tag714.xml" ContentType="application/vnd.openxmlformats-officedocument.presentationml.tags+xml"/>
  <Override PartName="/ppt/tags/tag715.xml" ContentType="application/vnd.openxmlformats-officedocument.presentationml.tags+xml"/>
  <Override PartName="/ppt/tags/tag716.xml" ContentType="application/vnd.openxmlformats-officedocument.presentationml.tags+xml"/>
  <Override PartName="/ppt/tags/tag717.xml" ContentType="application/vnd.openxmlformats-officedocument.presentationml.tags+xml"/>
  <Override PartName="/ppt/tags/tag718.xml" ContentType="application/vnd.openxmlformats-officedocument.presentationml.tags+xml"/>
  <Override PartName="/ppt/tags/tag719.xml" ContentType="application/vnd.openxmlformats-officedocument.presentationml.tags+xml"/>
  <Override PartName="/ppt/tags/tag720.xml" ContentType="application/vnd.openxmlformats-officedocument.presentationml.tags+xml"/>
  <Override PartName="/ppt/tags/tag721.xml" ContentType="application/vnd.openxmlformats-officedocument.presentationml.tags+xml"/>
  <Override PartName="/ppt/tags/tag722.xml" ContentType="application/vnd.openxmlformats-officedocument.presentationml.tags+xml"/>
  <Override PartName="/ppt/tags/tag723.xml" ContentType="application/vnd.openxmlformats-officedocument.presentationml.tags+xml"/>
  <Override PartName="/ppt/tags/tag724.xml" ContentType="application/vnd.openxmlformats-officedocument.presentationml.tags+xml"/>
  <Override PartName="/ppt/tags/tag725.xml" ContentType="application/vnd.openxmlformats-officedocument.presentationml.tags+xml"/>
  <Override PartName="/ppt/tags/tag726.xml" ContentType="application/vnd.openxmlformats-officedocument.presentationml.tags+xml"/>
  <Override PartName="/ppt/tags/tag727.xml" ContentType="application/vnd.openxmlformats-officedocument.presentationml.tags+xml"/>
  <Override PartName="/ppt/tags/tag728.xml" ContentType="application/vnd.openxmlformats-officedocument.presentationml.tags+xml"/>
  <Override PartName="/ppt/tags/tag729.xml" ContentType="application/vnd.openxmlformats-officedocument.presentationml.tags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theme/theme22.xml" ContentType="application/vnd.openxmlformats-officedocument.theme+xml"/>
  <Override PartName="/ppt/tags/tag730.xml" ContentType="application/vnd.openxmlformats-officedocument.presentationml.tags+xml"/>
  <Override PartName="/ppt/tags/tag731.xml" ContentType="application/vnd.openxmlformats-officedocument.presentationml.tags+xml"/>
  <Override PartName="/ppt/tags/tag732.xml" ContentType="application/vnd.openxmlformats-officedocument.presentationml.tags+xml"/>
  <Override PartName="/ppt/tags/tag733.xml" ContentType="application/vnd.openxmlformats-officedocument.presentationml.tags+xml"/>
  <Override PartName="/ppt/tags/tag734.xml" ContentType="application/vnd.openxmlformats-officedocument.presentationml.tags+xml"/>
  <Override PartName="/ppt/tags/tag735.xml" ContentType="application/vnd.openxmlformats-officedocument.presentationml.tags+xml"/>
  <Override PartName="/ppt/tags/tag736.xml" ContentType="application/vnd.openxmlformats-officedocument.presentationml.tags+xml"/>
  <Override PartName="/ppt/tags/tag737.xml" ContentType="application/vnd.openxmlformats-officedocument.presentationml.tags+xml"/>
  <Override PartName="/ppt/tags/tag738.xml" ContentType="application/vnd.openxmlformats-officedocument.presentationml.tags+xml"/>
  <Override PartName="/ppt/tags/tag739.xml" ContentType="application/vnd.openxmlformats-officedocument.presentationml.tags+xml"/>
  <Override PartName="/ppt/tags/tag740.xml" ContentType="application/vnd.openxmlformats-officedocument.presentationml.tags+xml"/>
  <Override PartName="/ppt/tags/tag741.xml" ContentType="application/vnd.openxmlformats-officedocument.presentationml.tags+xml"/>
  <Override PartName="/ppt/tags/tag742.xml" ContentType="application/vnd.openxmlformats-officedocument.presentationml.tags+xml"/>
  <Override PartName="/ppt/tags/tag743.xml" ContentType="application/vnd.openxmlformats-officedocument.presentationml.tags+xml"/>
  <Override PartName="/ppt/tags/tag744.xml" ContentType="application/vnd.openxmlformats-officedocument.presentationml.tags+xml"/>
  <Override PartName="/ppt/tags/tag745.xml" ContentType="application/vnd.openxmlformats-officedocument.presentationml.tags+xml"/>
  <Override PartName="/ppt/tags/tag746.xml" ContentType="application/vnd.openxmlformats-officedocument.presentationml.tags+xml"/>
  <Override PartName="/ppt/tags/tag747.xml" ContentType="application/vnd.openxmlformats-officedocument.presentationml.tags+xml"/>
  <Override PartName="/ppt/tags/tag748.xml" ContentType="application/vnd.openxmlformats-officedocument.presentationml.tags+xml"/>
  <Override PartName="/ppt/tags/tag749.xml" ContentType="application/vnd.openxmlformats-officedocument.presentationml.tags+xml"/>
  <Override PartName="/ppt/tags/tag750.xml" ContentType="application/vnd.openxmlformats-officedocument.presentationml.tags+xml"/>
  <Override PartName="/ppt/tags/tag751.xml" ContentType="application/vnd.openxmlformats-officedocument.presentationml.tags+xml"/>
  <Override PartName="/ppt/tags/tag752.xml" ContentType="application/vnd.openxmlformats-officedocument.presentationml.tags+xml"/>
  <Override PartName="/ppt/tags/tag753.xml" ContentType="application/vnd.openxmlformats-officedocument.presentationml.tags+xml"/>
  <Override PartName="/ppt/tags/tag754.xml" ContentType="application/vnd.openxmlformats-officedocument.presentationml.tags+xml"/>
  <Override PartName="/ppt/tags/tag755.xml" ContentType="application/vnd.openxmlformats-officedocument.presentationml.tags+xml"/>
  <Override PartName="/ppt/tags/tag756.xml" ContentType="application/vnd.openxmlformats-officedocument.presentationml.tags+xml"/>
  <Override PartName="/ppt/tags/tag757.xml" ContentType="application/vnd.openxmlformats-officedocument.presentationml.tags+xml"/>
  <Override PartName="/ppt/tags/tag758.xml" ContentType="application/vnd.openxmlformats-officedocument.presentationml.tags+xml"/>
  <Override PartName="/ppt/tags/tag759.xml" ContentType="application/vnd.openxmlformats-officedocument.presentationml.tags+xml"/>
  <Override PartName="/ppt/tags/tag760.xml" ContentType="application/vnd.openxmlformats-officedocument.presentationml.tags+xml"/>
  <Override PartName="/ppt/tags/tag761.xml" ContentType="application/vnd.openxmlformats-officedocument.presentationml.tags+xml"/>
  <Override PartName="/ppt/tags/tag762.xml" ContentType="application/vnd.openxmlformats-officedocument.presentationml.tags+xml"/>
  <Override PartName="/ppt/tags/tag763.xml" ContentType="application/vnd.openxmlformats-officedocument.presentationml.tags+xml"/>
  <Override PartName="/ppt/tags/tag764.xml" ContentType="application/vnd.openxmlformats-officedocument.presentationml.tags+xml"/>
  <Override PartName="/ppt/tags/tag765.xml" ContentType="application/vnd.openxmlformats-officedocument.presentationml.tags+xml"/>
  <Override PartName="/ppt/tags/tag766.xml" ContentType="application/vnd.openxmlformats-officedocument.presentationml.tags+xml"/>
  <Override PartName="/ppt/tags/tag767.xml" ContentType="application/vnd.openxmlformats-officedocument.presentationml.tags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theme/theme23.xml" ContentType="application/vnd.openxmlformats-officedocument.theme+xml"/>
  <Override PartName="/ppt/tags/tag768.xml" ContentType="application/vnd.openxmlformats-officedocument.presentationml.tags+xml"/>
  <Override PartName="/ppt/tags/tag769.xml" ContentType="application/vnd.openxmlformats-officedocument.presentationml.tags+xml"/>
  <Override PartName="/ppt/tags/tag770.xml" ContentType="application/vnd.openxmlformats-officedocument.presentationml.tags+xml"/>
  <Override PartName="/ppt/tags/tag771.xml" ContentType="application/vnd.openxmlformats-officedocument.presentationml.tags+xml"/>
  <Override PartName="/ppt/tags/tag772.xml" ContentType="application/vnd.openxmlformats-officedocument.presentationml.tags+xml"/>
  <Override PartName="/ppt/tags/tag773.xml" ContentType="application/vnd.openxmlformats-officedocument.presentationml.tags+xml"/>
  <Override PartName="/ppt/tags/tag774.xml" ContentType="application/vnd.openxmlformats-officedocument.presentationml.tags+xml"/>
  <Override PartName="/ppt/tags/tag775.xml" ContentType="application/vnd.openxmlformats-officedocument.presentationml.tags+xml"/>
  <Override PartName="/ppt/tags/tag776.xml" ContentType="application/vnd.openxmlformats-officedocument.presentationml.tags+xml"/>
  <Override PartName="/ppt/tags/tag777.xml" ContentType="application/vnd.openxmlformats-officedocument.presentationml.tags+xml"/>
  <Override PartName="/ppt/tags/tag778.xml" ContentType="application/vnd.openxmlformats-officedocument.presentationml.tags+xml"/>
  <Override PartName="/ppt/tags/tag779.xml" ContentType="application/vnd.openxmlformats-officedocument.presentationml.tags+xml"/>
  <Override PartName="/ppt/tags/tag780.xml" ContentType="application/vnd.openxmlformats-officedocument.presentationml.tags+xml"/>
  <Override PartName="/ppt/tags/tag781.xml" ContentType="application/vnd.openxmlformats-officedocument.presentationml.tags+xml"/>
  <Override PartName="/ppt/tags/tag782.xml" ContentType="application/vnd.openxmlformats-officedocument.presentationml.tags+xml"/>
  <Override PartName="/ppt/tags/tag783.xml" ContentType="application/vnd.openxmlformats-officedocument.presentationml.tags+xml"/>
  <Override PartName="/ppt/tags/tag784.xml" ContentType="application/vnd.openxmlformats-officedocument.presentationml.tags+xml"/>
  <Override PartName="/ppt/tags/tag785.xml" ContentType="application/vnd.openxmlformats-officedocument.presentationml.tags+xml"/>
  <Override PartName="/ppt/tags/tag786.xml" ContentType="application/vnd.openxmlformats-officedocument.presentationml.tags+xml"/>
  <Override PartName="/ppt/tags/tag787.xml" ContentType="application/vnd.openxmlformats-officedocument.presentationml.tags+xml"/>
  <Override PartName="/ppt/tags/tag788.xml" ContentType="application/vnd.openxmlformats-officedocument.presentationml.tags+xml"/>
  <Override PartName="/ppt/tags/tag789.xml" ContentType="application/vnd.openxmlformats-officedocument.presentationml.tags+xml"/>
  <Override PartName="/ppt/tags/tag790.xml" ContentType="application/vnd.openxmlformats-officedocument.presentationml.tags+xml"/>
  <Override PartName="/ppt/tags/tag791.xml" ContentType="application/vnd.openxmlformats-officedocument.presentationml.tags+xml"/>
  <Override PartName="/ppt/tags/tag792.xml" ContentType="application/vnd.openxmlformats-officedocument.presentationml.tags+xml"/>
  <Override PartName="/ppt/tags/tag793.xml" ContentType="application/vnd.openxmlformats-officedocument.presentationml.tags+xml"/>
  <Override PartName="/ppt/tags/tag794.xml" ContentType="application/vnd.openxmlformats-officedocument.presentationml.tags+xml"/>
  <Override PartName="/ppt/tags/tag795.xml" ContentType="application/vnd.openxmlformats-officedocument.presentationml.tags+xml"/>
  <Override PartName="/ppt/tags/tag796.xml" ContentType="application/vnd.openxmlformats-officedocument.presentationml.tags+xml"/>
  <Override PartName="/ppt/tags/tag797.xml" ContentType="application/vnd.openxmlformats-officedocument.presentationml.tags+xml"/>
  <Override PartName="/ppt/tags/tag798.xml" ContentType="application/vnd.openxmlformats-officedocument.presentationml.tags+xml"/>
  <Override PartName="/ppt/tags/tag799.xml" ContentType="application/vnd.openxmlformats-officedocument.presentationml.tags+xml"/>
  <Override PartName="/ppt/tags/tag800.xml" ContentType="application/vnd.openxmlformats-officedocument.presentationml.tags+xml"/>
  <Override PartName="/ppt/tags/tag801.xml" ContentType="application/vnd.openxmlformats-officedocument.presentationml.tags+xml"/>
  <Override PartName="/ppt/tags/tag802.xml" ContentType="application/vnd.openxmlformats-officedocument.presentationml.tags+xml"/>
  <Override PartName="/ppt/tags/tag803.xml" ContentType="application/vnd.openxmlformats-officedocument.presentationml.tags+xml"/>
  <Override PartName="/ppt/tags/tag804.xml" ContentType="application/vnd.openxmlformats-officedocument.presentationml.tags+xml"/>
  <Override PartName="/ppt/tags/tag805.xml" ContentType="application/vnd.openxmlformats-officedocument.presentationml.tags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theme/theme24.xml" ContentType="application/vnd.openxmlformats-officedocument.theme+xml"/>
  <Override PartName="/ppt/tags/tag806.xml" ContentType="application/vnd.openxmlformats-officedocument.presentationml.tags+xml"/>
  <Override PartName="/ppt/tags/tag807.xml" ContentType="application/vnd.openxmlformats-officedocument.presentationml.tags+xml"/>
  <Override PartName="/ppt/tags/tag808.xml" ContentType="application/vnd.openxmlformats-officedocument.presentationml.tags+xml"/>
  <Override PartName="/ppt/tags/tag809.xml" ContentType="application/vnd.openxmlformats-officedocument.presentationml.tags+xml"/>
  <Override PartName="/ppt/tags/tag810.xml" ContentType="application/vnd.openxmlformats-officedocument.presentationml.tags+xml"/>
  <Override PartName="/ppt/tags/tag811.xml" ContentType="application/vnd.openxmlformats-officedocument.presentationml.tags+xml"/>
  <Override PartName="/ppt/tags/tag812.xml" ContentType="application/vnd.openxmlformats-officedocument.presentationml.tags+xml"/>
  <Override PartName="/ppt/tags/tag813.xml" ContentType="application/vnd.openxmlformats-officedocument.presentationml.tags+xml"/>
  <Override PartName="/ppt/tags/tag814.xml" ContentType="application/vnd.openxmlformats-officedocument.presentationml.tags+xml"/>
  <Override PartName="/ppt/tags/tag815.xml" ContentType="application/vnd.openxmlformats-officedocument.presentationml.tags+xml"/>
  <Override PartName="/ppt/tags/tag816.xml" ContentType="application/vnd.openxmlformats-officedocument.presentationml.tags+xml"/>
  <Override PartName="/ppt/tags/tag817.xml" ContentType="application/vnd.openxmlformats-officedocument.presentationml.tags+xml"/>
  <Override PartName="/ppt/tags/tag818.xml" ContentType="application/vnd.openxmlformats-officedocument.presentationml.tags+xml"/>
  <Override PartName="/ppt/tags/tag819.xml" ContentType="application/vnd.openxmlformats-officedocument.presentationml.tags+xml"/>
  <Override PartName="/ppt/tags/tag820.xml" ContentType="application/vnd.openxmlformats-officedocument.presentationml.tags+xml"/>
  <Override PartName="/ppt/tags/tag821.xml" ContentType="application/vnd.openxmlformats-officedocument.presentationml.tags+xml"/>
  <Override PartName="/ppt/tags/tag822.xml" ContentType="application/vnd.openxmlformats-officedocument.presentationml.tags+xml"/>
  <Override PartName="/ppt/tags/tag823.xml" ContentType="application/vnd.openxmlformats-officedocument.presentationml.tags+xml"/>
  <Override PartName="/ppt/tags/tag824.xml" ContentType="application/vnd.openxmlformats-officedocument.presentationml.tags+xml"/>
  <Override PartName="/ppt/tags/tag825.xml" ContentType="application/vnd.openxmlformats-officedocument.presentationml.tags+xml"/>
  <Override PartName="/ppt/tags/tag826.xml" ContentType="application/vnd.openxmlformats-officedocument.presentationml.tags+xml"/>
  <Override PartName="/ppt/tags/tag827.xml" ContentType="application/vnd.openxmlformats-officedocument.presentationml.tags+xml"/>
  <Override PartName="/ppt/tags/tag828.xml" ContentType="application/vnd.openxmlformats-officedocument.presentationml.tags+xml"/>
  <Override PartName="/ppt/tags/tag829.xml" ContentType="application/vnd.openxmlformats-officedocument.presentationml.tags+xml"/>
  <Override PartName="/ppt/tags/tag830.xml" ContentType="application/vnd.openxmlformats-officedocument.presentationml.tags+xml"/>
  <Override PartName="/ppt/tags/tag831.xml" ContentType="application/vnd.openxmlformats-officedocument.presentationml.tags+xml"/>
  <Override PartName="/ppt/tags/tag832.xml" ContentType="application/vnd.openxmlformats-officedocument.presentationml.tags+xml"/>
  <Override PartName="/ppt/tags/tag833.xml" ContentType="application/vnd.openxmlformats-officedocument.presentationml.tags+xml"/>
  <Override PartName="/ppt/tags/tag834.xml" ContentType="application/vnd.openxmlformats-officedocument.presentationml.tags+xml"/>
  <Override PartName="/ppt/tags/tag835.xml" ContentType="application/vnd.openxmlformats-officedocument.presentationml.tags+xml"/>
  <Override PartName="/ppt/tags/tag836.xml" ContentType="application/vnd.openxmlformats-officedocument.presentationml.tags+xml"/>
  <Override PartName="/ppt/tags/tag837.xml" ContentType="application/vnd.openxmlformats-officedocument.presentationml.tags+xml"/>
  <Override PartName="/ppt/tags/tag838.xml" ContentType="application/vnd.openxmlformats-officedocument.presentationml.tags+xml"/>
  <Override PartName="/ppt/tags/tag839.xml" ContentType="application/vnd.openxmlformats-officedocument.presentationml.tags+xml"/>
  <Override PartName="/ppt/tags/tag840.xml" ContentType="application/vnd.openxmlformats-officedocument.presentationml.tags+xml"/>
  <Override PartName="/ppt/tags/tag841.xml" ContentType="application/vnd.openxmlformats-officedocument.presentationml.tags+xml"/>
  <Override PartName="/ppt/tags/tag842.xml" ContentType="application/vnd.openxmlformats-officedocument.presentationml.tags+xml"/>
  <Override PartName="/ppt/tags/tag843.xml" ContentType="application/vnd.openxmlformats-officedocument.presentationml.tags+xml"/>
  <Override PartName="/ppt/slideLayouts/slideLayout277.xml" ContentType="application/vnd.openxmlformats-officedocument.presentationml.slideLayout+xml"/>
  <Override PartName="/ppt/theme/theme25.xml" ContentType="application/vnd.openxmlformats-officedocument.theme+xml"/>
  <Override PartName="/ppt/tags/tag844.xml" ContentType="application/vnd.openxmlformats-officedocument.presentationml.tags+xml"/>
  <Override PartName="/ppt/tags/tag845.xml" ContentType="application/vnd.openxmlformats-officedocument.presentationml.tags+xml"/>
  <Override PartName="/ppt/tags/tag846.xml" ContentType="application/vnd.openxmlformats-officedocument.presentationml.tags+xml"/>
  <Override PartName="/ppt/tags/tag847.xml" ContentType="application/vnd.openxmlformats-officedocument.presentationml.tags+xml"/>
  <Override PartName="/ppt/tags/tag848.xml" ContentType="application/vnd.openxmlformats-officedocument.presentationml.tags+xml"/>
  <Override PartName="/ppt/tags/tag849.xml" ContentType="application/vnd.openxmlformats-officedocument.presentationml.tags+xml"/>
  <Override PartName="/ppt/tags/tag850.xml" ContentType="application/vnd.openxmlformats-officedocument.presentationml.tags+xml"/>
  <Override PartName="/ppt/tags/tag851.xml" ContentType="application/vnd.openxmlformats-officedocument.presentationml.tags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theme/theme26.xml" ContentType="application/vnd.openxmlformats-officedocument.theme+xml"/>
  <Override PartName="/ppt/tags/tag852.xml" ContentType="application/vnd.openxmlformats-officedocument.presentationml.tags+xml"/>
  <Override PartName="/ppt/tags/tag853.xml" ContentType="application/vnd.openxmlformats-officedocument.presentationml.tags+xml"/>
  <Override PartName="/ppt/tags/tag854.xml" ContentType="application/vnd.openxmlformats-officedocument.presentationml.tags+xml"/>
  <Override PartName="/ppt/tags/tag855.xml" ContentType="application/vnd.openxmlformats-officedocument.presentationml.tags+xml"/>
  <Override PartName="/ppt/tags/tag856.xml" ContentType="application/vnd.openxmlformats-officedocument.presentationml.tags+xml"/>
  <Override PartName="/ppt/tags/tag857.xml" ContentType="application/vnd.openxmlformats-officedocument.presentationml.tags+xml"/>
  <Override PartName="/ppt/tags/tag858.xml" ContentType="application/vnd.openxmlformats-officedocument.presentationml.tags+xml"/>
  <Override PartName="/ppt/tags/tag859.xml" ContentType="application/vnd.openxmlformats-officedocument.presentationml.tags+xml"/>
  <Override PartName="/ppt/tags/tag860.xml" ContentType="application/vnd.openxmlformats-officedocument.presentationml.tags+xml"/>
  <Override PartName="/ppt/tags/tag861.xml" ContentType="application/vnd.openxmlformats-officedocument.presentationml.tags+xml"/>
  <Override PartName="/ppt/tags/tag862.xml" ContentType="application/vnd.openxmlformats-officedocument.presentationml.tags+xml"/>
  <Override PartName="/ppt/tags/tag863.xml" ContentType="application/vnd.openxmlformats-officedocument.presentationml.tags+xml"/>
  <Override PartName="/ppt/tags/tag864.xml" ContentType="application/vnd.openxmlformats-officedocument.presentationml.tags+xml"/>
  <Override PartName="/ppt/tags/tag865.xml" ContentType="application/vnd.openxmlformats-officedocument.presentationml.tags+xml"/>
  <Override PartName="/ppt/tags/tag866.xml" ContentType="application/vnd.openxmlformats-officedocument.presentationml.tags+xml"/>
  <Override PartName="/ppt/tags/tag867.xml" ContentType="application/vnd.openxmlformats-officedocument.presentationml.tags+xml"/>
  <Override PartName="/ppt/tags/tag868.xml" ContentType="application/vnd.openxmlformats-officedocument.presentationml.tags+xml"/>
  <Override PartName="/ppt/tags/tag869.xml" ContentType="application/vnd.openxmlformats-officedocument.presentationml.tags+xml"/>
  <Override PartName="/ppt/tags/tag870.xml" ContentType="application/vnd.openxmlformats-officedocument.presentationml.tags+xml"/>
  <Override PartName="/ppt/tags/tag871.xml" ContentType="application/vnd.openxmlformats-officedocument.presentationml.tags+xml"/>
  <Override PartName="/ppt/tags/tag872.xml" ContentType="application/vnd.openxmlformats-officedocument.presentationml.tags+xml"/>
  <Override PartName="/ppt/tags/tag873.xml" ContentType="application/vnd.openxmlformats-officedocument.presentationml.tags+xml"/>
  <Override PartName="/ppt/tags/tag874.xml" ContentType="application/vnd.openxmlformats-officedocument.presentationml.tags+xml"/>
  <Override PartName="/ppt/tags/tag875.xml" ContentType="application/vnd.openxmlformats-officedocument.presentationml.tags+xml"/>
  <Override PartName="/ppt/tags/tag876.xml" ContentType="application/vnd.openxmlformats-officedocument.presentationml.tags+xml"/>
  <Override PartName="/ppt/tags/tag877.xml" ContentType="application/vnd.openxmlformats-officedocument.presentationml.tags+xml"/>
  <Override PartName="/ppt/tags/tag878.xml" ContentType="application/vnd.openxmlformats-officedocument.presentationml.tags+xml"/>
  <Override PartName="/ppt/tags/tag879.xml" ContentType="application/vnd.openxmlformats-officedocument.presentationml.tags+xml"/>
  <Override PartName="/ppt/tags/tag880.xml" ContentType="application/vnd.openxmlformats-officedocument.presentationml.tags+xml"/>
  <Override PartName="/ppt/tags/tag881.xml" ContentType="application/vnd.openxmlformats-officedocument.presentationml.tags+xml"/>
  <Override PartName="/ppt/tags/tag882.xml" ContentType="application/vnd.openxmlformats-officedocument.presentationml.tags+xml"/>
  <Override PartName="/ppt/tags/tag883.xml" ContentType="application/vnd.openxmlformats-officedocument.presentationml.tags+xml"/>
  <Override PartName="/ppt/tags/tag884.xml" ContentType="application/vnd.openxmlformats-officedocument.presentationml.tags+xml"/>
  <Override PartName="/ppt/tags/tag885.xml" ContentType="application/vnd.openxmlformats-officedocument.presentationml.tags+xml"/>
  <Override PartName="/ppt/tags/tag886.xml" ContentType="application/vnd.openxmlformats-officedocument.presentationml.tags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theme/theme27.xml" ContentType="application/vnd.openxmlformats-officedocument.theme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theme/theme28.xml" ContentType="application/vnd.openxmlformats-officedocument.theme+xml"/>
  <Override PartName="/ppt/tags/tag887.xml" ContentType="application/vnd.openxmlformats-officedocument.presentationml.tags+xml"/>
  <Override PartName="/ppt/tags/tag888.xml" ContentType="application/vnd.openxmlformats-officedocument.presentationml.tags+xml"/>
  <Override PartName="/ppt/tags/tag889.xml" ContentType="application/vnd.openxmlformats-officedocument.presentationml.tags+xml"/>
  <Override PartName="/ppt/tags/tag890.xml" ContentType="application/vnd.openxmlformats-officedocument.presentationml.tags+xml"/>
  <Override PartName="/ppt/tags/tag891.xml" ContentType="application/vnd.openxmlformats-officedocument.presentationml.tags+xml"/>
  <Override PartName="/ppt/tags/tag892.xml" ContentType="application/vnd.openxmlformats-officedocument.presentationml.tags+xml"/>
  <Override PartName="/ppt/tags/tag893.xml" ContentType="application/vnd.openxmlformats-officedocument.presentationml.tags+xml"/>
  <Override PartName="/ppt/tags/tag894.xml" ContentType="application/vnd.openxmlformats-officedocument.presentationml.tags+xml"/>
  <Override PartName="/ppt/tags/tag895.xml" ContentType="application/vnd.openxmlformats-officedocument.presentationml.tags+xml"/>
  <Override PartName="/ppt/tags/tag896.xml" ContentType="application/vnd.openxmlformats-officedocument.presentationml.tags+xml"/>
  <Override PartName="/ppt/tags/tag897.xml" ContentType="application/vnd.openxmlformats-officedocument.presentationml.tags+xml"/>
  <Override PartName="/ppt/tags/tag898.xml" ContentType="application/vnd.openxmlformats-officedocument.presentationml.tags+xml"/>
  <Override PartName="/ppt/tags/tag899.xml" ContentType="application/vnd.openxmlformats-officedocument.presentationml.tags+xml"/>
  <Override PartName="/ppt/tags/tag900.xml" ContentType="application/vnd.openxmlformats-officedocument.presentationml.tags+xml"/>
  <Override PartName="/ppt/tags/tag901.xml" ContentType="application/vnd.openxmlformats-officedocument.presentationml.tags+xml"/>
  <Override PartName="/ppt/tags/tag902.xml" ContentType="application/vnd.openxmlformats-officedocument.presentationml.tags+xml"/>
  <Override PartName="/ppt/tags/tag903.xml" ContentType="application/vnd.openxmlformats-officedocument.presentationml.tags+xml"/>
  <Override PartName="/ppt/tags/tag904.xml" ContentType="application/vnd.openxmlformats-officedocument.presentationml.tags+xml"/>
  <Override PartName="/ppt/tags/tag905.xml" ContentType="application/vnd.openxmlformats-officedocument.presentationml.tags+xml"/>
  <Override PartName="/ppt/tags/tag906.xml" ContentType="application/vnd.openxmlformats-officedocument.presentationml.tags+xml"/>
  <Override PartName="/ppt/tags/tag907.xml" ContentType="application/vnd.openxmlformats-officedocument.presentationml.tags+xml"/>
  <Override PartName="/ppt/tags/tag908.xml" ContentType="application/vnd.openxmlformats-officedocument.presentationml.tags+xml"/>
  <Override PartName="/ppt/tags/tag909.xml" ContentType="application/vnd.openxmlformats-officedocument.presentationml.tags+xml"/>
  <Override PartName="/ppt/tags/tag910.xml" ContentType="application/vnd.openxmlformats-officedocument.presentationml.tags+xml"/>
  <Override PartName="/ppt/tags/tag911.xml" ContentType="application/vnd.openxmlformats-officedocument.presentationml.tags+xml"/>
  <Override PartName="/ppt/tags/tag912.xml" ContentType="application/vnd.openxmlformats-officedocument.presentationml.tags+xml"/>
  <Override PartName="/ppt/tags/tag913.xml" ContentType="application/vnd.openxmlformats-officedocument.presentationml.tags+xml"/>
  <Override PartName="/ppt/tags/tag914.xml" ContentType="application/vnd.openxmlformats-officedocument.presentationml.tags+xml"/>
  <Override PartName="/ppt/tags/tag915.xml" ContentType="application/vnd.openxmlformats-officedocument.presentationml.tags+xml"/>
  <Override PartName="/ppt/tags/tag916.xml" ContentType="application/vnd.openxmlformats-officedocument.presentationml.tags+xml"/>
  <Override PartName="/ppt/tags/tag917.xml" ContentType="application/vnd.openxmlformats-officedocument.presentationml.tags+xml"/>
  <Override PartName="/ppt/tags/tag918.xml" ContentType="application/vnd.openxmlformats-officedocument.presentationml.tags+xml"/>
  <Override PartName="/ppt/tags/tag919.xml" ContentType="application/vnd.openxmlformats-officedocument.presentationml.tags+xml"/>
  <Override PartName="/ppt/tags/tag920.xml" ContentType="application/vnd.openxmlformats-officedocument.presentationml.tags+xml"/>
  <Override PartName="/ppt/tags/tag921.xml" ContentType="application/vnd.openxmlformats-officedocument.presentationml.tags+xml"/>
  <Override PartName="/ppt/tags/tag922.xml" ContentType="application/vnd.openxmlformats-officedocument.presentationml.tags+xml"/>
  <Override PartName="/ppt/tags/tag923.xml" ContentType="application/vnd.openxmlformats-officedocument.presentationml.tags+xml"/>
  <Override PartName="/ppt/tags/tag924.xml" ContentType="application/vnd.openxmlformats-officedocument.presentationml.tags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theme/theme29.xml" ContentType="application/vnd.openxmlformats-officedocument.theme+xml"/>
  <Override PartName="/ppt/tags/tag925.xml" ContentType="application/vnd.openxmlformats-officedocument.presentationml.tags+xml"/>
  <Override PartName="/ppt/tags/tag926.xml" ContentType="application/vnd.openxmlformats-officedocument.presentationml.tags+xml"/>
  <Override PartName="/ppt/tags/tag927.xml" ContentType="application/vnd.openxmlformats-officedocument.presentationml.tags+xml"/>
  <Override PartName="/ppt/tags/tag928.xml" ContentType="application/vnd.openxmlformats-officedocument.presentationml.tags+xml"/>
  <Override PartName="/ppt/tags/tag929.xml" ContentType="application/vnd.openxmlformats-officedocument.presentationml.tags+xml"/>
  <Override PartName="/ppt/tags/tag930.xml" ContentType="application/vnd.openxmlformats-officedocument.presentationml.tags+xml"/>
  <Override PartName="/ppt/tags/tag931.xml" ContentType="application/vnd.openxmlformats-officedocument.presentationml.tags+xml"/>
  <Override PartName="/ppt/tags/tag932.xml" ContentType="application/vnd.openxmlformats-officedocument.presentationml.tags+xml"/>
  <Override PartName="/ppt/tags/tag933.xml" ContentType="application/vnd.openxmlformats-officedocument.presentationml.tags+xml"/>
  <Override PartName="/ppt/tags/tag934.xml" ContentType="application/vnd.openxmlformats-officedocument.presentationml.tags+xml"/>
  <Override PartName="/ppt/tags/tag935.xml" ContentType="application/vnd.openxmlformats-officedocument.presentationml.tags+xml"/>
  <Override PartName="/ppt/tags/tag936.xml" ContentType="application/vnd.openxmlformats-officedocument.presentationml.tags+xml"/>
  <Override PartName="/ppt/tags/tag937.xml" ContentType="application/vnd.openxmlformats-officedocument.presentationml.tags+xml"/>
  <Override PartName="/ppt/tags/tag938.xml" ContentType="application/vnd.openxmlformats-officedocument.presentationml.tags+xml"/>
  <Override PartName="/ppt/tags/tag939.xml" ContentType="application/vnd.openxmlformats-officedocument.presentationml.tags+xml"/>
  <Override PartName="/ppt/tags/tag940.xml" ContentType="application/vnd.openxmlformats-officedocument.presentationml.tags+xml"/>
  <Override PartName="/ppt/tags/tag941.xml" ContentType="application/vnd.openxmlformats-officedocument.presentationml.tags+xml"/>
  <Override PartName="/ppt/tags/tag942.xml" ContentType="application/vnd.openxmlformats-officedocument.presentationml.tags+xml"/>
  <Override PartName="/ppt/tags/tag943.xml" ContentType="application/vnd.openxmlformats-officedocument.presentationml.tags+xml"/>
  <Override PartName="/ppt/tags/tag944.xml" ContentType="application/vnd.openxmlformats-officedocument.presentationml.tags+xml"/>
  <Override PartName="/ppt/tags/tag945.xml" ContentType="application/vnd.openxmlformats-officedocument.presentationml.tags+xml"/>
  <Override PartName="/ppt/tags/tag946.xml" ContentType="application/vnd.openxmlformats-officedocument.presentationml.tags+xml"/>
  <Override PartName="/ppt/tags/tag947.xml" ContentType="application/vnd.openxmlformats-officedocument.presentationml.tags+xml"/>
  <Override PartName="/ppt/tags/tag948.xml" ContentType="application/vnd.openxmlformats-officedocument.presentationml.tags+xml"/>
  <Override PartName="/ppt/tags/tag949.xml" ContentType="application/vnd.openxmlformats-officedocument.presentationml.tags+xml"/>
  <Override PartName="/ppt/tags/tag950.xml" ContentType="application/vnd.openxmlformats-officedocument.presentationml.tags+xml"/>
  <Override PartName="/ppt/tags/tag951.xml" ContentType="application/vnd.openxmlformats-officedocument.presentationml.tags+xml"/>
  <Override PartName="/ppt/tags/tag952.xml" ContentType="application/vnd.openxmlformats-officedocument.presentationml.tags+xml"/>
  <Override PartName="/ppt/tags/tag953.xml" ContentType="application/vnd.openxmlformats-officedocument.presentationml.tags+xml"/>
  <Override PartName="/ppt/tags/tag954.xml" ContentType="application/vnd.openxmlformats-officedocument.presentationml.tags+xml"/>
  <Override PartName="/ppt/tags/tag955.xml" ContentType="application/vnd.openxmlformats-officedocument.presentationml.tags+xml"/>
  <Override PartName="/ppt/tags/tag956.xml" ContentType="application/vnd.openxmlformats-officedocument.presentationml.tags+xml"/>
  <Override PartName="/ppt/tags/tag957.xml" ContentType="application/vnd.openxmlformats-officedocument.presentationml.tags+xml"/>
  <Override PartName="/ppt/tags/tag958.xml" ContentType="application/vnd.openxmlformats-officedocument.presentationml.tags+xml"/>
  <Override PartName="/ppt/tags/tag959.xml" ContentType="application/vnd.openxmlformats-officedocument.presentationml.tags+xml"/>
  <Override PartName="/ppt/tags/tag960.xml" ContentType="application/vnd.openxmlformats-officedocument.presentationml.tags+xml"/>
  <Override PartName="/ppt/tags/tag961.xml" ContentType="application/vnd.openxmlformats-officedocument.presentationml.tags+xml"/>
  <Override PartName="/ppt/tags/tag962.xml" ContentType="application/vnd.openxmlformats-officedocument.presentationml.tags+xml"/>
  <Override PartName="/ppt/tags/tag963.xml" ContentType="application/vnd.openxmlformats-officedocument.presentationml.tags+xml"/>
  <Override PartName="/ppt/tags/tag964.xml" ContentType="application/vnd.openxmlformats-officedocument.presentationml.tags+xml"/>
  <Override PartName="/ppt/tags/tag965.xml" ContentType="application/vnd.openxmlformats-officedocument.presentationml.tags+xml"/>
  <Override PartName="/ppt/theme/theme30.xml" ContentType="application/vnd.openxmlformats-officedocument.theme+xml"/>
  <Override PartName="/ppt/theme/themeOverride1.xml" ContentType="application/vnd.openxmlformats-officedocument.themeOverride+xml"/>
  <Override PartName="/ppt/tags/tag966.xml" ContentType="application/vnd.openxmlformats-officedocument.presentationml.tags+xml"/>
  <Override PartName="/ppt/tags/tag967.xml" ContentType="application/vnd.openxmlformats-officedocument.presentationml.tags+xml"/>
  <Override PartName="/ppt/tags/tag968.xml" ContentType="application/vnd.openxmlformats-officedocument.presentationml.tags+xml"/>
  <Override PartName="/ppt/tags/tag969.xml" ContentType="application/vnd.openxmlformats-officedocument.presentationml.tags+xml"/>
  <Override PartName="/ppt/tags/tag970.xml" ContentType="application/vnd.openxmlformats-officedocument.presentationml.tags+xml"/>
  <Override PartName="/ppt/tags/tag971.xml" ContentType="application/vnd.openxmlformats-officedocument.presentationml.tags+xml"/>
  <Override PartName="/ppt/tags/tag972.xml" ContentType="application/vnd.openxmlformats-officedocument.presentationml.tags+xml"/>
  <Override PartName="/ppt/tags/tag973.xml" ContentType="application/vnd.openxmlformats-officedocument.presentationml.tags+xml"/>
  <Override PartName="/ppt/tags/tag974.xml" ContentType="application/vnd.openxmlformats-officedocument.presentationml.tags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ags/tag975.xml" ContentType="application/vnd.openxmlformats-officedocument.presentationml.tags+xml"/>
  <Override PartName="/ppt/tags/tag976.xml" ContentType="application/vnd.openxmlformats-officedocument.presentationml.tags+xml"/>
  <Override PartName="/ppt/tags/tag977.xml" ContentType="application/vnd.openxmlformats-officedocument.presentationml.tags+xml"/>
  <Override PartName="/ppt/tags/tag978.xml" ContentType="application/vnd.openxmlformats-officedocument.presentationml.tags+xml"/>
  <Override PartName="/ppt/notesSlides/notesSlide2.xml" ContentType="application/vnd.openxmlformats-officedocument.presentationml.notesSlide+xml"/>
  <Override PartName="/ppt/theme/themeOverride7.xml" ContentType="application/vnd.openxmlformats-officedocument.themeOverride+xml"/>
  <Override PartName="/ppt/tags/tag979.xml" ContentType="application/vnd.openxmlformats-officedocument.presentationml.tags+xml"/>
  <Override PartName="/ppt/tags/tag980.xml" ContentType="application/vnd.openxmlformats-officedocument.presentationml.tags+xml"/>
  <Override PartName="/ppt/tags/tag981.xml" ContentType="application/vnd.openxmlformats-officedocument.presentationml.tags+xml"/>
  <Override PartName="/ppt/notesSlides/notesSlide3.xml" ContentType="application/vnd.openxmlformats-officedocument.presentationml.notesSlide+xml"/>
  <Override PartName="/ppt/theme/themeOverride8.xml" ContentType="application/vnd.openxmlformats-officedocument.themeOverride+xml"/>
  <Override PartName="/ppt/tags/tag982.xml" ContentType="application/vnd.openxmlformats-officedocument.presentationml.tags+xml"/>
  <Override PartName="/ppt/tags/tag983.xml" ContentType="application/vnd.openxmlformats-officedocument.presentationml.tags+xml"/>
  <Override PartName="/ppt/tags/tag984.xml" ContentType="application/vnd.openxmlformats-officedocument.presentationml.tags+xml"/>
  <Override PartName="/ppt/tags/tag985.xml" ContentType="application/vnd.openxmlformats-officedocument.presentationml.tags+xml"/>
  <Override PartName="/ppt/notesSlides/notesSlide4.xml" ContentType="application/vnd.openxmlformats-officedocument.presentationml.notesSlide+xml"/>
  <Override PartName="/ppt/theme/themeOverride9.xml" ContentType="application/vnd.openxmlformats-officedocument.themeOverride+xml"/>
  <Override PartName="/ppt/tags/tag986.xml" ContentType="application/vnd.openxmlformats-officedocument.presentationml.tags+xml"/>
  <Override PartName="/ppt/tags/tag987.xml" ContentType="application/vnd.openxmlformats-officedocument.presentationml.tags+xml"/>
  <Override PartName="/ppt/tags/tag988.xml" ContentType="application/vnd.openxmlformats-officedocument.presentationml.tags+xml"/>
  <Override PartName="/ppt/tags/tag989.xml" ContentType="application/vnd.openxmlformats-officedocument.presentationml.tags+xml"/>
  <Override PartName="/ppt/tags/tag990.xml" ContentType="application/vnd.openxmlformats-officedocument.presentationml.tags+xml"/>
  <Override PartName="/ppt/tags/tag991.xml" ContentType="application/vnd.openxmlformats-officedocument.presentationml.tags+xml"/>
  <Override PartName="/ppt/tags/tag992.xml" ContentType="application/vnd.openxmlformats-officedocument.presentationml.tags+xml"/>
  <Override PartName="/ppt/tags/tag993.xml" ContentType="application/vnd.openxmlformats-officedocument.presentationml.tags+xml"/>
  <Override PartName="/ppt/tags/tag994.xml" ContentType="application/vnd.openxmlformats-officedocument.presentationml.tags+xml"/>
  <Override PartName="/ppt/tags/tag995.xml" ContentType="application/vnd.openxmlformats-officedocument.presentationml.tags+xml"/>
  <Override PartName="/ppt/tags/tag996.xml" ContentType="application/vnd.openxmlformats-officedocument.presentationml.tags+xml"/>
  <Override PartName="/ppt/tags/tag997.xml" ContentType="application/vnd.openxmlformats-officedocument.presentationml.tags+xml"/>
  <Override PartName="/ppt/tags/tag998.xml" ContentType="application/vnd.openxmlformats-officedocument.presentationml.tags+xml"/>
  <Override PartName="/ppt/tags/tag999.xml" ContentType="application/vnd.openxmlformats-officedocument.presentationml.tags+xml"/>
  <Override PartName="/ppt/tags/tag1000.xml" ContentType="application/vnd.openxmlformats-officedocument.presentationml.tags+xml"/>
  <Override PartName="/ppt/tags/tag1001.xml" ContentType="application/vnd.openxmlformats-officedocument.presentationml.tags+xml"/>
  <Override PartName="/ppt/tags/tag1002.xml" ContentType="application/vnd.openxmlformats-officedocument.presentationml.tags+xml"/>
  <Override PartName="/ppt/notesSlides/notesSlide5.xml" ContentType="application/vnd.openxmlformats-officedocument.presentationml.notesSlide+xml"/>
  <Override PartName="/ppt/tags/tag1003.xml" ContentType="application/vnd.openxmlformats-officedocument.presentationml.tags+xml"/>
  <Override PartName="/ppt/tags/tag1004.xml" ContentType="application/vnd.openxmlformats-officedocument.presentationml.tags+xml"/>
  <Override PartName="/ppt/tags/tag1005.xml" ContentType="application/vnd.openxmlformats-officedocument.presentationml.tags+xml"/>
  <Override PartName="/ppt/tags/tag1006.xml" ContentType="application/vnd.openxmlformats-officedocument.presentationml.tags+xml"/>
  <Override PartName="/ppt/tags/tag1007.xml" ContentType="application/vnd.openxmlformats-officedocument.presentationml.tags+xml"/>
  <Override PartName="/ppt/tags/tag1008.xml" ContentType="application/vnd.openxmlformats-officedocument.presentationml.tags+xml"/>
  <Override PartName="/ppt/notesSlides/notesSlide6.xml" ContentType="application/vnd.openxmlformats-officedocument.presentationml.notesSlide+xml"/>
  <Override PartName="/ppt/theme/themeOverride10.xml" ContentType="application/vnd.openxmlformats-officedocument.themeOverride+xml"/>
  <Override PartName="/ppt/tags/tag1009.xml" ContentType="application/vnd.openxmlformats-officedocument.presentationml.tags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theme/themeOverride13.xml" ContentType="application/vnd.openxmlformats-officedocument.themeOverride+xml"/>
  <Override PartName="/ppt/theme/themeOverride14.xml" ContentType="application/vnd.openxmlformats-officedocument.themeOverride+xml"/>
  <Override PartName="/ppt/theme/themeOverride15.xml" ContentType="application/vnd.openxmlformats-officedocument.themeOverride+xml"/>
  <Override PartName="/ppt/theme/themeOverride16.xml" ContentType="application/vnd.openxmlformats-officedocument.themeOverride+xml"/>
  <Override PartName="/ppt/notesSlides/notesSlide7.xml" ContentType="application/vnd.openxmlformats-officedocument.presentationml.notesSlide+xml"/>
  <Override PartName="/ppt/theme/themeOverride17.xml" ContentType="application/vnd.openxmlformats-officedocument.themeOverride+xml"/>
  <Override PartName="/ppt/tags/tag1010.xml" ContentType="application/vnd.openxmlformats-officedocument.presentationml.tags+xml"/>
  <Override PartName="/ppt/tags/tag1011.xml" ContentType="application/vnd.openxmlformats-officedocument.presentationml.tags+xml"/>
  <Override PartName="/ppt/tags/tag1012.xml" ContentType="application/vnd.openxmlformats-officedocument.presentationml.tags+xml"/>
  <Override PartName="/ppt/tags/tag1013.xml" ContentType="application/vnd.openxmlformats-officedocument.presentationml.tags+xml"/>
  <Override PartName="/ppt/tags/tag1014.xml" ContentType="application/vnd.openxmlformats-officedocument.presentationml.tags+xml"/>
  <Override PartName="/ppt/tags/tag1015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heme/themeOverride18.xml" ContentType="application/vnd.openxmlformats-officedocument.themeOverride+xml"/>
  <Override PartName="/ppt/notesSlides/notesSlide11.xml" ContentType="application/vnd.openxmlformats-officedocument.presentationml.notesSlide+xml"/>
  <Override PartName="/ppt/theme/themeOverride19.xml" ContentType="application/vnd.openxmlformats-officedocument.themeOverride+xml"/>
  <Override PartName="/ppt/theme/themeOverride20.xml" ContentType="application/vnd.openxmlformats-officedocument.themeOverride+xml"/>
  <Override PartName="/ppt/theme/themeOverride21.xml" ContentType="application/vnd.openxmlformats-officedocument.themeOverride+xml"/>
  <Override PartName="/ppt/theme/themeOverride22.xml" ContentType="application/vnd.openxmlformats-officedocument.themeOverride+xml"/>
  <Override PartName="/ppt/tags/tag1016.xml" ContentType="application/vnd.openxmlformats-officedocument.presentationml.tags+xml"/>
  <Override PartName="/ppt/tags/tag1017.xml" ContentType="application/vnd.openxmlformats-officedocument.presentationml.tags+xml"/>
  <Override PartName="/ppt/tags/tag1018.xml" ContentType="application/vnd.openxmlformats-officedocument.presentationml.tags+xml"/>
  <Override PartName="/ppt/notesSlides/notesSlide12.xml" ContentType="application/vnd.openxmlformats-officedocument.presentationml.notesSlide+xml"/>
  <Override PartName="/ppt/tags/tag1019.xml" ContentType="application/vnd.openxmlformats-officedocument.presentationml.tags+xml"/>
  <Override PartName="/ppt/tags/tag1020.xml" ContentType="application/vnd.openxmlformats-officedocument.presentationml.tags+xml"/>
  <Override PartName="/ppt/tags/tag1021.xml" ContentType="application/vnd.openxmlformats-officedocument.presentationml.tags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4044" r:id="rId1"/>
    <p:sldMasterId id="2147483657" r:id="rId2"/>
    <p:sldMasterId id="2147485419" r:id="rId3"/>
    <p:sldMasterId id="2147486304" r:id="rId4"/>
    <p:sldMasterId id="2147486964" r:id="rId5"/>
    <p:sldMasterId id="2147487082" r:id="rId6"/>
    <p:sldMasterId id="2147487144" r:id="rId7"/>
    <p:sldMasterId id="2147491088" r:id="rId8"/>
    <p:sldMasterId id="2147497732" r:id="rId9"/>
    <p:sldMasterId id="2147509577" r:id="rId10"/>
    <p:sldMasterId id="2147509655" r:id="rId11"/>
    <p:sldMasterId id="2147516030" r:id="rId12"/>
    <p:sldMasterId id="2147517327" r:id="rId13"/>
    <p:sldMasterId id="2147517378" r:id="rId14"/>
    <p:sldMasterId id="2147517808" r:id="rId15"/>
    <p:sldMasterId id="2147517913" r:id="rId16"/>
    <p:sldMasterId id="2147518014" r:id="rId17"/>
    <p:sldMasterId id="2147518027" r:id="rId18"/>
    <p:sldMasterId id="2147518040" r:id="rId19"/>
    <p:sldMasterId id="2147518091" r:id="rId20"/>
    <p:sldMasterId id="2147518127" r:id="rId21"/>
    <p:sldMasterId id="2147518171" r:id="rId22"/>
    <p:sldMasterId id="2147518274" r:id="rId23"/>
    <p:sldMasterId id="2147518409" r:id="rId24"/>
    <p:sldMasterId id="2147518423" r:id="rId25"/>
    <p:sldMasterId id="2147518425" r:id="rId26"/>
    <p:sldMasterId id="2147518437" r:id="rId27"/>
    <p:sldMasterId id="2147518452" r:id="rId28"/>
    <p:sldMasterId id="2147518465" r:id="rId29"/>
  </p:sldMasterIdLst>
  <p:notesMasterIdLst>
    <p:notesMasterId r:id="rId98"/>
  </p:notesMasterIdLst>
  <p:sldIdLst>
    <p:sldId id="2186" r:id="rId30"/>
    <p:sldId id="2156" r:id="rId31"/>
    <p:sldId id="2191" r:id="rId32"/>
    <p:sldId id="2121" r:id="rId33"/>
    <p:sldId id="2100" r:id="rId34"/>
    <p:sldId id="2102" r:id="rId35"/>
    <p:sldId id="2195" r:id="rId36"/>
    <p:sldId id="2196" r:id="rId37"/>
    <p:sldId id="2197" r:id="rId38"/>
    <p:sldId id="2198" r:id="rId39"/>
    <p:sldId id="2104" r:id="rId40"/>
    <p:sldId id="2103" r:id="rId41"/>
    <p:sldId id="2202" r:id="rId42"/>
    <p:sldId id="2087" r:id="rId43"/>
    <p:sldId id="2098" r:id="rId44"/>
    <p:sldId id="2088" r:id="rId45"/>
    <p:sldId id="2176" r:id="rId46"/>
    <p:sldId id="2171" r:id="rId47"/>
    <p:sldId id="2173" r:id="rId48"/>
    <p:sldId id="2174" r:id="rId49"/>
    <p:sldId id="2183" r:id="rId50"/>
    <p:sldId id="2184" r:id="rId51"/>
    <p:sldId id="2178" r:id="rId52"/>
    <p:sldId id="2145" r:id="rId53"/>
    <p:sldId id="2179" r:id="rId54"/>
    <p:sldId id="2089" r:id="rId55"/>
    <p:sldId id="2157" r:id="rId56"/>
    <p:sldId id="2180" r:id="rId57"/>
    <p:sldId id="2150" r:id="rId58"/>
    <p:sldId id="2151" r:id="rId59"/>
    <p:sldId id="2051" r:id="rId60"/>
    <p:sldId id="2169" r:id="rId61"/>
    <p:sldId id="2152" r:id="rId62"/>
    <p:sldId id="2050" r:id="rId63"/>
    <p:sldId id="2053" r:id="rId64"/>
    <p:sldId id="2054" r:id="rId65"/>
    <p:sldId id="2091" r:id="rId66"/>
    <p:sldId id="2167" r:id="rId67"/>
    <p:sldId id="2213" r:id="rId68"/>
    <p:sldId id="2073" r:id="rId69"/>
    <p:sldId id="2154" r:id="rId70"/>
    <p:sldId id="2168" r:id="rId71"/>
    <p:sldId id="2188" r:id="rId72"/>
    <p:sldId id="2212" r:id="rId73"/>
    <p:sldId id="2209" r:id="rId74"/>
    <p:sldId id="2210" r:id="rId75"/>
    <p:sldId id="2211" r:id="rId76"/>
    <p:sldId id="2056" r:id="rId77"/>
    <p:sldId id="2078" r:id="rId78"/>
    <p:sldId id="2158" r:id="rId79"/>
    <p:sldId id="2162" r:id="rId80"/>
    <p:sldId id="2159" r:id="rId81"/>
    <p:sldId id="2149" r:id="rId82"/>
    <p:sldId id="2181" r:id="rId83"/>
    <p:sldId id="2163" r:id="rId84"/>
    <p:sldId id="2082" r:id="rId85"/>
    <p:sldId id="2097" r:id="rId86"/>
    <p:sldId id="2182" r:id="rId87"/>
    <p:sldId id="2189" r:id="rId88"/>
    <p:sldId id="2161" r:id="rId89"/>
    <p:sldId id="2160" r:id="rId90"/>
    <p:sldId id="2080" r:id="rId91"/>
    <p:sldId id="2076" r:id="rId92"/>
    <p:sldId id="2077" r:id="rId93"/>
    <p:sldId id="1937" r:id="rId94"/>
    <p:sldId id="2207" r:id="rId95"/>
    <p:sldId id="2208" r:id="rId96"/>
    <p:sldId id="2193" r:id="rId97"/>
  </p:sldIdLst>
  <p:sldSz cx="9144000" cy="6858000" type="screen4x3"/>
  <p:notesSz cx="7315200" cy="9601200"/>
  <p:embeddedFontLst>
    <p:embeddedFont>
      <p:font typeface="Aharoni" panose="02010803020104030203" pitchFamily="2" charset="-79"/>
      <p:bold r:id="rId99"/>
    </p:embeddedFont>
    <p:embeddedFont>
      <p:font typeface="Calibri" panose="020F0502020204030204" pitchFamily="34" charset="0"/>
      <p:regular r:id="rId100"/>
      <p:bold r:id="rId101"/>
      <p:italic r:id="rId102"/>
      <p:boldItalic r:id="rId103"/>
    </p:embeddedFont>
    <p:embeddedFont>
      <p:font typeface="Comic Sans MS" panose="030F0702030302020204" pitchFamily="66" charset="0"/>
      <p:regular r:id="rId104"/>
      <p:bold r:id="rId105"/>
    </p:embeddedFont>
    <p:embeddedFont>
      <p:font typeface="Times" panose="02020603050405020304" pitchFamily="18" charset="0"/>
      <p:regular r:id="rId106"/>
      <p:bold r:id="rId107"/>
      <p:italic r:id="rId108"/>
      <p:boldItalic r:id="rId109"/>
    </p:embeddedFont>
    <p:embeddedFont>
      <p:font typeface="Cambria Math" panose="02040503050406030204" pitchFamily="18" charset="0"/>
      <p:regular r:id="rId110"/>
    </p:embeddedFont>
    <p:embeddedFont>
      <p:font typeface="굴림" panose="020B0600000101010101" pitchFamily="34" charset="-127"/>
      <p:regular r:id="rId111"/>
    </p:embeddedFont>
    <p:embeddedFont>
      <p:font typeface="Arial Black" panose="020B0A04020102020204" pitchFamily="34" charset="0"/>
      <p:bold r:id="rId112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AECCCE"/>
    <a:srgbClr val="003BB0"/>
    <a:srgbClr val="738F91"/>
    <a:srgbClr val="98ACAE"/>
    <a:srgbClr val="1D1D59"/>
    <a:srgbClr val="003618"/>
    <a:srgbClr val="2C56DC"/>
    <a:srgbClr val="8CCBD0"/>
    <a:srgbClr val="9DD3D7"/>
    <a:srgbClr val="99D6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944" autoAdjust="0"/>
    <p:restoredTop sz="95148" autoAdjust="0"/>
  </p:normalViewPr>
  <p:slideViewPr>
    <p:cSldViewPr snapToGrid="0">
      <p:cViewPr varScale="1">
        <p:scale>
          <a:sx n="86" d="100"/>
          <a:sy n="86" d="100"/>
        </p:scale>
        <p:origin x="-677" y="-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9072"/>
    </p:cViewPr>
  </p:sorterViewPr>
  <p:notesViewPr>
    <p:cSldViewPr snapToGrid="0">
      <p:cViewPr varScale="1">
        <p:scale>
          <a:sx n="64" d="100"/>
          <a:sy n="64" d="100"/>
        </p:scale>
        <p:origin x="-3258" y="-114"/>
      </p:cViewPr>
      <p:guideLst>
        <p:guide orient="horz" pos="3024"/>
        <p:guide pos="2304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Master" Target="slideMasters/slideMaster26.xml"/><Relationship Id="rId21" Type="http://schemas.openxmlformats.org/officeDocument/2006/relationships/slideMaster" Target="slideMasters/slideMaster21.xml"/><Relationship Id="rId42" Type="http://schemas.openxmlformats.org/officeDocument/2006/relationships/slide" Target="slides/slide13.xml"/><Relationship Id="rId47" Type="http://schemas.openxmlformats.org/officeDocument/2006/relationships/slide" Target="slides/slide18.xml"/><Relationship Id="rId63" Type="http://schemas.openxmlformats.org/officeDocument/2006/relationships/slide" Target="slides/slide34.xml"/><Relationship Id="rId68" Type="http://schemas.openxmlformats.org/officeDocument/2006/relationships/slide" Target="slides/slide39.xml"/><Relationship Id="rId84" Type="http://schemas.openxmlformats.org/officeDocument/2006/relationships/slide" Target="slides/slide55.xml"/><Relationship Id="rId89" Type="http://schemas.openxmlformats.org/officeDocument/2006/relationships/slide" Target="slides/slide60.xml"/><Relationship Id="rId112" Type="http://schemas.openxmlformats.org/officeDocument/2006/relationships/font" Target="fonts/font14.fntdata"/><Relationship Id="rId16" Type="http://schemas.openxmlformats.org/officeDocument/2006/relationships/slideMaster" Target="slideMasters/slideMaster16.xml"/><Relationship Id="rId107" Type="http://schemas.openxmlformats.org/officeDocument/2006/relationships/font" Target="fonts/font9.fntdata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" Target="slides/slide3.xml"/><Relationship Id="rId37" Type="http://schemas.openxmlformats.org/officeDocument/2006/relationships/slide" Target="slides/slide8.xml"/><Relationship Id="rId40" Type="http://schemas.openxmlformats.org/officeDocument/2006/relationships/slide" Target="slides/slide11.xml"/><Relationship Id="rId45" Type="http://schemas.openxmlformats.org/officeDocument/2006/relationships/slide" Target="slides/slide16.xml"/><Relationship Id="rId53" Type="http://schemas.openxmlformats.org/officeDocument/2006/relationships/slide" Target="slides/slide24.xml"/><Relationship Id="rId58" Type="http://schemas.openxmlformats.org/officeDocument/2006/relationships/slide" Target="slides/slide29.xml"/><Relationship Id="rId66" Type="http://schemas.openxmlformats.org/officeDocument/2006/relationships/slide" Target="slides/slide37.xml"/><Relationship Id="rId74" Type="http://schemas.openxmlformats.org/officeDocument/2006/relationships/slide" Target="slides/slide45.xml"/><Relationship Id="rId79" Type="http://schemas.openxmlformats.org/officeDocument/2006/relationships/slide" Target="slides/slide50.xml"/><Relationship Id="rId87" Type="http://schemas.openxmlformats.org/officeDocument/2006/relationships/slide" Target="slides/slide58.xml"/><Relationship Id="rId102" Type="http://schemas.openxmlformats.org/officeDocument/2006/relationships/font" Target="fonts/font4.fntdata"/><Relationship Id="rId110" Type="http://schemas.openxmlformats.org/officeDocument/2006/relationships/font" Target="fonts/font12.fntdata"/><Relationship Id="rId115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32.xml"/><Relationship Id="rId82" Type="http://schemas.openxmlformats.org/officeDocument/2006/relationships/slide" Target="slides/slide53.xml"/><Relationship Id="rId90" Type="http://schemas.openxmlformats.org/officeDocument/2006/relationships/slide" Target="slides/slide61.xml"/><Relationship Id="rId95" Type="http://schemas.openxmlformats.org/officeDocument/2006/relationships/slide" Target="slides/slide66.xml"/><Relationship Id="rId19" Type="http://schemas.openxmlformats.org/officeDocument/2006/relationships/slideMaster" Target="slideMasters/slideMaster1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30" Type="http://schemas.openxmlformats.org/officeDocument/2006/relationships/slide" Target="slides/slide1.xml"/><Relationship Id="rId35" Type="http://schemas.openxmlformats.org/officeDocument/2006/relationships/slide" Target="slides/slide6.xml"/><Relationship Id="rId43" Type="http://schemas.openxmlformats.org/officeDocument/2006/relationships/slide" Target="slides/slide14.xml"/><Relationship Id="rId48" Type="http://schemas.openxmlformats.org/officeDocument/2006/relationships/slide" Target="slides/slide19.xml"/><Relationship Id="rId56" Type="http://schemas.openxmlformats.org/officeDocument/2006/relationships/slide" Target="slides/slide27.xml"/><Relationship Id="rId64" Type="http://schemas.openxmlformats.org/officeDocument/2006/relationships/slide" Target="slides/slide35.xml"/><Relationship Id="rId69" Type="http://schemas.openxmlformats.org/officeDocument/2006/relationships/slide" Target="slides/slide40.xml"/><Relationship Id="rId77" Type="http://schemas.openxmlformats.org/officeDocument/2006/relationships/slide" Target="slides/slide48.xml"/><Relationship Id="rId100" Type="http://schemas.openxmlformats.org/officeDocument/2006/relationships/font" Target="fonts/font2.fntdata"/><Relationship Id="rId105" Type="http://schemas.openxmlformats.org/officeDocument/2006/relationships/font" Target="fonts/font7.fntdata"/><Relationship Id="rId113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22.xml"/><Relationship Id="rId72" Type="http://schemas.openxmlformats.org/officeDocument/2006/relationships/slide" Target="slides/slide43.xml"/><Relationship Id="rId80" Type="http://schemas.openxmlformats.org/officeDocument/2006/relationships/slide" Target="slides/slide51.xml"/><Relationship Id="rId85" Type="http://schemas.openxmlformats.org/officeDocument/2006/relationships/slide" Target="slides/slide56.xml"/><Relationship Id="rId93" Type="http://schemas.openxmlformats.org/officeDocument/2006/relationships/slide" Target="slides/slide64.xml"/><Relationship Id="rId9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" Target="slides/slide4.xml"/><Relationship Id="rId38" Type="http://schemas.openxmlformats.org/officeDocument/2006/relationships/slide" Target="slides/slide9.xml"/><Relationship Id="rId46" Type="http://schemas.openxmlformats.org/officeDocument/2006/relationships/slide" Target="slides/slide17.xml"/><Relationship Id="rId59" Type="http://schemas.openxmlformats.org/officeDocument/2006/relationships/slide" Target="slides/slide30.xml"/><Relationship Id="rId67" Type="http://schemas.openxmlformats.org/officeDocument/2006/relationships/slide" Target="slides/slide38.xml"/><Relationship Id="rId103" Type="http://schemas.openxmlformats.org/officeDocument/2006/relationships/font" Target="fonts/font5.fntdata"/><Relationship Id="rId108" Type="http://schemas.openxmlformats.org/officeDocument/2006/relationships/font" Target="fonts/font10.fntdata"/><Relationship Id="rId116" Type="http://schemas.openxmlformats.org/officeDocument/2006/relationships/tableStyles" Target="tableStyles.xml"/><Relationship Id="rId20" Type="http://schemas.openxmlformats.org/officeDocument/2006/relationships/slideMaster" Target="slideMasters/slideMaster20.xml"/><Relationship Id="rId41" Type="http://schemas.openxmlformats.org/officeDocument/2006/relationships/slide" Target="slides/slide12.xml"/><Relationship Id="rId54" Type="http://schemas.openxmlformats.org/officeDocument/2006/relationships/slide" Target="slides/slide25.xml"/><Relationship Id="rId62" Type="http://schemas.openxmlformats.org/officeDocument/2006/relationships/slide" Target="slides/slide33.xml"/><Relationship Id="rId70" Type="http://schemas.openxmlformats.org/officeDocument/2006/relationships/slide" Target="slides/slide41.xml"/><Relationship Id="rId75" Type="http://schemas.openxmlformats.org/officeDocument/2006/relationships/slide" Target="slides/slide46.xml"/><Relationship Id="rId83" Type="http://schemas.openxmlformats.org/officeDocument/2006/relationships/slide" Target="slides/slide54.xml"/><Relationship Id="rId88" Type="http://schemas.openxmlformats.org/officeDocument/2006/relationships/slide" Target="slides/slide59.xml"/><Relationship Id="rId91" Type="http://schemas.openxmlformats.org/officeDocument/2006/relationships/slide" Target="slides/slide62.xml"/><Relationship Id="rId96" Type="http://schemas.openxmlformats.org/officeDocument/2006/relationships/slide" Target="slides/slide67.xml"/><Relationship Id="rId111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36" Type="http://schemas.openxmlformats.org/officeDocument/2006/relationships/slide" Target="slides/slide7.xml"/><Relationship Id="rId49" Type="http://schemas.openxmlformats.org/officeDocument/2006/relationships/slide" Target="slides/slide20.xml"/><Relationship Id="rId57" Type="http://schemas.openxmlformats.org/officeDocument/2006/relationships/slide" Target="slides/slide28.xml"/><Relationship Id="rId106" Type="http://schemas.openxmlformats.org/officeDocument/2006/relationships/font" Target="fonts/font8.fntdata"/><Relationship Id="rId114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2.xml"/><Relationship Id="rId44" Type="http://schemas.openxmlformats.org/officeDocument/2006/relationships/slide" Target="slides/slide15.xml"/><Relationship Id="rId52" Type="http://schemas.openxmlformats.org/officeDocument/2006/relationships/slide" Target="slides/slide23.xml"/><Relationship Id="rId60" Type="http://schemas.openxmlformats.org/officeDocument/2006/relationships/slide" Target="slides/slide31.xml"/><Relationship Id="rId65" Type="http://schemas.openxmlformats.org/officeDocument/2006/relationships/slide" Target="slides/slide36.xml"/><Relationship Id="rId73" Type="http://schemas.openxmlformats.org/officeDocument/2006/relationships/slide" Target="slides/slide44.xml"/><Relationship Id="rId78" Type="http://schemas.openxmlformats.org/officeDocument/2006/relationships/slide" Target="slides/slide49.xml"/><Relationship Id="rId81" Type="http://schemas.openxmlformats.org/officeDocument/2006/relationships/slide" Target="slides/slide52.xml"/><Relationship Id="rId86" Type="http://schemas.openxmlformats.org/officeDocument/2006/relationships/slide" Target="slides/slide57.xml"/><Relationship Id="rId94" Type="http://schemas.openxmlformats.org/officeDocument/2006/relationships/slide" Target="slides/slide65.xml"/><Relationship Id="rId99" Type="http://schemas.openxmlformats.org/officeDocument/2006/relationships/font" Target="fonts/font1.fntdata"/><Relationship Id="rId101" Type="http://schemas.openxmlformats.org/officeDocument/2006/relationships/font" Target="fonts/font3.fntdata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39" Type="http://schemas.openxmlformats.org/officeDocument/2006/relationships/slide" Target="slides/slide10.xml"/><Relationship Id="rId109" Type="http://schemas.openxmlformats.org/officeDocument/2006/relationships/font" Target="fonts/font11.fntdata"/><Relationship Id="rId34" Type="http://schemas.openxmlformats.org/officeDocument/2006/relationships/slide" Target="slides/slide5.xml"/><Relationship Id="rId50" Type="http://schemas.openxmlformats.org/officeDocument/2006/relationships/slide" Target="slides/slide21.xml"/><Relationship Id="rId55" Type="http://schemas.openxmlformats.org/officeDocument/2006/relationships/slide" Target="slides/slide26.xml"/><Relationship Id="rId76" Type="http://schemas.openxmlformats.org/officeDocument/2006/relationships/slide" Target="slides/slide47.xml"/><Relationship Id="rId97" Type="http://schemas.openxmlformats.org/officeDocument/2006/relationships/slide" Target="slides/slide68.xml"/><Relationship Id="rId104" Type="http://schemas.openxmlformats.org/officeDocument/2006/relationships/font" Target="fonts/font6.fntdata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42.xml"/><Relationship Id="rId92" Type="http://schemas.openxmlformats.org/officeDocument/2006/relationships/slide" Target="slides/slide63.xml"/><Relationship Id="rId2" Type="http://schemas.openxmlformats.org/officeDocument/2006/relationships/slideMaster" Target="slideMasters/slideMaster2.xml"/><Relationship Id="rId29" Type="http://schemas.openxmlformats.org/officeDocument/2006/relationships/slideMaster" Target="slideMasters/slideMaster29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Relationship Id="rId5" Type="http://schemas.openxmlformats.org/officeDocument/2006/relationships/image" Target="../media/image15.wmf"/><Relationship Id="rId4" Type="http://schemas.openxmlformats.org/officeDocument/2006/relationships/image" Target="../media/image14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wmf"/><Relationship Id="rId1" Type="http://schemas.openxmlformats.org/officeDocument/2006/relationships/image" Target="../media/image31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35.wmf"/><Relationship Id="rId1" Type="http://schemas.openxmlformats.org/officeDocument/2006/relationships/image" Target="../media/image34.wmf"/><Relationship Id="rId5" Type="http://schemas.openxmlformats.org/officeDocument/2006/relationships/image" Target="../media/image38.wmf"/><Relationship Id="rId4" Type="http://schemas.openxmlformats.org/officeDocument/2006/relationships/image" Target="../media/image37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332" tIns="48166" rIns="96332" bIns="48166" numCol="1" anchor="t" anchorCtr="0" compatLnSpc="1">
            <a:prstTxWarp prst="textNoShape">
              <a:avLst/>
            </a:prstTxWarp>
          </a:bodyPr>
          <a:lstStyle>
            <a:lvl1pPr algn="l" defTabSz="963613" eaLnBrk="1" hangingPunct="1">
              <a:spcBef>
                <a:spcPct val="0"/>
              </a:spcBef>
              <a:defRPr sz="1300" dirty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332" tIns="48166" rIns="96332" bIns="48166" numCol="1" anchor="t" anchorCtr="0" compatLnSpc="1">
            <a:prstTxWarp prst="textNoShape">
              <a:avLst/>
            </a:prstTxWarp>
          </a:bodyPr>
          <a:lstStyle>
            <a:lvl1pPr algn="r" defTabSz="963613" eaLnBrk="1" hangingPunct="1">
              <a:spcBef>
                <a:spcPct val="0"/>
              </a:spcBef>
              <a:defRPr sz="1300" dirty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94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2475"/>
            <a:ext cx="5851525" cy="431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332" tIns="48166" rIns="96332" bIns="4816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1860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332" tIns="48166" rIns="96332" bIns="48166" numCol="1" anchor="b" anchorCtr="0" compatLnSpc="1">
            <a:prstTxWarp prst="textNoShape">
              <a:avLst/>
            </a:prstTxWarp>
          </a:bodyPr>
          <a:lstStyle>
            <a:lvl1pPr algn="l" defTabSz="963613" eaLnBrk="1" hangingPunct="1">
              <a:spcBef>
                <a:spcPct val="0"/>
              </a:spcBef>
              <a:defRPr sz="1300" dirty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1860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332" tIns="48166" rIns="96332" bIns="48166" numCol="1" anchor="b" anchorCtr="0" compatLnSpc="1">
            <a:prstTxWarp prst="textNoShape">
              <a:avLst/>
            </a:prstTxWarp>
          </a:bodyPr>
          <a:lstStyle>
            <a:lvl1pPr algn="r" defTabSz="963613" eaLnBrk="1" hangingPunct="1">
              <a:spcBef>
                <a:spcPct val="0"/>
              </a:spcBef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3EBCA75-CDC5-4608-88B6-B01EA2EA71C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3798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63099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1355" indent="-284627" algn="l" defTabSz="963099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1819" indent="-228364" algn="l" defTabSz="963099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98546" indent="-228364" algn="l" defTabSz="963099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6929" indent="-228364" algn="l" defTabSz="963099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33515" indent="-228364" defTabSz="963099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3010100" indent="-228364" defTabSz="963099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86685" indent="-228364" defTabSz="963099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963270" indent="-228364" defTabSz="963099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9731FDA-60B6-4EA8-93A1-6544DEC469FD}" type="slidenum">
              <a:rPr lang="en-US" altLang="en-US" smtClean="0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3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53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2188" cy="3602038"/>
          </a:xfrm>
          <a:ln/>
        </p:spPr>
      </p:sp>
      <p:sp>
        <p:nvSpPr>
          <p:cNvPr id="153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3EBCA75-CDC5-4608-88B6-B01EA2EA71CB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87150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3EBCA75-CDC5-4608-88B6-B01EA2EA71CB}" type="slidenum">
              <a:rPr lang="en-US" smtClean="0"/>
              <a:pPr>
                <a:defRPr/>
              </a:pPr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8712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00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00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E5A364-BE46-47C0-9507-06F1337D2212}" type="slidenum">
              <a:rPr lang="en-US" smtClean="0">
                <a:solidFill>
                  <a:srgbClr val="000000"/>
                </a:solidFill>
              </a:rPr>
              <a:pPr/>
              <a:t>67</a:t>
            </a:fld>
            <a:endParaRPr 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00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00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E5A364-BE46-47C0-9507-06F1337D2212}" type="slidenum">
              <a:rPr lang="en-US" smtClean="0">
                <a:solidFill>
                  <a:srgbClr val="000000"/>
                </a:solidFill>
              </a:rPr>
              <a:pPr/>
              <a:t>68</a:t>
            </a:fld>
            <a:endParaRPr 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63613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63613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63613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63613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8968863F-3F87-404C-A8AB-F3A418349650}" type="slidenum">
              <a:rPr lang="en-US" sz="1300" smtClean="0">
                <a:solidFill>
                  <a:srgbClr val="000000"/>
                </a:solidFill>
              </a:rPr>
              <a:pPr eaLnBrk="1" hangingPunct="1"/>
              <a:t>10</a:t>
            </a:fld>
            <a:endParaRPr lang="en-US" sz="1300" smtClean="0">
              <a:solidFill>
                <a:srgbClr val="000000"/>
              </a:solidFill>
            </a:endParaRPr>
          </a:p>
        </p:txBody>
      </p:sp>
      <p:sp>
        <p:nvSpPr>
          <p:cNvPr id="204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63613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63613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63613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63613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98A216AC-AF79-4715-9BA4-CF48C2BC6AF0}" type="slidenum">
              <a:rPr lang="en-US" sz="1300" smtClean="0">
                <a:solidFill>
                  <a:srgbClr val="000000"/>
                </a:solidFill>
              </a:rPr>
              <a:pPr eaLnBrk="1" hangingPunct="1"/>
              <a:t>12</a:t>
            </a:fld>
            <a:endParaRPr lang="en-US" sz="1300" smtClean="0">
              <a:solidFill>
                <a:srgbClr val="000000"/>
              </a:solidFill>
            </a:endParaRPr>
          </a:p>
        </p:txBody>
      </p:sp>
      <p:sp>
        <p:nvSpPr>
          <p:cNvPr id="210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0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89855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63613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63613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63613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63613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8968863F-3F87-404C-A8AB-F3A418349650}" type="slidenum">
              <a:rPr lang="en-US" sz="1300" smtClean="0">
                <a:solidFill>
                  <a:srgbClr val="000000"/>
                </a:solidFill>
              </a:rPr>
              <a:pPr eaLnBrk="1" hangingPunct="1"/>
              <a:t>13</a:t>
            </a:fld>
            <a:endParaRPr lang="en-US" sz="1300" smtClean="0">
              <a:solidFill>
                <a:srgbClr val="000000"/>
              </a:solidFill>
            </a:endParaRPr>
          </a:p>
        </p:txBody>
      </p:sp>
      <p:sp>
        <p:nvSpPr>
          <p:cNvPr id="204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63613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63613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63613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63613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3BD42632-2DD1-46EE-9F33-FF3C0BFB0BFF}" type="slidenum">
              <a:rPr lang="en-US" sz="1300" smtClean="0">
                <a:solidFill>
                  <a:srgbClr val="000000"/>
                </a:solidFill>
              </a:rPr>
              <a:pPr eaLnBrk="1" hangingPunct="1"/>
              <a:t>14</a:t>
            </a:fld>
            <a:endParaRPr lang="en-US" sz="1300" smtClean="0">
              <a:solidFill>
                <a:srgbClr val="000000"/>
              </a:solidFill>
            </a:endParaRPr>
          </a:p>
        </p:txBody>
      </p:sp>
      <p:sp>
        <p:nvSpPr>
          <p:cNvPr id="223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3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35128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528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883" indent="-285725" defTabSz="963528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2898" indent="-228580" defTabSz="963528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057" indent="-228580" defTabSz="963528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217" indent="-228580" defTabSz="963528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376" indent="-228580" defTabSz="96352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536" indent="-228580" defTabSz="96352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8694" indent="-228580" defTabSz="96352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5854" indent="-228580" defTabSz="96352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11DB3D82-08D1-4D92-B025-D16E0A388CAE}" type="slidenum">
              <a:rPr lang="en-US" sz="1300">
                <a:solidFill>
                  <a:srgbClr val="000000"/>
                </a:solidFill>
              </a:rPr>
              <a:pPr eaLnBrk="1" hangingPunct="1"/>
              <a:t>15</a:t>
            </a:fld>
            <a:endParaRPr lang="en-US" sz="1300">
              <a:solidFill>
                <a:srgbClr val="000000"/>
              </a:solidFill>
            </a:endParaRPr>
          </a:p>
        </p:txBody>
      </p:sp>
      <p:sp>
        <p:nvSpPr>
          <p:cNvPr id="222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2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10137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3EBCA75-CDC5-4608-88B6-B01EA2EA71CB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45398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BD0B5C6-989D-4DF3-9B40-F2E0DBCF7BF7}" type="slidenum">
              <a:rPr lang="en-US">
                <a:solidFill>
                  <a:srgbClr val="000000"/>
                </a:solidFill>
              </a:rPr>
              <a:pPr/>
              <a:t>38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82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282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42521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528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883" indent="-285725" defTabSz="963528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2898" indent="-228580" defTabSz="963528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057" indent="-228580" defTabSz="963528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217" indent="-228580" defTabSz="963528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376" indent="-228580" defTabSz="96352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536" indent="-228580" defTabSz="96352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8694" indent="-228580" defTabSz="96352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5854" indent="-228580" defTabSz="96352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08635A00-C2C1-4947-A186-50EAB36C927F}" type="slidenum">
              <a:rPr lang="en-US" sz="1300">
                <a:solidFill>
                  <a:srgbClr val="000000"/>
                </a:solidFill>
              </a:rPr>
              <a:pPr eaLnBrk="1" hangingPunct="1"/>
              <a:t>39</a:t>
            </a:fld>
            <a:endParaRPr lang="en-US" sz="1300">
              <a:solidFill>
                <a:srgbClr val="000000"/>
              </a:solidFill>
            </a:endParaRPr>
          </a:p>
        </p:txBody>
      </p:sp>
      <p:sp>
        <p:nvSpPr>
          <p:cNvPr id="227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2188" cy="3602038"/>
          </a:xfrm>
          <a:ln/>
        </p:spPr>
      </p:sp>
      <p:sp>
        <p:nvSpPr>
          <p:cNvPr id="227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4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4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tags" Target="../tags/tag342.xml"/><Relationship Id="rId2" Type="http://schemas.openxmlformats.org/officeDocument/2006/relationships/tags" Target="../tags/tag341.xml"/><Relationship Id="rId1" Type="http://schemas.openxmlformats.org/officeDocument/2006/relationships/tags" Target="../tags/tag340.xml"/><Relationship Id="rId4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tags" Target="../tags/tag345.xml"/><Relationship Id="rId2" Type="http://schemas.openxmlformats.org/officeDocument/2006/relationships/tags" Target="../tags/tag344.xml"/><Relationship Id="rId1" Type="http://schemas.openxmlformats.org/officeDocument/2006/relationships/tags" Target="../tags/tag343.xml"/><Relationship Id="rId4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3" Type="http://schemas.openxmlformats.org/officeDocument/2006/relationships/tags" Target="../tags/tag348.xml"/><Relationship Id="rId2" Type="http://schemas.openxmlformats.org/officeDocument/2006/relationships/tags" Target="../tags/tag347.xml"/><Relationship Id="rId1" Type="http://schemas.openxmlformats.org/officeDocument/2006/relationships/tags" Target="../tags/tag346.xml"/><Relationship Id="rId4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3" Type="http://schemas.openxmlformats.org/officeDocument/2006/relationships/tags" Target="../tags/tag356.xml"/><Relationship Id="rId2" Type="http://schemas.openxmlformats.org/officeDocument/2006/relationships/tags" Target="../tags/tag355.xml"/><Relationship Id="rId1" Type="http://schemas.openxmlformats.org/officeDocument/2006/relationships/tags" Target="../tags/tag354.xml"/><Relationship Id="rId4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3" Type="http://schemas.openxmlformats.org/officeDocument/2006/relationships/tags" Target="../tags/tag359.xml"/><Relationship Id="rId2" Type="http://schemas.openxmlformats.org/officeDocument/2006/relationships/tags" Target="../tags/tag358.xml"/><Relationship Id="rId1" Type="http://schemas.openxmlformats.org/officeDocument/2006/relationships/tags" Target="../tags/tag357.xml"/><Relationship Id="rId4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3" Type="http://schemas.openxmlformats.org/officeDocument/2006/relationships/tags" Target="../tags/tag362.xml"/><Relationship Id="rId2" Type="http://schemas.openxmlformats.org/officeDocument/2006/relationships/tags" Target="../tags/tag361.xml"/><Relationship Id="rId1" Type="http://schemas.openxmlformats.org/officeDocument/2006/relationships/tags" Target="../tags/tag360.xml"/><Relationship Id="rId4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3" Type="http://schemas.openxmlformats.org/officeDocument/2006/relationships/tags" Target="../tags/tag365.xml"/><Relationship Id="rId2" Type="http://schemas.openxmlformats.org/officeDocument/2006/relationships/tags" Target="../tags/tag364.xml"/><Relationship Id="rId1" Type="http://schemas.openxmlformats.org/officeDocument/2006/relationships/tags" Target="../tags/tag363.xml"/><Relationship Id="rId4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3" Type="http://schemas.openxmlformats.org/officeDocument/2006/relationships/tags" Target="../tags/tag368.xml"/><Relationship Id="rId2" Type="http://schemas.openxmlformats.org/officeDocument/2006/relationships/tags" Target="../tags/tag367.xml"/><Relationship Id="rId1" Type="http://schemas.openxmlformats.org/officeDocument/2006/relationships/tags" Target="../tags/tag366.xml"/><Relationship Id="rId4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3" Type="http://schemas.openxmlformats.org/officeDocument/2006/relationships/tags" Target="../tags/tag371.xml"/><Relationship Id="rId2" Type="http://schemas.openxmlformats.org/officeDocument/2006/relationships/tags" Target="../tags/tag370.xml"/><Relationship Id="rId1" Type="http://schemas.openxmlformats.org/officeDocument/2006/relationships/tags" Target="../tags/tag369.xml"/><Relationship Id="rId4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3" Type="http://schemas.openxmlformats.org/officeDocument/2006/relationships/tags" Target="../tags/tag374.xml"/><Relationship Id="rId2" Type="http://schemas.openxmlformats.org/officeDocument/2006/relationships/tags" Target="../tags/tag373.xml"/><Relationship Id="rId1" Type="http://schemas.openxmlformats.org/officeDocument/2006/relationships/tags" Target="../tags/tag372.xml"/><Relationship Id="rId4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4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3" Type="http://schemas.openxmlformats.org/officeDocument/2006/relationships/tags" Target="../tags/tag377.xml"/><Relationship Id="rId2" Type="http://schemas.openxmlformats.org/officeDocument/2006/relationships/tags" Target="../tags/tag376.xml"/><Relationship Id="rId1" Type="http://schemas.openxmlformats.org/officeDocument/2006/relationships/tags" Target="../tags/tag375.xml"/><Relationship Id="rId4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3" Type="http://schemas.openxmlformats.org/officeDocument/2006/relationships/tags" Target="../tags/tag380.xml"/><Relationship Id="rId2" Type="http://schemas.openxmlformats.org/officeDocument/2006/relationships/tags" Target="../tags/tag379.xml"/><Relationship Id="rId1" Type="http://schemas.openxmlformats.org/officeDocument/2006/relationships/tags" Target="../tags/tag378.xml"/><Relationship Id="rId4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3" Type="http://schemas.openxmlformats.org/officeDocument/2006/relationships/tags" Target="../tags/tag383.xml"/><Relationship Id="rId2" Type="http://schemas.openxmlformats.org/officeDocument/2006/relationships/tags" Target="../tags/tag382.xml"/><Relationship Id="rId1" Type="http://schemas.openxmlformats.org/officeDocument/2006/relationships/tags" Target="../tags/tag381.xml"/><Relationship Id="rId4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3" Type="http://schemas.openxmlformats.org/officeDocument/2006/relationships/tags" Target="../tags/tag386.xml"/><Relationship Id="rId2" Type="http://schemas.openxmlformats.org/officeDocument/2006/relationships/tags" Target="../tags/tag385.xml"/><Relationship Id="rId1" Type="http://schemas.openxmlformats.org/officeDocument/2006/relationships/tags" Target="../tags/tag384.xml"/><Relationship Id="rId4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3" Type="http://schemas.openxmlformats.org/officeDocument/2006/relationships/tags" Target="../tags/tag394.xml"/><Relationship Id="rId2" Type="http://schemas.openxmlformats.org/officeDocument/2006/relationships/tags" Target="../tags/tag393.xml"/><Relationship Id="rId1" Type="http://schemas.openxmlformats.org/officeDocument/2006/relationships/tags" Target="../tags/tag392.xml"/><Relationship Id="rId4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3" Type="http://schemas.openxmlformats.org/officeDocument/2006/relationships/tags" Target="../tags/tag397.xml"/><Relationship Id="rId2" Type="http://schemas.openxmlformats.org/officeDocument/2006/relationships/tags" Target="../tags/tag396.xml"/><Relationship Id="rId1" Type="http://schemas.openxmlformats.org/officeDocument/2006/relationships/tags" Target="../tags/tag395.xml"/><Relationship Id="rId4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3" Type="http://schemas.openxmlformats.org/officeDocument/2006/relationships/tags" Target="../tags/tag400.xml"/><Relationship Id="rId2" Type="http://schemas.openxmlformats.org/officeDocument/2006/relationships/tags" Target="../tags/tag399.xml"/><Relationship Id="rId1" Type="http://schemas.openxmlformats.org/officeDocument/2006/relationships/tags" Target="../tags/tag398.xml"/><Relationship Id="rId4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3" Type="http://schemas.openxmlformats.org/officeDocument/2006/relationships/tags" Target="../tags/tag403.xml"/><Relationship Id="rId2" Type="http://schemas.openxmlformats.org/officeDocument/2006/relationships/tags" Target="../tags/tag402.xml"/><Relationship Id="rId1" Type="http://schemas.openxmlformats.org/officeDocument/2006/relationships/tags" Target="../tags/tag401.xml"/><Relationship Id="rId4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3" Type="http://schemas.openxmlformats.org/officeDocument/2006/relationships/tags" Target="../tags/tag406.xml"/><Relationship Id="rId2" Type="http://schemas.openxmlformats.org/officeDocument/2006/relationships/tags" Target="../tags/tag405.xml"/><Relationship Id="rId1" Type="http://schemas.openxmlformats.org/officeDocument/2006/relationships/tags" Target="../tags/tag404.xml"/><Relationship Id="rId4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3" Type="http://schemas.openxmlformats.org/officeDocument/2006/relationships/tags" Target="../tags/tag409.xml"/><Relationship Id="rId2" Type="http://schemas.openxmlformats.org/officeDocument/2006/relationships/tags" Target="../tags/tag408.xml"/><Relationship Id="rId1" Type="http://schemas.openxmlformats.org/officeDocument/2006/relationships/tags" Target="../tags/tag407.xml"/><Relationship Id="rId4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46.xml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4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3" Type="http://schemas.openxmlformats.org/officeDocument/2006/relationships/tags" Target="../tags/tag412.xml"/><Relationship Id="rId2" Type="http://schemas.openxmlformats.org/officeDocument/2006/relationships/tags" Target="../tags/tag411.xml"/><Relationship Id="rId1" Type="http://schemas.openxmlformats.org/officeDocument/2006/relationships/tags" Target="../tags/tag410.xml"/><Relationship Id="rId4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3" Type="http://schemas.openxmlformats.org/officeDocument/2006/relationships/tags" Target="../tags/tag415.xml"/><Relationship Id="rId2" Type="http://schemas.openxmlformats.org/officeDocument/2006/relationships/tags" Target="../tags/tag414.xml"/><Relationship Id="rId1" Type="http://schemas.openxmlformats.org/officeDocument/2006/relationships/tags" Target="../tags/tag413.xml"/><Relationship Id="rId4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3" Type="http://schemas.openxmlformats.org/officeDocument/2006/relationships/tags" Target="../tags/tag418.xml"/><Relationship Id="rId2" Type="http://schemas.openxmlformats.org/officeDocument/2006/relationships/tags" Target="../tags/tag417.xml"/><Relationship Id="rId1" Type="http://schemas.openxmlformats.org/officeDocument/2006/relationships/tags" Target="../tags/tag416.xml"/><Relationship Id="rId4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3" Type="http://schemas.openxmlformats.org/officeDocument/2006/relationships/tags" Target="../tags/tag421.xml"/><Relationship Id="rId2" Type="http://schemas.openxmlformats.org/officeDocument/2006/relationships/tags" Target="../tags/tag420.xml"/><Relationship Id="rId1" Type="http://schemas.openxmlformats.org/officeDocument/2006/relationships/tags" Target="../tags/tag419.xml"/><Relationship Id="rId4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3" Type="http://schemas.openxmlformats.org/officeDocument/2006/relationships/tags" Target="../tags/tag424.xml"/><Relationship Id="rId2" Type="http://schemas.openxmlformats.org/officeDocument/2006/relationships/tags" Target="../tags/tag423.xml"/><Relationship Id="rId1" Type="http://schemas.openxmlformats.org/officeDocument/2006/relationships/tags" Target="../tags/tag422.xml"/><Relationship Id="rId4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4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3" Type="http://schemas.openxmlformats.org/officeDocument/2006/relationships/tags" Target="../tags/tag432.xml"/><Relationship Id="rId2" Type="http://schemas.openxmlformats.org/officeDocument/2006/relationships/tags" Target="../tags/tag431.xml"/><Relationship Id="rId1" Type="http://schemas.openxmlformats.org/officeDocument/2006/relationships/tags" Target="../tags/tag430.xml"/><Relationship Id="rId4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3" Type="http://schemas.openxmlformats.org/officeDocument/2006/relationships/tags" Target="../tags/tag435.xml"/><Relationship Id="rId2" Type="http://schemas.openxmlformats.org/officeDocument/2006/relationships/tags" Target="../tags/tag434.xml"/><Relationship Id="rId1" Type="http://schemas.openxmlformats.org/officeDocument/2006/relationships/tags" Target="../tags/tag433.xml"/><Relationship Id="rId4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3" Type="http://schemas.openxmlformats.org/officeDocument/2006/relationships/tags" Target="../tags/tag438.xml"/><Relationship Id="rId2" Type="http://schemas.openxmlformats.org/officeDocument/2006/relationships/tags" Target="../tags/tag437.xml"/><Relationship Id="rId1" Type="http://schemas.openxmlformats.org/officeDocument/2006/relationships/tags" Target="../tags/tag436.xml"/><Relationship Id="rId4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3" Type="http://schemas.openxmlformats.org/officeDocument/2006/relationships/tags" Target="../tags/tag441.xml"/><Relationship Id="rId2" Type="http://schemas.openxmlformats.org/officeDocument/2006/relationships/tags" Target="../tags/tag440.xml"/><Relationship Id="rId1" Type="http://schemas.openxmlformats.org/officeDocument/2006/relationships/tags" Target="../tags/tag439.xml"/><Relationship Id="rId4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tags" Target="../tags/tag52.xml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4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3" Type="http://schemas.openxmlformats.org/officeDocument/2006/relationships/tags" Target="../tags/tag444.xml"/><Relationship Id="rId2" Type="http://schemas.openxmlformats.org/officeDocument/2006/relationships/tags" Target="../tags/tag443.xml"/><Relationship Id="rId1" Type="http://schemas.openxmlformats.org/officeDocument/2006/relationships/tags" Target="../tags/tag442.xml"/><Relationship Id="rId4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3" Type="http://schemas.openxmlformats.org/officeDocument/2006/relationships/tags" Target="../tags/tag447.xml"/><Relationship Id="rId2" Type="http://schemas.openxmlformats.org/officeDocument/2006/relationships/tags" Target="../tags/tag446.xml"/><Relationship Id="rId1" Type="http://schemas.openxmlformats.org/officeDocument/2006/relationships/tags" Target="../tags/tag445.xml"/><Relationship Id="rId4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3" Type="http://schemas.openxmlformats.org/officeDocument/2006/relationships/tags" Target="../tags/tag450.xml"/><Relationship Id="rId2" Type="http://schemas.openxmlformats.org/officeDocument/2006/relationships/tags" Target="../tags/tag449.xml"/><Relationship Id="rId1" Type="http://schemas.openxmlformats.org/officeDocument/2006/relationships/tags" Target="../tags/tag448.xml"/><Relationship Id="rId4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3" Type="http://schemas.openxmlformats.org/officeDocument/2006/relationships/tags" Target="../tags/tag453.xml"/><Relationship Id="rId2" Type="http://schemas.openxmlformats.org/officeDocument/2006/relationships/tags" Target="../tags/tag452.xml"/><Relationship Id="rId1" Type="http://schemas.openxmlformats.org/officeDocument/2006/relationships/tags" Target="../tags/tag451.xml"/><Relationship Id="rId4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3" Type="http://schemas.openxmlformats.org/officeDocument/2006/relationships/tags" Target="../tags/tag456.xml"/><Relationship Id="rId2" Type="http://schemas.openxmlformats.org/officeDocument/2006/relationships/tags" Target="../tags/tag455.xml"/><Relationship Id="rId1" Type="http://schemas.openxmlformats.org/officeDocument/2006/relationships/tags" Target="../tags/tag454.xml"/><Relationship Id="rId4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3" Type="http://schemas.openxmlformats.org/officeDocument/2006/relationships/tags" Target="../tags/tag459.xml"/><Relationship Id="rId2" Type="http://schemas.openxmlformats.org/officeDocument/2006/relationships/tags" Target="../tags/tag458.xml"/><Relationship Id="rId1" Type="http://schemas.openxmlformats.org/officeDocument/2006/relationships/tags" Target="../tags/tag457.xml"/><Relationship Id="rId4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3" Type="http://schemas.openxmlformats.org/officeDocument/2006/relationships/tags" Target="../tags/tag462.xml"/><Relationship Id="rId2" Type="http://schemas.openxmlformats.org/officeDocument/2006/relationships/tags" Target="../tags/tag461.xml"/><Relationship Id="rId1" Type="http://schemas.openxmlformats.org/officeDocument/2006/relationships/tags" Target="../tags/tag460.xml"/><Relationship Id="rId4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3" Type="http://schemas.openxmlformats.org/officeDocument/2006/relationships/tags" Target="../tags/tag470.xml"/><Relationship Id="rId2" Type="http://schemas.openxmlformats.org/officeDocument/2006/relationships/tags" Target="../tags/tag469.xml"/><Relationship Id="rId1" Type="http://schemas.openxmlformats.org/officeDocument/2006/relationships/tags" Target="../tags/tag468.xml"/><Relationship Id="rId4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3" Type="http://schemas.openxmlformats.org/officeDocument/2006/relationships/tags" Target="../tags/tag473.xml"/><Relationship Id="rId2" Type="http://schemas.openxmlformats.org/officeDocument/2006/relationships/tags" Target="../tags/tag472.xml"/><Relationship Id="rId1" Type="http://schemas.openxmlformats.org/officeDocument/2006/relationships/tags" Target="../tags/tag471.xml"/><Relationship Id="rId4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3" Type="http://schemas.openxmlformats.org/officeDocument/2006/relationships/tags" Target="../tags/tag476.xml"/><Relationship Id="rId2" Type="http://schemas.openxmlformats.org/officeDocument/2006/relationships/tags" Target="../tags/tag475.xml"/><Relationship Id="rId1" Type="http://schemas.openxmlformats.org/officeDocument/2006/relationships/tags" Target="../tags/tag474.xml"/><Relationship Id="rId4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4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3" Type="http://schemas.openxmlformats.org/officeDocument/2006/relationships/tags" Target="../tags/tag479.xml"/><Relationship Id="rId2" Type="http://schemas.openxmlformats.org/officeDocument/2006/relationships/tags" Target="../tags/tag478.xml"/><Relationship Id="rId1" Type="http://schemas.openxmlformats.org/officeDocument/2006/relationships/tags" Target="../tags/tag477.xml"/><Relationship Id="rId4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3" Type="http://schemas.openxmlformats.org/officeDocument/2006/relationships/tags" Target="../tags/tag482.xml"/><Relationship Id="rId2" Type="http://schemas.openxmlformats.org/officeDocument/2006/relationships/tags" Target="../tags/tag481.xml"/><Relationship Id="rId1" Type="http://schemas.openxmlformats.org/officeDocument/2006/relationships/tags" Target="../tags/tag480.xml"/><Relationship Id="rId4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3" Type="http://schemas.openxmlformats.org/officeDocument/2006/relationships/tags" Target="../tags/tag485.xml"/><Relationship Id="rId2" Type="http://schemas.openxmlformats.org/officeDocument/2006/relationships/tags" Target="../tags/tag484.xml"/><Relationship Id="rId1" Type="http://schemas.openxmlformats.org/officeDocument/2006/relationships/tags" Target="../tags/tag483.xml"/><Relationship Id="rId4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3" Type="http://schemas.openxmlformats.org/officeDocument/2006/relationships/tags" Target="../tags/tag488.xml"/><Relationship Id="rId2" Type="http://schemas.openxmlformats.org/officeDocument/2006/relationships/tags" Target="../tags/tag487.xml"/><Relationship Id="rId1" Type="http://schemas.openxmlformats.org/officeDocument/2006/relationships/tags" Target="../tags/tag486.xml"/><Relationship Id="rId4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3" Type="http://schemas.openxmlformats.org/officeDocument/2006/relationships/tags" Target="../tags/tag491.xml"/><Relationship Id="rId2" Type="http://schemas.openxmlformats.org/officeDocument/2006/relationships/tags" Target="../tags/tag490.xml"/><Relationship Id="rId1" Type="http://schemas.openxmlformats.org/officeDocument/2006/relationships/tags" Target="../tags/tag489.xml"/><Relationship Id="rId4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3" Type="http://schemas.openxmlformats.org/officeDocument/2006/relationships/tags" Target="../tags/tag494.xml"/><Relationship Id="rId2" Type="http://schemas.openxmlformats.org/officeDocument/2006/relationships/tags" Target="../tags/tag493.xml"/><Relationship Id="rId1" Type="http://schemas.openxmlformats.org/officeDocument/2006/relationships/tags" Target="../tags/tag492.xml"/><Relationship Id="rId4" Type="http://schemas.openxmlformats.org/officeDocument/2006/relationships/slideMaster" Target="../slideMasters/slideMaster14.xml"/></Relationships>
</file>

<file path=ppt/slideLayouts/_rels/slideLayout156.xml.rels><?xml version="1.0" encoding="UTF-8" standalone="yes"?>
<Relationships xmlns="http://schemas.openxmlformats.org/package/2006/relationships"><Relationship Id="rId3" Type="http://schemas.openxmlformats.org/officeDocument/2006/relationships/tags" Target="../tags/tag497.xml"/><Relationship Id="rId2" Type="http://schemas.openxmlformats.org/officeDocument/2006/relationships/tags" Target="../tags/tag496.xml"/><Relationship Id="rId1" Type="http://schemas.openxmlformats.org/officeDocument/2006/relationships/tags" Target="../tags/tag495.xml"/><Relationship Id="rId4" Type="http://schemas.openxmlformats.org/officeDocument/2006/relationships/slideMaster" Target="../slideMasters/slideMaster14.xml"/></Relationships>
</file>

<file path=ppt/slideLayouts/_rels/slideLayout157.xml.rels><?xml version="1.0" encoding="UTF-8" standalone="yes"?>
<Relationships xmlns="http://schemas.openxmlformats.org/package/2006/relationships"><Relationship Id="rId3" Type="http://schemas.openxmlformats.org/officeDocument/2006/relationships/tags" Target="../tags/tag500.xml"/><Relationship Id="rId2" Type="http://schemas.openxmlformats.org/officeDocument/2006/relationships/tags" Target="../tags/tag499.xml"/><Relationship Id="rId1" Type="http://schemas.openxmlformats.org/officeDocument/2006/relationships/tags" Target="../tags/tag498.xml"/><Relationship Id="rId4" Type="http://schemas.openxmlformats.org/officeDocument/2006/relationships/slideMaster" Target="../slideMasters/slideMaster1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tags" Target="../tags/tag58.xm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4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61.xml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4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2.xml.rels><?xml version="1.0" encoding="UTF-8" standalone="yes"?>
<Relationships xmlns="http://schemas.openxmlformats.org/package/2006/relationships"><Relationship Id="rId3" Type="http://schemas.openxmlformats.org/officeDocument/2006/relationships/tags" Target="../tags/tag508.xml"/><Relationship Id="rId2" Type="http://schemas.openxmlformats.org/officeDocument/2006/relationships/tags" Target="../tags/tag507.xml"/><Relationship Id="rId1" Type="http://schemas.openxmlformats.org/officeDocument/2006/relationships/tags" Target="../tags/tag506.xml"/><Relationship Id="rId4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3" Type="http://schemas.openxmlformats.org/officeDocument/2006/relationships/tags" Target="../tags/tag511.xml"/><Relationship Id="rId2" Type="http://schemas.openxmlformats.org/officeDocument/2006/relationships/tags" Target="../tags/tag510.xml"/><Relationship Id="rId1" Type="http://schemas.openxmlformats.org/officeDocument/2006/relationships/tags" Target="../tags/tag509.xml"/><Relationship Id="rId4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3" Type="http://schemas.openxmlformats.org/officeDocument/2006/relationships/tags" Target="../tags/tag514.xml"/><Relationship Id="rId2" Type="http://schemas.openxmlformats.org/officeDocument/2006/relationships/tags" Target="../tags/tag513.xml"/><Relationship Id="rId1" Type="http://schemas.openxmlformats.org/officeDocument/2006/relationships/tags" Target="../tags/tag512.xml"/><Relationship Id="rId4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3" Type="http://schemas.openxmlformats.org/officeDocument/2006/relationships/tags" Target="../tags/tag517.xml"/><Relationship Id="rId2" Type="http://schemas.openxmlformats.org/officeDocument/2006/relationships/tags" Target="../tags/tag516.xml"/><Relationship Id="rId1" Type="http://schemas.openxmlformats.org/officeDocument/2006/relationships/tags" Target="../tags/tag515.xml"/><Relationship Id="rId4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3" Type="http://schemas.openxmlformats.org/officeDocument/2006/relationships/tags" Target="../tags/tag520.xml"/><Relationship Id="rId2" Type="http://schemas.openxmlformats.org/officeDocument/2006/relationships/tags" Target="../tags/tag519.xml"/><Relationship Id="rId1" Type="http://schemas.openxmlformats.org/officeDocument/2006/relationships/tags" Target="../tags/tag518.xml"/><Relationship Id="rId4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3" Type="http://schemas.openxmlformats.org/officeDocument/2006/relationships/tags" Target="../tags/tag523.xml"/><Relationship Id="rId2" Type="http://schemas.openxmlformats.org/officeDocument/2006/relationships/tags" Target="../tags/tag522.xml"/><Relationship Id="rId1" Type="http://schemas.openxmlformats.org/officeDocument/2006/relationships/tags" Target="../tags/tag521.xml"/><Relationship Id="rId4" Type="http://schemas.openxmlformats.org/officeDocument/2006/relationships/slideMaster" Target="../slideMasters/slideMaster16.xml"/></Relationships>
</file>

<file path=ppt/slideLayouts/_rels/slideLayout178.xml.rels><?xml version="1.0" encoding="UTF-8" standalone="yes"?>
<Relationships xmlns="http://schemas.openxmlformats.org/package/2006/relationships"><Relationship Id="rId3" Type="http://schemas.openxmlformats.org/officeDocument/2006/relationships/tags" Target="../tags/tag526.xml"/><Relationship Id="rId2" Type="http://schemas.openxmlformats.org/officeDocument/2006/relationships/tags" Target="../tags/tag525.xml"/><Relationship Id="rId1" Type="http://schemas.openxmlformats.org/officeDocument/2006/relationships/tags" Target="../tags/tag524.xml"/><Relationship Id="rId4" Type="http://schemas.openxmlformats.org/officeDocument/2006/relationships/slideMaster" Target="../slideMasters/slideMaster16.xml"/></Relationships>
</file>

<file path=ppt/slideLayouts/_rels/slideLayout179.xml.rels><?xml version="1.0" encoding="UTF-8" standalone="yes"?>
<Relationships xmlns="http://schemas.openxmlformats.org/package/2006/relationships"><Relationship Id="rId3" Type="http://schemas.openxmlformats.org/officeDocument/2006/relationships/tags" Target="../tags/tag529.xml"/><Relationship Id="rId2" Type="http://schemas.openxmlformats.org/officeDocument/2006/relationships/tags" Target="../tags/tag528.xml"/><Relationship Id="rId1" Type="http://schemas.openxmlformats.org/officeDocument/2006/relationships/tags" Target="../tags/tag527.xml"/><Relationship Id="rId4" Type="http://schemas.openxmlformats.org/officeDocument/2006/relationships/slideMaster" Target="../slideMasters/slideMaster16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tags" Target="../tags/tag64.xml"/><Relationship Id="rId2" Type="http://schemas.openxmlformats.org/officeDocument/2006/relationships/tags" Target="../tags/tag63.xml"/><Relationship Id="rId1" Type="http://schemas.openxmlformats.org/officeDocument/2006/relationships/tags" Target="../tags/tag62.xml"/><Relationship Id="rId4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3" Type="http://schemas.openxmlformats.org/officeDocument/2006/relationships/tags" Target="../tags/tag532.xml"/><Relationship Id="rId2" Type="http://schemas.openxmlformats.org/officeDocument/2006/relationships/tags" Target="../tags/tag531.xml"/><Relationship Id="rId1" Type="http://schemas.openxmlformats.org/officeDocument/2006/relationships/tags" Target="../tags/tag530.xml"/><Relationship Id="rId4" Type="http://schemas.openxmlformats.org/officeDocument/2006/relationships/slideMaster" Target="../slideMasters/slideMaster16.xml"/></Relationships>
</file>

<file path=ppt/slideLayouts/_rels/slideLayout181.xml.rels><?xml version="1.0" encoding="UTF-8" standalone="yes"?>
<Relationships xmlns="http://schemas.openxmlformats.org/package/2006/relationships"><Relationship Id="rId3" Type="http://schemas.openxmlformats.org/officeDocument/2006/relationships/tags" Target="../tags/tag535.xml"/><Relationship Id="rId2" Type="http://schemas.openxmlformats.org/officeDocument/2006/relationships/tags" Target="../tags/tag534.xml"/><Relationship Id="rId1" Type="http://schemas.openxmlformats.org/officeDocument/2006/relationships/tags" Target="../tags/tag533.xml"/><Relationship Id="rId4" Type="http://schemas.openxmlformats.org/officeDocument/2006/relationships/slideMaster" Target="../slideMasters/slideMaster16.xml"/></Relationships>
</file>

<file path=ppt/slideLayouts/_rels/slideLayout182.xml.rels><?xml version="1.0" encoding="UTF-8" standalone="yes"?>
<Relationships xmlns="http://schemas.openxmlformats.org/package/2006/relationships"><Relationship Id="rId3" Type="http://schemas.openxmlformats.org/officeDocument/2006/relationships/tags" Target="../tags/tag538.xml"/><Relationship Id="rId2" Type="http://schemas.openxmlformats.org/officeDocument/2006/relationships/tags" Target="../tags/tag537.xml"/><Relationship Id="rId1" Type="http://schemas.openxmlformats.org/officeDocument/2006/relationships/tags" Target="../tags/tag536.xml"/><Relationship Id="rId4" Type="http://schemas.openxmlformats.org/officeDocument/2006/relationships/slideMaster" Target="../slideMasters/slideMaster16.xml"/></Relationships>
</file>

<file path=ppt/slideLayouts/_rels/slideLayout183.xml.rels><?xml version="1.0" encoding="UTF-8" standalone="yes"?>
<Relationships xmlns="http://schemas.openxmlformats.org/package/2006/relationships"><Relationship Id="rId3" Type="http://schemas.openxmlformats.org/officeDocument/2006/relationships/tags" Target="../tags/tag546.xml"/><Relationship Id="rId2" Type="http://schemas.openxmlformats.org/officeDocument/2006/relationships/tags" Target="../tags/tag545.xml"/><Relationship Id="rId1" Type="http://schemas.openxmlformats.org/officeDocument/2006/relationships/tags" Target="../tags/tag544.xml"/><Relationship Id="rId4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3" Type="http://schemas.openxmlformats.org/officeDocument/2006/relationships/tags" Target="../tags/tag549.xml"/><Relationship Id="rId2" Type="http://schemas.openxmlformats.org/officeDocument/2006/relationships/tags" Target="../tags/tag548.xml"/><Relationship Id="rId1" Type="http://schemas.openxmlformats.org/officeDocument/2006/relationships/tags" Target="../tags/tag547.xml"/><Relationship Id="rId4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3" Type="http://schemas.openxmlformats.org/officeDocument/2006/relationships/tags" Target="../tags/tag552.xml"/><Relationship Id="rId2" Type="http://schemas.openxmlformats.org/officeDocument/2006/relationships/tags" Target="../tags/tag551.xml"/><Relationship Id="rId1" Type="http://schemas.openxmlformats.org/officeDocument/2006/relationships/tags" Target="../tags/tag550.xml"/><Relationship Id="rId4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3" Type="http://schemas.openxmlformats.org/officeDocument/2006/relationships/tags" Target="../tags/tag555.xml"/><Relationship Id="rId2" Type="http://schemas.openxmlformats.org/officeDocument/2006/relationships/tags" Target="../tags/tag554.xml"/><Relationship Id="rId1" Type="http://schemas.openxmlformats.org/officeDocument/2006/relationships/tags" Target="../tags/tag553.xml"/><Relationship Id="rId4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3" Type="http://schemas.openxmlformats.org/officeDocument/2006/relationships/tags" Target="../tags/tag558.xml"/><Relationship Id="rId2" Type="http://schemas.openxmlformats.org/officeDocument/2006/relationships/tags" Target="../tags/tag557.xml"/><Relationship Id="rId1" Type="http://schemas.openxmlformats.org/officeDocument/2006/relationships/tags" Target="../tags/tag556.xml"/><Relationship Id="rId4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3" Type="http://schemas.openxmlformats.org/officeDocument/2006/relationships/tags" Target="../tags/tag561.xml"/><Relationship Id="rId2" Type="http://schemas.openxmlformats.org/officeDocument/2006/relationships/tags" Target="../tags/tag560.xml"/><Relationship Id="rId1" Type="http://schemas.openxmlformats.org/officeDocument/2006/relationships/tags" Target="../tags/tag559.xml"/><Relationship Id="rId4" Type="http://schemas.openxmlformats.org/officeDocument/2006/relationships/slideMaster" Target="../slideMasters/slideMaster17.xml"/></Relationships>
</file>

<file path=ppt/slideLayouts/_rels/slideLayout189.xml.rels><?xml version="1.0" encoding="UTF-8" standalone="yes"?>
<Relationships xmlns="http://schemas.openxmlformats.org/package/2006/relationships"><Relationship Id="rId3" Type="http://schemas.openxmlformats.org/officeDocument/2006/relationships/tags" Target="../tags/tag564.xml"/><Relationship Id="rId2" Type="http://schemas.openxmlformats.org/officeDocument/2006/relationships/tags" Target="../tags/tag563.xml"/><Relationship Id="rId1" Type="http://schemas.openxmlformats.org/officeDocument/2006/relationships/tags" Target="../tags/tag562.xml"/><Relationship Id="rId4" Type="http://schemas.openxmlformats.org/officeDocument/2006/relationships/slideMaster" Target="../slideMasters/slideMaster17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tags" Target="../tags/tag67.xml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4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3" Type="http://schemas.openxmlformats.org/officeDocument/2006/relationships/tags" Target="../tags/tag567.xml"/><Relationship Id="rId2" Type="http://schemas.openxmlformats.org/officeDocument/2006/relationships/tags" Target="../tags/tag566.xml"/><Relationship Id="rId1" Type="http://schemas.openxmlformats.org/officeDocument/2006/relationships/tags" Target="../tags/tag565.xml"/><Relationship Id="rId4" Type="http://schemas.openxmlformats.org/officeDocument/2006/relationships/slideMaster" Target="../slideMasters/slideMaster17.xml"/></Relationships>
</file>

<file path=ppt/slideLayouts/_rels/slideLayout191.xml.rels><?xml version="1.0" encoding="UTF-8" standalone="yes"?>
<Relationships xmlns="http://schemas.openxmlformats.org/package/2006/relationships"><Relationship Id="rId3" Type="http://schemas.openxmlformats.org/officeDocument/2006/relationships/tags" Target="../tags/tag570.xml"/><Relationship Id="rId2" Type="http://schemas.openxmlformats.org/officeDocument/2006/relationships/tags" Target="../tags/tag569.xml"/><Relationship Id="rId1" Type="http://schemas.openxmlformats.org/officeDocument/2006/relationships/tags" Target="../tags/tag568.xml"/><Relationship Id="rId4" Type="http://schemas.openxmlformats.org/officeDocument/2006/relationships/slideMaster" Target="../slideMasters/slideMaster17.xml"/></Relationships>
</file>

<file path=ppt/slideLayouts/_rels/slideLayout192.xml.rels><?xml version="1.0" encoding="UTF-8" standalone="yes"?>
<Relationships xmlns="http://schemas.openxmlformats.org/package/2006/relationships"><Relationship Id="rId3" Type="http://schemas.openxmlformats.org/officeDocument/2006/relationships/tags" Target="../tags/tag573.xml"/><Relationship Id="rId2" Type="http://schemas.openxmlformats.org/officeDocument/2006/relationships/tags" Target="../tags/tag572.xml"/><Relationship Id="rId1" Type="http://schemas.openxmlformats.org/officeDocument/2006/relationships/tags" Target="../tags/tag571.xml"/><Relationship Id="rId4" Type="http://schemas.openxmlformats.org/officeDocument/2006/relationships/slideMaster" Target="../slideMasters/slideMaster17.xml"/></Relationships>
</file>

<file path=ppt/slideLayouts/_rels/slideLayout193.xml.rels><?xml version="1.0" encoding="UTF-8" standalone="yes"?>
<Relationships xmlns="http://schemas.openxmlformats.org/package/2006/relationships"><Relationship Id="rId3" Type="http://schemas.openxmlformats.org/officeDocument/2006/relationships/tags" Target="../tags/tag576.xml"/><Relationship Id="rId2" Type="http://schemas.openxmlformats.org/officeDocument/2006/relationships/tags" Target="../tags/tag575.xml"/><Relationship Id="rId1" Type="http://schemas.openxmlformats.org/officeDocument/2006/relationships/tags" Target="../tags/tag574.xml"/><Relationship Id="rId4" Type="http://schemas.openxmlformats.org/officeDocument/2006/relationships/slideMaster" Target="../slideMasters/slideMaster17.xml"/></Relationships>
</file>

<file path=ppt/slideLayouts/_rels/slideLayout194.xml.rels><?xml version="1.0" encoding="UTF-8" standalone="yes"?>
<Relationships xmlns="http://schemas.openxmlformats.org/package/2006/relationships"><Relationship Id="rId3" Type="http://schemas.openxmlformats.org/officeDocument/2006/relationships/tags" Target="../tags/tag584.xml"/><Relationship Id="rId2" Type="http://schemas.openxmlformats.org/officeDocument/2006/relationships/tags" Target="../tags/tag583.xml"/><Relationship Id="rId1" Type="http://schemas.openxmlformats.org/officeDocument/2006/relationships/tags" Target="../tags/tag582.xml"/><Relationship Id="rId4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3" Type="http://schemas.openxmlformats.org/officeDocument/2006/relationships/tags" Target="../tags/tag587.xml"/><Relationship Id="rId2" Type="http://schemas.openxmlformats.org/officeDocument/2006/relationships/tags" Target="../tags/tag586.xml"/><Relationship Id="rId1" Type="http://schemas.openxmlformats.org/officeDocument/2006/relationships/tags" Target="../tags/tag585.xml"/><Relationship Id="rId4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3" Type="http://schemas.openxmlformats.org/officeDocument/2006/relationships/tags" Target="../tags/tag590.xml"/><Relationship Id="rId2" Type="http://schemas.openxmlformats.org/officeDocument/2006/relationships/tags" Target="../tags/tag589.xml"/><Relationship Id="rId1" Type="http://schemas.openxmlformats.org/officeDocument/2006/relationships/tags" Target="../tags/tag588.xml"/><Relationship Id="rId4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3" Type="http://schemas.openxmlformats.org/officeDocument/2006/relationships/tags" Target="../tags/tag593.xml"/><Relationship Id="rId2" Type="http://schemas.openxmlformats.org/officeDocument/2006/relationships/tags" Target="../tags/tag592.xml"/><Relationship Id="rId1" Type="http://schemas.openxmlformats.org/officeDocument/2006/relationships/tags" Target="../tags/tag591.xml"/><Relationship Id="rId4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3" Type="http://schemas.openxmlformats.org/officeDocument/2006/relationships/tags" Target="../tags/tag596.xml"/><Relationship Id="rId2" Type="http://schemas.openxmlformats.org/officeDocument/2006/relationships/tags" Target="../tags/tag595.xml"/><Relationship Id="rId1" Type="http://schemas.openxmlformats.org/officeDocument/2006/relationships/tags" Target="../tags/tag594.xml"/><Relationship Id="rId4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3" Type="http://schemas.openxmlformats.org/officeDocument/2006/relationships/tags" Target="../tags/tag599.xml"/><Relationship Id="rId2" Type="http://schemas.openxmlformats.org/officeDocument/2006/relationships/tags" Target="../tags/tag598.xml"/><Relationship Id="rId1" Type="http://schemas.openxmlformats.org/officeDocument/2006/relationships/tags" Target="../tags/tag597.xml"/><Relationship Id="rId4" Type="http://schemas.openxmlformats.org/officeDocument/2006/relationships/slideMaster" Target="../slideMasters/slideMaster18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4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tags" Target="../tags/tag70.xml"/><Relationship Id="rId2" Type="http://schemas.openxmlformats.org/officeDocument/2006/relationships/tags" Target="../tags/tag69.xml"/><Relationship Id="rId1" Type="http://schemas.openxmlformats.org/officeDocument/2006/relationships/tags" Target="../tags/tag68.xml"/><Relationship Id="rId4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3" Type="http://schemas.openxmlformats.org/officeDocument/2006/relationships/tags" Target="../tags/tag602.xml"/><Relationship Id="rId2" Type="http://schemas.openxmlformats.org/officeDocument/2006/relationships/tags" Target="../tags/tag601.xml"/><Relationship Id="rId1" Type="http://schemas.openxmlformats.org/officeDocument/2006/relationships/tags" Target="../tags/tag600.xml"/><Relationship Id="rId4" Type="http://schemas.openxmlformats.org/officeDocument/2006/relationships/slideMaster" Target="../slideMasters/slideMaster18.xml"/></Relationships>
</file>

<file path=ppt/slideLayouts/_rels/slideLayout201.xml.rels><?xml version="1.0" encoding="UTF-8" standalone="yes"?>
<Relationships xmlns="http://schemas.openxmlformats.org/package/2006/relationships"><Relationship Id="rId3" Type="http://schemas.openxmlformats.org/officeDocument/2006/relationships/tags" Target="../tags/tag605.xml"/><Relationship Id="rId2" Type="http://schemas.openxmlformats.org/officeDocument/2006/relationships/tags" Target="../tags/tag604.xml"/><Relationship Id="rId1" Type="http://schemas.openxmlformats.org/officeDocument/2006/relationships/tags" Target="../tags/tag603.xml"/><Relationship Id="rId4" Type="http://schemas.openxmlformats.org/officeDocument/2006/relationships/slideMaster" Target="../slideMasters/slideMaster18.xml"/></Relationships>
</file>

<file path=ppt/slideLayouts/_rels/slideLayout202.xml.rels><?xml version="1.0" encoding="UTF-8" standalone="yes"?>
<Relationships xmlns="http://schemas.openxmlformats.org/package/2006/relationships"><Relationship Id="rId3" Type="http://schemas.openxmlformats.org/officeDocument/2006/relationships/tags" Target="../tags/tag608.xml"/><Relationship Id="rId2" Type="http://schemas.openxmlformats.org/officeDocument/2006/relationships/tags" Target="../tags/tag607.xml"/><Relationship Id="rId1" Type="http://schemas.openxmlformats.org/officeDocument/2006/relationships/tags" Target="../tags/tag606.xml"/><Relationship Id="rId4" Type="http://schemas.openxmlformats.org/officeDocument/2006/relationships/slideMaster" Target="../slideMasters/slideMaster18.xml"/></Relationships>
</file>

<file path=ppt/slideLayouts/_rels/slideLayout203.xml.rels><?xml version="1.0" encoding="UTF-8" standalone="yes"?>
<Relationships xmlns="http://schemas.openxmlformats.org/package/2006/relationships"><Relationship Id="rId3" Type="http://schemas.openxmlformats.org/officeDocument/2006/relationships/tags" Target="../tags/tag611.xml"/><Relationship Id="rId2" Type="http://schemas.openxmlformats.org/officeDocument/2006/relationships/tags" Target="../tags/tag610.xml"/><Relationship Id="rId1" Type="http://schemas.openxmlformats.org/officeDocument/2006/relationships/tags" Target="../tags/tag609.xml"/><Relationship Id="rId4" Type="http://schemas.openxmlformats.org/officeDocument/2006/relationships/slideMaster" Target="../slideMasters/slideMaster18.xml"/></Relationships>
</file>

<file path=ppt/slideLayouts/_rels/slideLayout204.xml.rels><?xml version="1.0" encoding="UTF-8" standalone="yes"?>
<Relationships xmlns="http://schemas.openxmlformats.org/package/2006/relationships"><Relationship Id="rId3" Type="http://schemas.openxmlformats.org/officeDocument/2006/relationships/tags" Target="../tags/tag614.xml"/><Relationship Id="rId2" Type="http://schemas.openxmlformats.org/officeDocument/2006/relationships/tags" Target="../tags/tag613.xml"/><Relationship Id="rId1" Type="http://schemas.openxmlformats.org/officeDocument/2006/relationships/tags" Target="../tags/tag612.xml"/><Relationship Id="rId4" Type="http://schemas.openxmlformats.org/officeDocument/2006/relationships/slideMaster" Target="../slideMasters/slideMaster18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6.xml.rels><?xml version="1.0" encoding="UTF-8" standalone="yes"?>
<Relationships xmlns="http://schemas.openxmlformats.org/package/2006/relationships"><Relationship Id="rId3" Type="http://schemas.openxmlformats.org/officeDocument/2006/relationships/tags" Target="../tags/tag622.xml"/><Relationship Id="rId2" Type="http://schemas.openxmlformats.org/officeDocument/2006/relationships/tags" Target="../tags/tag621.xml"/><Relationship Id="rId1" Type="http://schemas.openxmlformats.org/officeDocument/2006/relationships/tags" Target="../tags/tag620.xml"/><Relationship Id="rId4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3" Type="http://schemas.openxmlformats.org/officeDocument/2006/relationships/tags" Target="../tags/tag625.xml"/><Relationship Id="rId2" Type="http://schemas.openxmlformats.org/officeDocument/2006/relationships/tags" Target="../tags/tag624.xml"/><Relationship Id="rId1" Type="http://schemas.openxmlformats.org/officeDocument/2006/relationships/tags" Target="../tags/tag623.xml"/><Relationship Id="rId4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3" Type="http://schemas.openxmlformats.org/officeDocument/2006/relationships/tags" Target="../tags/tag628.xml"/><Relationship Id="rId2" Type="http://schemas.openxmlformats.org/officeDocument/2006/relationships/tags" Target="../tags/tag627.xml"/><Relationship Id="rId1" Type="http://schemas.openxmlformats.org/officeDocument/2006/relationships/tags" Target="../tags/tag626.xml"/><Relationship Id="rId4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3" Type="http://schemas.openxmlformats.org/officeDocument/2006/relationships/tags" Target="../tags/tag631.xml"/><Relationship Id="rId2" Type="http://schemas.openxmlformats.org/officeDocument/2006/relationships/tags" Target="../tags/tag630.xml"/><Relationship Id="rId1" Type="http://schemas.openxmlformats.org/officeDocument/2006/relationships/tags" Target="../tags/tag629.xml"/><Relationship Id="rId4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tags" Target="../tags/tag73.xml"/><Relationship Id="rId2" Type="http://schemas.openxmlformats.org/officeDocument/2006/relationships/tags" Target="../tags/tag72.xml"/><Relationship Id="rId1" Type="http://schemas.openxmlformats.org/officeDocument/2006/relationships/tags" Target="../tags/tag71.xml"/><Relationship Id="rId4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3" Type="http://schemas.openxmlformats.org/officeDocument/2006/relationships/tags" Target="../tags/tag634.xml"/><Relationship Id="rId2" Type="http://schemas.openxmlformats.org/officeDocument/2006/relationships/tags" Target="../tags/tag633.xml"/><Relationship Id="rId1" Type="http://schemas.openxmlformats.org/officeDocument/2006/relationships/tags" Target="../tags/tag632.xml"/><Relationship Id="rId4" Type="http://schemas.openxmlformats.org/officeDocument/2006/relationships/slideMaster" Target="../slideMasters/slideMaster19.xml"/></Relationships>
</file>

<file path=ppt/slideLayouts/_rels/slideLayout211.xml.rels><?xml version="1.0" encoding="UTF-8" standalone="yes"?>
<Relationships xmlns="http://schemas.openxmlformats.org/package/2006/relationships"><Relationship Id="rId3" Type="http://schemas.openxmlformats.org/officeDocument/2006/relationships/tags" Target="../tags/tag637.xml"/><Relationship Id="rId2" Type="http://schemas.openxmlformats.org/officeDocument/2006/relationships/tags" Target="../tags/tag636.xml"/><Relationship Id="rId1" Type="http://schemas.openxmlformats.org/officeDocument/2006/relationships/tags" Target="../tags/tag635.xml"/><Relationship Id="rId4" Type="http://schemas.openxmlformats.org/officeDocument/2006/relationships/slideMaster" Target="../slideMasters/slideMaster19.xml"/></Relationships>
</file>

<file path=ppt/slideLayouts/_rels/slideLayout212.xml.rels><?xml version="1.0" encoding="UTF-8" standalone="yes"?>
<Relationships xmlns="http://schemas.openxmlformats.org/package/2006/relationships"><Relationship Id="rId3" Type="http://schemas.openxmlformats.org/officeDocument/2006/relationships/tags" Target="../tags/tag640.xml"/><Relationship Id="rId2" Type="http://schemas.openxmlformats.org/officeDocument/2006/relationships/tags" Target="../tags/tag639.xml"/><Relationship Id="rId1" Type="http://schemas.openxmlformats.org/officeDocument/2006/relationships/tags" Target="../tags/tag638.xml"/><Relationship Id="rId4" Type="http://schemas.openxmlformats.org/officeDocument/2006/relationships/slideMaster" Target="../slideMasters/slideMaster19.xml"/></Relationships>
</file>

<file path=ppt/slideLayouts/_rels/slideLayout213.xml.rels><?xml version="1.0" encoding="UTF-8" standalone="yes"?>
<Relationships xmlns="http://schemas.openxmlformats.org/package/2006/relationships"><Relationship Id="rId3" Type="http://schemas.openxmlformats.org/officeDocument/2006/relationships/tags" Target="../tags/tag643.xml"/><Relationship Id="rId2" Type="http://schemas.openxmlformats.org/officeDocument/2006/relationships/tags" Target="../tags/tag642.xml"/><Relationship Id="rId1" Type="http://schemas.openxmlformats.org/officeDocument/2006/relationships/tags" Target="../tags/tag641.xml"/><Relationship Id="rId4" Type="http://schemas.openxmlformats.org/officeDocument/2006/relationships/slideMaster" Target="../slideMasters/slideMaster19.xml"/></Relationships>
</file>

<file path=ppt/slideLayouts/_rels/slideLayout214.xml.rels><?xml version="1.0" encoding="UTF-8" standalone="yes"?>
<Relationships xmlns="http://schemas.openxmlformats.org/package/2006/relationships"><Relationship Id="rId3" Type="http://schemas.openxmlformats.org/officeDocument/2006/relationships/tags" Target="../tags/tag646.xml"/><Relationship Id="rId2" Type="http://schemas.openxmlformats.org/officeDocument/2006/relationships/tags" Target="../tags/tag645.xml"/><Relationship Id="rId1" Type="http://schemas.openxmlformats.org/officeDocument/2006/relationships/tags" Target="../tags/tag644.xml"/><Relationship Id="rId4" Type="http://schemas.openxmlformats.org/officeDocument/2006/relationships/slideMaster" Target="../slideMasters/slideMaster19.xml"/></Relationships>
</file>

<file path=ppt/slideLayouts/_rels/slideLayout215.xml.rels><?xml version="1.0" encoding="UTF-8" standalone="yes"?>
<Relationships xmlns="http://schemas.openxmlformats.org/package/2006/relationships"><Relationship Id="rId3" Type="http://schemas.openxmlformats.org/officeDocument/2006/relationships/tags" Target="../tags/tag649.xml"/><Relationship Id="rId2" Type="http://schemas.openxmlformats.org/officeDocument/2006/relationships/tags" Target="../tags/tag648.xml"/><Relationship Id="rId1" Type="http://schemas.openxmlformats.org/officeDocument/2006/relationships/tags" Target="../tags/tag647.xml"/><Relationship Id="rId4" Type="http://schemas.openxmlformats.org/officeDocument/2006/relationships/slideMaster" Target="../slideMasters/slideMaster19.xml"/></Relationships>
</file>

<file path=ppt/slideLayouts/_rels/slideLayout216.xml.rels><?xml version="1.0" encoding="UTF-8" standalone="yes"?>
<Relationships xmlns="http://schemas.openxmlformats.org/package/2006/relationships"><Relationship Id="rId3" Type="http://schemas.openxmlformats.org/officeDocument/2006/relationships/tags" Target="../tags/tag652.xml"/><Relationship Id="rId2" Type="http://schemas.openxmlformats.org/officeDocument/2006/relationships/tags" Target="../tags/tag651.xml"/><Relationship Id="rId1" Type="http://schemas.openxmlformats.org/officeDocument/2006/relationships/tags" Target="../tags/tag650.xml"/><Relationship Id="rId4" Type="http://schemas.openxmlformats.org/officeDocument/2006/relationships/slideMaster" Target="../slideMasters/slideMaster19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8.xml.rels><?xml version="1.0" encoding="UTF-8" standalone="yes"?>
<Relationships xmlns="http://schemas.openxmlformats.org/package/2006/relationships"><Relationship Id="rId3" Type="http://schemas.openxmlformats.org/officeDocument/2006/relationships/tags" Target="../tags/tag660.xml"/><Relationship Id="rId2" Type="http://schemas.openxmlformats.org/officeDocument/2006/relationships/tags" Target="../tags/tag659.xml"/><Relationship Id="rId1" Type="http://schemas.openxmlformats.org/officeDocument/2006/relationships/tags" Target="../tags/tag658.xml"/><Relationship Id="rId4" Type="http://schemas.openxmlformats.org/officeDocument/2006/relationships/slideMaster" Target="../slideMasters/slideMaster20.xml"/></Relationships>
</file>

<file path=ppt/slideLayouts/_rels/slideLayout219.xml.rels><?xml version="1.0" encoding="UTF-8" standalone="yes"?>
<Relationships xmlns="http://schemas.openxmlformats.org/package/2006/relationships"><Relationship Id="rId3" Type="http://schemas.openxmlformats.org/officeDocument/2006/relationships/tags" Target="../tags/tag663.xml"/><Relationship Id="rId2" Type="http://schemas.openxmlformats.org/officeDocument/2006/relationships/tags" Target="../tags/tag662.xml"/><Relationship Id="rId1" Type="http://schemas.openxmlformats.org/officeDocument/2006/relationships/tags" Target="../tags/tag661.xml"/><Relationship Id="rId4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tags" Target="../tags/tag76.xml"/><Relationship Id="rId2" Type="http://schemas.openxmlformats.org/officeDocument/2006/relationships/tags" Target="../tags/tag75.xml"/><Relationship Id="rId1" Type="http://schemas.openxmlformats.org/officeDocument/2006/relationships/tags" Target="../tags/tag74.xml"/><Relationship Id="rId4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3" Type="http://schemas.openxmlformats.org/officeDocument/2006/relationships/tags" Target="../tags/tag666.xml"/><Relationship Id="rId2" Type="http://schemas.openxmlformats.org/officeDocument/2006/relationships/tags" Target="../tags/tag665.xml"/><Relationship Id="rId1" Type="http://schemas.openxmlformats.org/officeDocument/2006/relationships/tags" Target="../tags/tag664.xml"/><Relationship Id="rId4" Type="http://schemas.openxmlformats.org/officeDocument/2006/relationships/slideMaster" Target="../slideMasters/slideMaster20.xml"/></Relationships>
</file>

<file path=ppt/slideLayouts/_rels/slideLayout221.xml.rels><?xml version="1.0" encoding="UTF-8" standalone="yes"?>
<Relationships xmlns="http://schemas.openxmlformats.org/package/2006/relationships"><Relationship Id="rId3" Type="http://schemas.openxmlformats.org/officeDocument/2006/relationships/tags" Target="../tags/tag669.xml"/><Relationship Id="rId2" Type="http://schemas.openxmlformats.org/officeDocument/2006/relationships/tags" Target="../tags/tag668.xml"/><Relationship Id="rId1" Type="http://schemas.openxmlformats.org/officeDocument/2006/relationships/tags" Target="../tags/tag667.xml"/><Relationship Id="rId4" Type="http://schemas.openxmlformats.org/officeDocument/2006/relationships/slideMaster" Target="../slideMasters/slideMaster20.xml"/></Relationships>
</file>

<file path=ppt/slideLayouts/_rels/slideLayout222.xml.rels><?xml version="1.0" encoding="UTF-8" standalone="yes"?>
<Relationships xmlns="http://schemas.openxmlformats.org/package/2006/relationships"><Relationship Id="rId3" Type="http://schemas.openxmlformats.org/officeDocument/2006/relationships/tags" Target="../tags/tag672.xml"/><Relationship Id="rId2" Type="http://schemas.openxmlformats.org/officeDocument/2006/relationships/tags" Target="../tags/tag671.xml"/><Relationship Id="rId1" Type="http://schemas.openxmlformats.org/officeDocument/2006/relationships/tags" Target="../tags/tag670.xml"/><Relationship Id="rId4" Type="http://schemas.openxmlformats.org/officeDocument/2006/relationships/slideMaster" Target="../slideMasters/slideMaster20.xml"/></Relationships>
</file>

<file path=ppt/slideLayouts/_rels/slideLayout223.xml.rels><?xml version="1.0" encoding="UTF-8" standalone="yes"?>
<Relationships xmlns="http://schemas.openxmlformats.org/package/2006/relationships"><Relationship Id="rId3" Type="http://schemas.openxmlformats.org/officeDocument/2006/relationships/tags" Target="../tags/tag675.xml"/><Relationship Id="rId2" Type="http://schemas.openxmlformats.org/officeDocument/2006/relationships/tags" Target="../tags/tag674.xml"/><Relationship Id="rId1" Type="http://schemas.openxmlformats.org/officeDocument/2006/relationships/tags" Target="../tags/tag673.xml"/><Relationship Id="rId4" Type="http://schemas.openxmlformats.org/officeDocument/2006/relationships/slideMaster" Target="../slideMasters/slideMaster20.xml"/></Relationships>
</file>

<file path=ppt/slideLayouts/_rels/slideLayout224.xml.rels><?xml version="1.0" encoding="UTF-8" standalone="yes"?>
<Relationships xmlns="http://schemas.openxmlformats.org/package/2006/relationships"><Relationship Id="rId3" Type="http://schemas.openxmlformats.org/officeDocument/2006/relationships/tags" Target="../tags/tag678.xml"/><Relationship Id="rId2" Type="http://schemas.openxmlformats.org/officeDocument/2006/relationships/tags" Target="../tags/tag677.xml"/><Relationship Id="rId1" Type="http://schemas.openxmlformats.org/officeDocument/2006/relationships/tags" Target="../tags/tag676.xml"/><Relationship Id="rId4" Type="http://schemas.openxmlformats.org/officeDocument/2006/relationships/slideMaster" Target="../slideMasters/slideMaster20.xml"/></Relationships>
</file>

<file path=ppt/slideLayouts/_rels/slideLayout225.xml.rels><?xml version="1.0" encoding="UTF-8" standalone="yes"?>
<Relationships xmlns="http://schemas.openxmlformats.org/package/2006/relationships"><Relationship Id="rId3" Type="http://schemas.openxmlformats.org/officeDocument/2006/relationships/tags" Target="../tags/tag681.xml"/><Relationship Id="rId2" Type="http://schemas.openxmlformats.org/officeDocument/2006/relationships/tags" Target="../tags/tag680.xml"/><Relationship Id="rId1" Type="http://schemas.openxmlformats.org/officeDocument/2006/relationships/tags" Target="../tags/tag679.xml"/><Relationship Id="rId4" Type="http://schemas.openxmlformats.org/officeDocument/2006/relationships/slideMaster" Target="../slideMasters/slideMaster20.xml"/></Relationships>
</file>

<file path=ppt/slideLayouts/_rels/slideLayout226.xml.rels><?xml version="1.0" encoding="UTF-8" standalone="yes"?>
<Relationships xmlns="http://schemas.openxmlformats.org/package/2006/relationships"><Relationship Id="rId3" Type="http://schemas.openxmlformats.org/officeDocument/2006/relationships/tags" Target="../tags/tag684.xml"/><Relationship Id="rId2" Type="http://schemas.openxmlformats.org/officeDocument/2006/relationships/tags" Target="../tags/tag683.xml"/><Relationship Id="rId1" Type="http://schemas.openxmlformats.org/officeDocument/2006/relationships/tags" Target="../tags/tag682.xml"/><Relationship Id="rId4" Type="http://schemas.openxmlformats.org/officeDocument/2006/relationships/slideMaster" Target="../slideMasters/slideMaster20.xml"/></Relationships>
</file>

<file path=ppt/slideLayouts/_rels/slideLayout227.xml.rels><?xml version="1.0" encoding="UTF-8" standalone="yes"?>
<Relationships xmlns="http://schemas.openxmlformats.org/package/2006/relationships"><Relationship Id="rId3" Type="http://schemas.openxmlformats.org/officeDocument/2006/relationships/tags" Target="../tags/tag687.xml"/><Relationship Id="rId2" Type="http://schemas.openxmlformats.org/officeDocument/2006/relationships/tags" Target="../tags/tag686.xml"/><Relationship Id="rId1" Type="http://schemas.openxmlformats.org/officeDocument/2006/relationships/tags" Target="../tags/tag685.xml"/><Relationship Id="rId4" Type="http://schemas.openxmlformats.org/officeDocument/2006/relationships/slideMaster" Target="../slideMasters/slideMaster20.xml"/></Relationships>
</file>

<file path=ppt/slideLayouts/_rels/slideLayout228.xml.rels><?xml version="1.0" encoding="UTF-8" standalone="yes"?>
<Relationships xmlns="http://schemas.openxmlformats.org/package/2006/relationships"><Relationship Id="rId3" Type="http://schemas.openxmlformats.org/officeDocument/2006/relationships/tags" Target="../tags/tag690.xml"/><Relationship Id="rId2" Type="http://schemas.openxmlformats.org/officeDocument/2006/relationships/tags" Target="../tags/tag689.xml"/><Relationship Id="rId1" Type="http://schemas.openxmlformats.org/officeDocument/2006/relationships/tags" Target="../tags/tag688.xml"/><Relationship Id="rId4" Type="http://schemas.openxmlformats.org/officeDocument/2006/relationships/slideMaster" Target="../slideMasters/slideMaster20.xml"/></Relationships>
</file>

<file path=ppt/slideLayouts/_rels/slideLayout229.xml.rels><?xml version="1.0" encoding="UTF-8" standalone="yes"?>
<Relationships xmlns="http://schemas.openxmlformats.org/package/2006/relationships"><Relationship Id="rId3" Type="http://schemas.openxmlformats.org/officeDocument/2006/relationships/tags" Target="../tags/tag698.xml"/><Relationship Id="rId2" Type="http://schemas.openxmlformats.org/officeDocument/2006/relationships/tags" Target="../tags/tag697.xml"/><Relationship Id="rId1" Type="http://schemas.openxmlformats.org/officeDocument/2006/relationships/tags" Target="../tags/tag696.xml"/><Relationship Id="rId4" Type="http://schemas.openxmlformats.org/officeDocument/2006/relationships/slideMaster" Target="../slideMasters/slideMaster2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tags" Target="../tags/tag84.xml"/><Relationship Id="rId2" Type="http://schemas.openxmlformats.org/officeDocument/2006/relationships/tags" Target="../tags/tag83.xml"/><Relationship Id="rId1" Type="http://schemas.openxmlformats.org/officeDocument/2006/relationships/tags" Target="../tags/tag82.xml"/><Relationship Id="rId4" Type="http://schemas.openxmlformats.org/officeDocument/2006/relationships/slideMaster" Target="../slideMasters/slideMaster3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1.xml.rels><?xml version="1.0" encoding="UTF-8" standalone="yes"?>
<Relationships xmlns="http://schemas.openxmlformats.org/package/2006/relationships"><Relationship Id="rId3" Type="http://schemas.openxmlformats.org/officeDocument/2006/relationships/tags" Target="../tags/tag701.xml"/><Relationship Id="rId2" Type="http://schemas.openxmlformats.org/officeDocument/2006/relationships/tags" Target="../tags/tag700.xml"/><Relationship Id="rId1" Type="http://schemas.openxmlformats.org/officeDocument/2006/relationships/tags" Target="../tags/tag699.xml"/><Relationship Id="rId4" Type="http://schemas.openxmlformats.org/officeDocument/2006/relationships/slideMaster" Target="../slideMasters/slideMaster21.xml"/></Relationships>
</file>

<file path=ppt/slideLayouts/_rels/slideLayout232.xml.rels><?xml version="1.0" encoding="UTF-8" standalone="yes"?>
<Relationships xmlns="http://schemas.openxmlformats.org/package/2006/relationships"><Relationship Id="rId3" Type="http://schemas.openxmlformats.org/officeDocument/2006/relationships/tags" Target="../tags/tag704.xml"/><Relationship Id="rId2" Type="http://schemas.openxmlformats.org/officeDocument/2006/relationships/tags" Target="../tags/tag703.xml"/><Relationship Id="rId1" Type="http://schemas.openxmlformats.org/officeDocument/2006/relationships/tags" Target="../tags/tag702.xml"/><Relationship Id="rId4" Type="http://schemas.openxmlformats.org/officeDocument/2006/relationships/slideMaster" Target="../slideMasters/slideMaster21.xml"/></Relationships>
</file>

<file path=ppt/slideLayouts/_rels/slideLayout233.xml.rels><?xml version="1.0" encoding="UTF-8" standalone="yes"?>
<Relationships xmlns="http://schemas.openxmlformats.org/package/2006/relationships"><Relationship Id="rId3" Type="http://schemas.openxmlformats.org/officeDocument/2006/relationships/tags" Target="../tags/tag707.xml"/><Relationship Id="rId2" Type="http://schemas.openxmlformats.org/officeDocument/2006/relationships/tags" Target="../tags/tag706.xml"/><Relationship Id="rId1" Type="http://schemas.openxmlformats.org/officeDocument/2006/relationships/tags" Target="../tags/tag705.xml"/><Relationship Id="rId4" Type="http://schemas.openxmlformats.org/officeDocument/2006/relationships/slideMaster" Target="../slideMasters/slideMaster21.xml"/></Relationships>
</file>

<file path=ppt/slideLayouts/_rels/slideLayout234.xml.rels><?xml version="1.0" encoding="UTF-8" standalone="yes"?>
<Relationships xmlns="http://schemas.openxmlformats.org/package/2006/relationships"><Relationship Id="rId3" Type="http://schemas.openxmlformats.org/officeDocument/2006/relationships/tags" Target="../tags/tag710.xml"/><Relationship Id="rId2" Type="http://schemas.openxmlformats.org/officeDocument/2006/relationships/tags" Target="../tags/tag709.xml"/><Relationship Id="rId1" Type="http://schemas.openxmlformats.org/officeDocument/2006/relationships/tags" Target="../tags/tag708.xml"/><Relationship Id="rId4" Type="http://schemas.openxmlformats.org/officeDocument/2006/relationships/slideMaster" Target="../slideMasters/slideMaster21.xml"/></Relationships>
</file>

<file path=ppt/slideLayouts/_rels/slideLayout235.xml.rels><?xml version="1.0" encoding="UTF-8" standalone="yes"?>
<Relationships xmlns="http://schemas.openxmlformats.org/package/2006/relationships"><Relationship Id="rId3" Type="http://schemas.openxmlformats.org/officeDocument/2006/relationships/tags" Target="../tags/tag713.xml"/><Relationship Id="rId2" Type="http://schemas.openxmlformats.org/officeDocument/2006/relationships/tags" Target="../tags/tag712.xml"/><Relationship Id="rId1" Type="http://schemas.openxmlformats.org/officeDocument/2006/relationships/tags" Target="../tags/tag711.xml"/><Relationship Id="rId4" Type="http://schemas.openxmlformats.org/officeDocument/2006/relationships/slideMaster" Target="../slideMasters/slideMaster21.xml"/></Relationships>
</file>

<file path=ppt/slideLayouts/_rels/slideLayout236.xml.rels><?xml version="1.0" encoding="UTF-8" standalone="yes"?>
<Relationships xmlns="http://schemas.openxmlformats.org/package/2006/relationships"><Relationship Id="rId3" Type="http://schemas.openxmlformats.org/officeDocument/2006/relationships/tags" Target="../tags/tag716.xml"/><Relationship Id="rId2" Type="http://schemas.openxmlformats.org/officeDocument/2006/relationships/tags" Target="../tags/tag715.xml"/><Relationship Id="rId1" Type="http://schemas.openxmlformats.org/officeDocument/2006/relationships/tags" Target="../tags/tag714.xml"/><Relationship Id="rId4" Type="http://schemas.openxmlformats.org/officeDocument/2006/relationships/slideMaster" Target="../slideMasters/slideMaster21.xml"/></Relationships>
</file>

<file path=ppt/slideLayouts/_rels/slideLayout237.xml.rels><?xml version="1.0" encoding="UTF-8" standalone="yes"?>
<Relationships xmlns="http://schemas.openxmlformats.org/package/2006/relationships"><Relationship Id="rId3" Type="http://schemas.openxmlformats.org/officeDocument/2006/relationships/tags" Target="../tags/tag719.xml"/><Relationship Id="rId2" Type="http://schemas.openxmlformats.org/officeDocument/2006/relationships/tags" Target="../tags/tag718.xml"/><Relationship Id="rId1" Type="http://schemas.openxmlformats.org/officeDocument/2006/relationships/tags" Target="../tags/tag717.xml"/><Relationship Id="rId4" Type="http://schemas.openxmlformats.org/officeDocument/2006/relationships/slideMaster" Target="../slideMasters/slideMaster21.xml"/></Relationships>
</file>

<file path=ppt/slideLayouts/_rels/slideLayout238.xml.rels><?xml version="1.0" encoding="UTF-8" standalone="yes"?>
<Relationships xmlns="http://schemas.openxmlformats.org/package/2006/relationships"><Relationship Id="rId3" Type="http://schemas.openxmlformats.org/officeDocument/2006/relationships/tags" Target="../tags/tag722.xml"/><Relationship Id="rId2" Type="http://schemas.openxmlformats.org/officeDocument/2006/relationships/tags" Target="../tags/tag721.xml"/><Relationship Id="rId1" Type="http://schemas.openxmlformats.org/officeDocument/2006/relationships/tags" Target="../tags/tag720.xml"/><Relationship Id="rId4" Type="http://schemas.openxmlformats.org/officeDocument/2006/relationships/slideMaster" Target="../slideMasters/slideMaster21.xml"/></Relationships>
</file>

<file path=ppt/slideLayouts/_rels/slideLayout239.xml.rels><?xml version="1.0" encoding="UTF-8" standalone="yes"?>
<Relationships xmlns="http://schemas.openxmlformats.org/package/2006/relationships"><Relationship Id="rId3" Type="http://schemas.openxmlformats.org/officeDocument/2006/relationships/tags" Target="../tags/tag725.xml"/><Relationship Id="rId2" Type="http://schemas.openxmlformats.org/officeDocument/2006/relationships/tags" Target="../tags/tag724.xml"/><Relationship Id="rId1" Type="http://schemas.openxmlformats.org/officeDocument/2006/relationships/tags" Target="../tags/tag723.xml"/><Relationship Id="rId4" Type="http://schemas.openxmlformats.org/officeDocument/2006/relationships/slideMaster" Target="../slideMasters/slideMaster2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tags" Target="../tags/tag87.xml"/><Relationship Id="rId2" Type="http://schemas.openxmlformats.org/officeDocument/2006/relationships/tags" Target="../tags/tag86.xml"/><Relationship Id="rId1" Type="http://schemas.openxmlformats.org/officeDocument/2006/relationships/tags" Target="../tags/tag85.xml"/><Relationship Id="rId4" Type="http://schemas.openxmlformats.org/officeDocument/2006/relationships/slideMaster" Target="../slideMasters/slideMaster3.xml"/></Relationships>
</file>

<file path=ppt/slideLayouts/_rels/slideLayout240.xml.rels><?xml version="1.0" encoding="UTF-8" standalone="yes"?>
<Relationships xmlns="http://schemas.openxmlformats.org/package/2006/relationships"><Relationship Id="rId3" Type="http://schemas.openxmlformats.org/officeDocument/2006/relationships/tags" Target="../tags/tag728.xml"/><Relationship Id="rId2" Type="http://schemas.openxmlformats.org/officeDocument/2006/relationships/tags" Target="../tags/tag727.xml"/><Relationship Id="rId1" Type="http://schemas.openxmlformats.org/officeDocument/2006/relationships/tags" Target="../tags/tag726.xml"/><Relationship Id="rId4" Type="http://schemas.openxmlformats.org/officeDocument/2006/relationships/slideMaster" Target="../slideMasters/slideMaster21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1.xml"/><Relationship Id="rId1" Type="http://schemas.openxmlformats.org/officeDocument/2006/relationships/tags" Target="../tags/tag729.xml"/></Relationships>
</file>

<file path=ppt/slideLayouts/_rels/slideLayout243.xml.rels><?xml version="1.0" encoding="UTF-8" standalone="yes"?>
<Relationships xmlns="http://schemas.openxmlformats.org/package/2006/relationships"><Relationship Id="rId3" Type="http://schemas.openxmlformats.org/officeDocument/2006/relationships/tags" Target="../tags/tag737.xml"/><Relationship Id="rId2" Type="http://schemas.openxmlformats.org/officeDocument/2006/relationships/tags" Target="../tags/tag736.xml"/><Relationship Id="rId1" Type="http://schemas.openxmlformats.org/officeDocument/2006/relationships/tags" Target="../tags/tag735.xml"/><Relationship Id="rId4" Type="http://schemas.openxmlformats.org/officeDocument/2006/relationships/slideMaster" Target="../slideMasters/slideMaster22.xml"/></Relationships>
</file>

<file path=ppt/slideLayouts/_rels/slideLayout244.xml.rels><?xml version="1.0" encoding="UTF-8" standalone="yes"?>
<Relationships xmlns="http://schemas.openxmlformats.org/package/2006/relationships"><Relationship Id="rId3" Type="http://schemas.openxmlformats.org/officeDocument/2006/relationships/tags" Target="../tags/tag740.xml"/><Relationship Id="rId2" Type="http://schemas.openxmlformats.org/officeDocument/2006/relationships/tags" Target="../tags/tag739.xml"/><Relationship Id="rId1" Type="http://schemas.openxmlformats.org/officeDocument/2006/relationships/tags" Target="../tags/tag738.xml"/><Relationship Id="rId4" Type="http://schemas.openxmlformats.org/officeDocument/2006/relationships/slideMaster" Target="../slideMasters/slideMaster22.xml"/></Relationships>
</file>

<file path=ppt/slideLayouts/_rels/slideLayout245.xml.rels><?xml version="1.0" encoding="UTF-8" standalone="yes"?>
<Relationships xmlns="http://schemas.openxmlformats.org/package/2006/relationships"><Relationship Id="rId3" Type="http://schemas.openxmlformats.org/officeDocument/2006/relationships/tags" Target="../tags/tag743.xml"/><Relationship Id="rId2" Type="http://schemas.openxmlformats.org/officeDocument/2006/relationships/tags" Target="../tags/tag742.xml"/><Relationship Id="rId1" Type="http://schemas.openxmlformats.org/officeDocument/2006/relationships/tags" Target="../tags/tag741.xml"/><Relationship Id="rId4" Type="http://schemas.openxmlformats.org/officeDocument/2006/relationships/slideMaster" Target="../slideMasters/slideMaster22.xml"/></Relationships>
</file>

<file path=ppt/slideLayouts/_rels/slideLayout246.xml.rels><?xml version="1.0" encoding="UTF-8" standalone="yes"?>
<Relationships xmlns="http://schemas.openxmlformats.org/package/2006/relationships"><Relationship Id="rId3" Type="http://schemas.openxmlformats.org/officeDocument/2006/relationships/tags" Target="../tags/tag746.xml"/><Relationship Id="rId2" Type="http://schemas.openxmlformats.org/officeDocument/2006/relationships/tags" Target="../tags/tag745.xml"/><Relationship Id="rId1" Type="http://schemas.openxmlformats.org/officeDocument/2006/relationships/tags" Target="../tags/tag744.xml"/><Relationship Id="rId4" Type="http://schemas.openxmlformats.org/officeDocument/2006/relationships/slideMaster" Target="../slideMasters/slideMaster22.xml"/></Relationships>
</file>

<file path=ppt/slideLayouts/_rels/slideLayout247.xml.rels><?xml version="1.0" encoding="UTF-8" standalone="yes"?>
<Relationships xmlns="http://schemas.openxmlformats.org/package/2006/relationships"><Relationship Id="rId3" Type="http://schemas.openxmlformats.org/officeDocument/2006/relationships/tags" Target="../tags/tag749.xml"/><Relationship Id="rId2" Type="http://schemas.openxmlformats.org/officeDocument/2006/relationships/tags" Target="../tags/tag748.xml"/><Relationship Id="rId1" Type="http://schemas.openxmlformats.org/officeDocument/2006/relationships/tags" Target="../tags/tag747.xml"/><Relationship Id="rId4" Type="http://schemas.openxmlformats.org/officeDocument/2006/relationships/slideMaster" Target="../slideMasters/slideMaster22.xml"/></Relationships>
</file>

<file path=ppt/slideLayouts/_rels/slideLayout248.xml.rels><?xml version="1.0" encoding="UTF-8" standalone="yes"?>
<Relationships xmlns="http://schemas.openxmlformats.org/package/2006/relationships"><Relationship Id="rId3" Type="http://schemas.openxmlformats.org/officeDocument/2006/relationships/tags" Target="../tags/tag752.xml"/><Relationship Id="rId2" Type="http://schemas.openxmlformats.org/officeDocument/2006/relationships/tags" Target="../tags/tag751.xml"/><Relationship Id="rId1" Type="http://schemas.openxmlformats.org/officeDocument/2006/relationships/tags" Target="../tags/tag750.xml"/><Relationship Id="rId4" Type="http://schemas.openxmlformats.org/officeDocument/2006/relationships/slideMaster" Target="../slideMasters/slideMaster22.xml"/></Relationships>
</file>

<file path=ppt/slideLayouts/_rels/slideLayout249.xml.rels><?xml version="1.0" encoding="UTF-8" standalone="yes"?>
<Relationships xmlns="http://schemas.openxmlformats.org/package/2006/relationships"><Relationship Id="rId3" Type="http://schemas.openxmlformats.org/officeDocument/2006/relationships/tags" Target="../tags/tag755.xml"/><Relationship Id="rId2" Type="http://schemas.openxmlformats.org/officeDocument/2006/relationships/tags" Target="../tags/tag754.xml"/><Relationship Id="rId1" Type="http://schemas.openxmlformats.org/officeDocument/2006/relationships/tags" Target="../tags/tag753.xml"/><Relationship Id="rId4" Type="http://schemas.openxmlformats.org/officeDocument/2006/relationships/slideMaster" Target="../slideMasters/slideMaster2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tags" Target="../tags/tag90.xml"/><Relationship Id="rId2" Type="http://schemas.openxmlformats.org/officeDocument/2006/relationships/tags" Target="../tags/tag89.xml"/><Relationship Id="rId1" Type="http://schemas.openxmlformats.org/officeDocument/2006/relationships/tags" Target="../tags/tag88.xml"/><Relationship Id="rId4" Type="http://schemas.openxmlformats.org/officeDocument/2006/relationships/slideMaster" Target="../slideMasters/slideMaster3.xml"/></Relationships>
</file>

<file path=ppt/slideLayouts/_rels/slideLayout250.xml.rels><?xml version="1.0" encoding="UTF-8" standalone="yes"?>
<Relationships xmlns="http://schemas.openxmlformats.org/package/2006/relationships"><Relationship Id="rId3" Type="http://schemas.openxmlformats.org/officeDocument/2006/relationships/tags" Target="../tags/tag758.xml"/><Relationship Id="rId2" Type="http://schemas.openxmlformats.org/officeDocument/2006/relationships/tags" Target="../tags/tag757.xml"/><Relationship Id="rId1" Type="http://schemas.openxmlformats.org/officeDocument/2006/relationships/tags" Target="../tags/tag756.xml"/><Relationship Id="rId4" Type="http://schemas.openxmlformats.org/officeDocument/2006/relationships/slideMaster" Target="../slideMasters/slideMaster22.xml"/></Relationships>
</file>

<file path=ppt/slideLayouts/_rels/slideLayout251.xml.rels><?xml version="1.0" encoding="UTF-8" standalone="yes"?>
<Relationships xmlns="http://schemas.openxmlformats.org/package/2006/relationships"><Relationship Id="rId3" Type="http://schemas.openxmlformats.org/officeDocument/2006/relationships/tags" Target="../tags/tag761.xml"/><Relationship Id="rId2" Type="http://schemas.openxmlformats.org/officeDocument/2006/relationships/tags" Target="../tags/tag760.xml"/><Relationship Id="rId1" Type="http://schemas.openxmlformats.org/officeDocument/2006/relationships/tags" Target="../tags/tag759.xml"/><Relationship Id="rId4" Type="http://schemas.openxmlformats.org/officeDocument/2006/relationships/slideMaster" Target="../slideMasters/slideMaster22.xml"/></Relationships>
</file>

<file path=ppt/slideLayouts/_rels/slideLayout252.xml.rels><?xml version="1.0" encoding="UTF-8" standalone="yes"?>
<Relationships xmlns="http://schemas.openxmlformats.org/package/2006/relationships"><Relationship Id="rId3" Type="http://schemas.openxmlformats.org/officeDocument/2006/relationships/tags" Target="../tags/tag764.xml"/><Relationship Id="rId2" Type="http://schemas.openxmlformats.org/officeDocument/2006/relationships/tags" Target="../tags/tag763.xml"/><Relationship Id="rId1" Type="http://schemas.openxmlformats.org/officeDocument/2006/relationships/tags" Target="../tags/tag762.xml"/><Relationship Id="rId4" Type="http://schemas.openxmlformats.org/officeDocument/2006/relationships/slideMaster" Target="../slideMasters/slideMaster22.xml"/></Relationships>
</file>

<file path=ppt/slideLayouts/_rels/slideLayout253.xml.rels><?xml version="1.0" encoding="UTF-8" standalone="yes"?>
<Relationships xmlns="http://schemas.openxmlformats.org/package/2006/relationships"><Relationship Id="rId3" Type="http://schemas.openxmlformats.org/officeDocument/2006/relationships/tags" Target="../tags/tag767.xml"/><Relationship Id="rId2" Type="http://schemas.openxmlformats.org/officeDocument/2006/relationships/tags" Target="../tags/tag766.xml"/><Relationship Id="rId1" Type="http://schemas.openxmlformats.org/officeDocument/2006/relationships/tags" Target="../tags/tag765.xml"/><Relationship Id="rId4" Type="http://schemas.openxmlformats.org/officeDocument/2006/relationships/slideMaster" Target="../slideMasters/slideMaster22.xml"/></Relationships>
</file>

<file path=ppt/slideLayouts/_rels/slideLayout254.xml.rels><?xml version="1.0" encoding="UTF-8" standalone="yes"?>
<Relationships xmlns="http://schemas.openxmlformats.org/package/2006/relationships"><Relationship Id="rId3" Type="http://schemas.openxmlformats.org/officeDocument/2006/relationships/tags" Target="../tags/tag775.xml"/><Relationship Id="rId2" Type="http://schemas.openxmlformats.org/officeDocument/2006/relationships/tags" Target="../tags/tag774.xml"/><Relationship Id="rId1" Type="http://schemas.openxmlformats.org/officeDocument/2006/relationships/tags" Target="../tags/tag773.xml"/><Relationship Id="rId4" Type="http://schemas.openxmlformats.org/officeDocument/2006/relationships/slideMaster" Target="../slideMasters/slideMaster23.xml"/></Relationships>
</file>

<file path=ppt/slideLayouts/_rels/slideLayout255.xml.rels><?xml version="1.0" encoding="UTF-8" standalone="yes"?>
<Relationships xmlns="http://schemas.openxmlformats.org/package/2006/relationships"><Relationship Id="rId3" Type="http://schemas.openxmlformats.org/officeDocument/2006/relationships/tags" Target="../tags/tag778.xml"/><Relationship Id="rId2" Type="http://schemas.openxmlformats.org/officeDocument/2006/relationships/tags" Target="../tags/tag777.xml"/><Relationship Id="rId1" Type="http://schemas.openxmlformats.org/officeDocument/2006/relationships/tags" Target="../tags/tag776.xml"/><Relationship Id="rId4" Type="http://schemas.openxmlformats.org/officeDocument/2006/relationships/slideMaster" Target="../slideMasters/slideMaster23.xml"/></Relationships>
</file>

<file path=ppt/slideLayouts/_rels/slideLayout256.xml.rels><?xml version="1.0" encoding="UTF-8" standalone="yes"?>
<Relationships xmlns="http://schemas.openxmlformats.org/package/2006/relationships"><Relationship Id="rId3" Type="http://schemas.openxmlformats.org/officeDocument/2006/relationships/tags" Target="../tags/tag781.xml"/><Relationship Id="rId2" Type="http://schemas.openxmlformats.org/officeDocument/2006/relationships/tags" Target="../tags/tag780.xml"/><Relationship Id="rId1" Type="http://schemas.openxmlformats.org/officeDocument/2006/relationships/tags" Target="../tags/tag779.xml"/><Relationship Id="rId4" Type="http://schemas.openxmlformats.org/officeDocument/2006/relationships/slideMaster" Target="../slideMasters/slideMaster23.xml"/></Relationships>
</file>

<file path=ppt/slideLayouts/_rels/slideLayout257.xml.rels><?xml version="1.0" encoding="UTF-8" standalone="yes"?>
<Relationships xmlns="http://schemas.openxmlformats.org/package/2006/relationships"><Relationship Id="rId3" Type="http://schemas.openxmlformats.org/officeDocument/2006/relationships/tags" Target="../tags/tag784.xml"/><Relationship Id="rId2" Type="http://schemas.openxmlformats.org/officeDocument/2006/relationships/tags" Target="../tags/tag783.xml"/><Relationship Id="rId1" Type="http://schemas.openxmlformats.org/officeDocument/2006/relationships/tags" Target="../tags/tag782.xml"/><Relationship Id="rId4" Type="http://schemas.openxmlformats.org/officeDocument/2006/relationships/slideMaster" Target="../slideMasters/slideMaster23.xml"/></Relationships>
</file>

<file path=ppt/slideLayouts/_rels/slideLayout258.xml.rels><?xml version="1.0" encoding="UTF-8" standalone="yes"?>
<Relationships xmlns="http://schemas.openxmlformats.org/package/2006/relationships"><Relationship Id="rId3" Type="http://schemas.openxmlformats.org/officeDocument/2006/relationships/tags" Target="../tags/tag787.xml"/><Relationship Id="rId2" Type="http://schemas.openxmlformats.org/officeDocument/2006/relationships/tags" Target="../tags/tag786.xml"/><Relationship Id="rId1" Type="http://schemas.openxmlformats.org/officeDocument/2006/relationships/tags" Target="../tags/tag785.xml"/><Relationship Id="rId4" Type="http://schemas.openxmlformats.org/officeDocument/2006/relationships/slideMaster" Target="../slideMasters/slideMaster23.xml"/></Relationships>
</file>

<file path=ppt/slideLayouts/_rels/slideLayout259.xml.rels><?xml version="1.0" encoding="UTF-8" standalone="yes"?>
<Relationships xmlns="http://schemas.openxmlformats.org/package/2006/relationships"><Relationship Id="rId3" Type="http://schemas.openxmlformats.org/officeDocument/2006/relationships/tags" Target="../tags/tag790.xml"/><Relationship Id="rId2" Type="http://schemas.openxmlformats.org/officeDocument/2006/relationships/tags" Target="../tags/tag789.xml"/><Relationship Id="rId1" Type="http://schemas.openxmlformats.org/officeDocument/2006/relationships/tags" Target="../tags/tag788.xml"/><Relationship Id="rId4" Type="http://schemas.openxmlformats.org/officeDocument/2006/relationships/slideMaster" Target="../slideMasters/slideMaster2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tags" Target="../tags/tag93.xml"/><Relationship Id="rId2" Type="http://schemas.openxmlformats.org/officeDocument/2006/relationships/tags" Target="../tags/tag92.xml"/><Relationship Id="rId1" Type="http://schemas.openxmlformats.org/officeDocument/2006/relationships/tags" Target="../tags/tag91.xml"/><Relationship Id="rId4" Type="http://schemas.openxmlformats.org/officeDocument/2006/relationships/slideMaster" Target="../slideMasters/slideMaster3.xml"/></Relationships>
</file>

<file path=ppt/slideLayouts/_rels/slideLayout260.xml.rels><?xml version="1.0" encoding="UTF-8" standalone="yes"?>
<Relationships xmlns="http://schemas.openxmlformats.org/package/2006/relationships"><Relationship Id="rId3" Type="http://schemas.openxmlformats.org/officeDocument/2006/relationships/tags" Target="../tags/tag793.xml"/><Relationship Id="rId2" Type="http://schemas.openxmlformats.org/officeDocument/2006/relationships/tags" Target="../tags/tag792.xml"/><Relationship Id="rId1" Type="http://schemas.openxmlformats.org/officeDocument/2006/relationships/tags" Target="../tags/tag791.xml"/><Relationship Id="rId4" Type="http://schemas.openxmlformats.org/officeDocument/2006/relationships/slideMaster" Target="../slideMasters/slideMaster23.xml"/></Relationships>
</file>

<file path=ppt/slideLayouts/_rels/slideLayout261.xml.rels><?xml version="1.0" encoding="UTF-8" standalone="yes"?>
<Relationships xmlns="http://schemas.openxmlformats.org/package/2006/relationships"><Relationship Id="rId3" Type="http://schemas.openxmlformats.org/officeDocument/2006/relationships/tags" Target="../tags/tag796.xml"/><Relationship Id="rId2" Type="http://schemas.openxmlformats.org/officeDocument/2006/relationships/tags" Target="../tags/tag795.xml"/><Relationship Id="rId1" Type="http://schemas.openxmlformats.org/officeDocument/2006/relationships/tags" Target="../tags/tag794.xml"/><Relationship Id="rId4" Type="http://schemas.openxmlformats.org/officeDocument/2006/relationships/slideMaster" Target="../slideMasters/slideMaster23.xml"/></Relationships>
</file>

<file path=ppt/slideLayouts/_rels/slideLayout262.xml.rels><?xml version="1.0" encoding="UTF-8" standalone="yes"?>
<Relationships xmlns="http://schemas.openxmlformats.org/package/2006/relationships"><Relationship Id="rId3" Type="http://schemas.openxmlformats.org/officeDocument/2006/relationships/tags" Target="../tags/tag799.xml"/><Relationship Id="rId2" Type="http://schemas.openxmlformats.org/officeDocument/2006/relationships/tags" Target="../tags/tag798.xml"/><Relationship Id="rId1" Type="http://schemas.openxmlformats.org/officeDocument/2006/relationships/tags" Target="../tags/tag797.xml"/><Relationship Id="rId4" Type="http://schemas.openxmlformats.org/officeDocument/2006/relationships/slideMaster" Target="../slideMasters/slideMaster23.xml"/></Relationships>
</file>

<file path=ppt/slideLayouts/_rels/slideLayout263.xml.rels><?xml version="1.0" encoding="UTF-8" standalone="yes"?>
<Relationships xmlns="http://schemas.openxmlformats.org/package/2006/relationships"><Relationship Id="rId3" Type="http://schemas.openxmlformats.org/officeDocument/2006/relationships/tags" Target="../tags/tag802.xml"/><Relationship Id="rId2" Type="http://schemas.openxmlformats.org/officeDocument/2006/relationships/tags" Target="../tags/tag801.xml"/><Relationship Id="rId1" Type="http://schemas.openxmlformats.org/officeDocument/2006/relationships/tags" Target="../tags/tag800.xml"/><Relationship Id="rId4" Type="http://schemas.openxmlformats.org/officeDocument/2006/relationships/slideMaster" Target="../slideMasters/slideMaster23.xml"/></Relationships>
</file>

<file path=ppt/slideLayouts/_rels/slideLayout264.xml.rels><?xml version="1.0" encoding="UTF-8" standalone="yes"?>
<Relationships xmlns="http://schemas.openxmlformats.org/package/2006/relationships"><Relationship Id="rId3" Type="http://schemas.openxmlformats.org/officeDocument/2006/relationships/tags" Target="../tags/tag805.xml"/><Relationship Id="rId2" Type="http://schemas.openxmlformats.org/officeDocument/2006/relationships/tags" Target="../tags/tag804.xml"/><Relationship Id="rId1" Type="http://schemas.openxmlformats.org/officeDocument/2006/relationships/tags" Target="../tags/tag803.xml"/><Relationship Id="rId4" Type="http://schemas.openxmlformats.org/officeDocument/2006/relationships/slideMaster" Target="../slideMasters/slideMaster23.xml"/></Relationships>
</file>

<file path=ppt/slideLayouts/_rels/slideLayout265.xml.rels><?xml version="1.0" encoding="UTF-8" standalone="yes"?>
<Relationships xmlns="http://schemas.openxmlformats.org/package/2006/relationships"><Relationship Id="rId3" Type="http://schemas.openxmlformats.org/officeDocument/2006/relationships/tags" Target="../tags/tag813.xml"/><Relationship Id="rId2" Type="http://schemas.openxmlformats.org/officeDocument/2006/relationships/tags" Target="../tags/tag812.xml"/><Relationship Id="rId1" Type="http://schemas.openxmlformats.org/officeDocument/2006/relationships/tags" Target="../tags/tag811.xml"/><Relationship Id="rId4" Type="http://schemas.openxmlformats.org/officeDocument/2006/relationships/slideMaster" Target="../slideMasters/slideMaster24.xml"/></Relationships>
</file>

<file path=ppt/slideLayouts/_rels/slideLayout266.xml.rels><?xml version="1.0" encoding="UTF-8" standalone="yes"?>
<Relationships xmlns="http://schemas.openxmlformats.org/package/2006/relationships"><Relationship Id="rId3" Type="http://schemas.openxmlformats.org/officeDocument/2006/relationships/tags" Target="../tags/tag816.xml"/><Relationship Id="rId2" Type="http://schemas.openxmlformats.org/officeDocument/2006/relationships/tags" Target="../tags/tag815.xml"/><Relationship Id="rId1" Type="http://schemas.openxmlformats.org/officeDocument/2006/relationships/tags" Target="../tags/tag814.xml"/><Relationship Id="rId4" Type="http://schemas.openxmlformats.org/officeDocument/2006/relationships/slideMaster" Target="../slideMasters/slideMaster24.xml"/></Relationships>
</file>

<file path=ppt/slideLayouts/_rels/slideLayout267.xml.rels><?xml version="1.0" encoding="UTF-8" standalone="yes"?>
<Relationships xmlns="http://schemas.openxmlformats.org/package/2006/relationships"><Relationship Id="rId3" Type="http://schemas.openxmlformats.org/officeDocument/2006/relationships/tags" Target="../tags/tag819.xml"/><Relationship Id="rId2" Type="http://schemas.openxmlformats.org/officeDocument/2006/relationships/tags" Target="../tags/tag818.xml"/><Relationship Id="rId1" Type="http://schemas.openxmlformats.org/officeDocument/2006/relationships/tags" Target="../tags/tag817.xml"/><Relationship Id="rId4" Type="http://schemas.openxmlformats.org/officeDocument/2006/relationships/slideMaster" Target="../slideMasters/slideMaster24.xml"/></Relationships>
</file>

<file path=ppt/slideLayouts/_rels/slideLayout268.xml.rels><?xml version="1.0" encoding="UTF-8" standalone="yes"?>
<Relationships xmlns="http://schemas.openxmlformats.org/package/2006/relationships"><Relationship Id="rId3" Type="http://schemas.openxmlformats.org/officeDocument/2006/relationships/tags" Target="../tags/tag822.xml"/><Relationship Id="rId2" Type="http://schemas.openxmlformats.org/officeDocument/2006/relationships/tags" Target="../tags/tag821.xml"/><Relationship Id="rId1" Type="http://schemas.openxmlformats.org/officeDocument/2006/relationships/tags" Target="../tags/tag820.xml"/><Relationship Id="rId4" Type="http://schemas.openxmlformats.org/officeDocument/2006/relationships/slideMaster" Target="../slideMasters/slideMaster24.xml"/></Relationships>
</file>

<file path=ppt/slideLayouts/_rels/slideLayout269.xml.rels><?xml version="1.0" encoding="UTF-8" standalone="yes"?>
<Relationships xmlns="http://schemas.openxmlformats.org/package/2006/relationships"><Relationship Id="rId3" Type="http://schemas.openxmlformats.org/officeDocument/2006/relationships/tags" Target="../tags/tag825.xml"/><Relationship Id="rId2" Type="http://schemas.openxmlformats.org/officeDocument/2006/relationships/tags" Target="../tags/tag824.xml"/><Relationship Id="rId1" Type="http://schemas.openxmlformats.org/officeDocument/2006/relationships/tags" Target="../tags/tag823.xml"/><Relationship Id="rId4" Type="http://schemas.openxmlformats.org/officeDocument/2006/relationships/slideMaster" Target="../slideMasters/slideMaster24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tags" Target="../tags/tag96.xml"/><Relationship Id="rId2" Type="http://schemas.openxmlformats.org/officeDocument/2006/relationships/tags" Target="../tags/tag95.xml"/><Relationship Id="rId1" Type="http://schemas.openxmlformats.org/officeDocument/2006/relationships/tags" Target="../tags/tag94.xml"/><Relationship Id="rId4" Type="http://schemas.openxmlformats.org/officeDocument/2006/relationships/slideMaster" Target="../slideMasters/slideMaster3.xml"/></Relationships>
</file>

<file path=ppt/slideLayouts/_rels/slideLayout270.xml.rels><?xml version="1.0" encoding="UTF-8" standalone="yes"?>
<Relationships xmlns="http://schemas.openxmlformats.org/package/2006/relationships"><Relationship Id="rId3" Type="http://schemas.openxmlformats.org/officeDocument/2006/relationships/tags" Target="../tags/tag828.xml"/><Relationship Id="rId2" Type="http://schemas.openxmlformats.org/officeDocument/2006/relationships/tags" Target="../tags/tag827.xml"/><Relationship Id="rId1" Type="http://schemas.openxmlformats.org/officeDocument/2006/relationships/tags" Target="../tags/tag826.xml"/><Relationship Id="rId4" Type="http://schemas.openxmlformats.org/officeDocument/2006/relationships/slideMaster" Target="../slideMasters/slideMaster24.xml"/></Relationships>
</file>

<file path=ppt/slideLayouts/_rels/slideLayout271.xml.rels><?xml version="1.0" encoding="UTF-8" standalone="yes"?>
<Relationships xmlns="http://schemas.openxmlformats.org/package/2006/relationships"><Relationship Id="rId3" Type="http://schemas.openxmlformats.org/officeDocument/2006/relationships/tags" Target="../tags/tag831.xml"/><Relationship Id="rId2" Type="http://schemas.openxmlformats.org/officeDocument/2006/relationships/tags" Target="../tags/tag830.xml"/><Relationship Id="rId1" Type="http://schemas.openxmlformats.org/officeDocument/2006/relationships/tags" Target="../tags/tag829.xml"/><Relationship Id="rId4" Type="http://schemas.openxmlformats.org/officeDocument/2006/relationships/slideMaster" Target="../slideMasters/slideMaster24.xml"/></Relationships>
</file>

<file path=ppt/slideLayouts/_rels/slideLayout272.xml.rels><?xml version="1.0" encoding="UTF-8" standalone="yes"?>
<Relationships xmlns="http://schemas.openxmlformats.org/package/2006/relationships"><Relationship Id="rId3" Type="http://schemas.openxmlformats.org/officeDocument/2006/relationships/tags" Target="../tags/tag834.xml"/><Relationship Id="rId2" Type="http://schemas.openxmlformats.org/officeDocument/2006/relationships/tags" Target="../tags/tag833.xml"/><Relationship Id="rId1" Type="http://schemas.openxmlformats.org/officeDocument/2006/relationships/tags" Target="../tags/tag832.xml"/><Relationship Id="rId4" Type="http://schemas.openxmlformats.org/officeDocument/2006/relationships/slideMaster" Target="../slideMasters/slideMaster24.xml"/></Relationships>
</file>

<file path=ppt/slideLayouts/_rels/slideLayout273.xml.rels><?xml version="1.0" encoding="UTF-8" standalone="yes"?>
<Relationships xmlns="http://schemas.openxmlformats.org/package/2006/relationships"><Relationship Id="rId3" Type="http://schemas.openxmlformats.org/officeDocument/2006/relationships/tags" Target="../tags/tag837.xml"/><Relationship Id="rId2" Type="http://schemas.openxmlformats.org/officeDocument/2006/relationships/tags" Target="../tags/tag836.xml"/><Relationship Id="rId1" Type="http://schemas.openxmlformats.org/officeDocument/2006/relationships/tags" Target="../tags/tag835.xml"/><Relationship Id="rId4" Type="http://schemas.openxmlformats.org/officeDocument/2006/relationships/slideMaster" Target="../slideMasters/slideMaster24.xml"/></Relationships>
</file>

<file path=ppt/slideLayouts/_rels/slideLayout274.xml.rels><?xml version="1.0" encoding="UTF-8" standalone="yes"?>
<Relationships xmlns="http://schemas.openxmlformats.org/package/2006/relationships"><Relationship Id="rId3" Type="http://schemas.openxmlformats.org/officeDocument/2006/relationships/tags" Target="../tags/tag840.xml"/><Relationship Id="rId2" Type="http://schemas.openxmlformats.org/officeDocument/2006/relationships/tags" Target="../tags/tag839.xml"/><Relationship Id="rId1" Type="http://schemas.openxmlformats.org/officeDocument/2006/relationships/tags" Target="../tags/tag838.xml"/><Relationship Id="rId4" Type="http://schemas.openxmlformats.org/officeDocument/2006/relationships/slideMaster" Target="../slideMasters/slideMaster24.xml"/></Relationships>
</file>

<file path=ppt/slideLayouts/_rels/slideLayout275.xml.rels><?xml version="1.0" encoding="UTF-8" standalone="yes"?>
<Relationships xmlns="http://schemas.openxmlformats.org/package/2006/relationships"><Relationship Id="rId3" Type="http://schemas.openxmlformats.org/officeDocument/2006/relationships/tags" Target="../tags/tag843.xml"/><Relationship Id="rId2" Type="http://schemas.openxmlformats.org/officeDocument/2006/relationships/tags" Target="../tags/tag842.xml"/><Relationship Id="rId1" Type="http://schemas.openxmlformats.org/officeDocument/2006/relationships/tags" Target="../tags/tag841.xml"/><Relationship Id="rId4" Type="http://schemas.openxmlformats.org/officeDocument/2006/relationships/slideMaster" Target="../slideMasters/slideMaster24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7.xml.rels><?xml version="1.0" encoding="UTF-8" standalone="yes"?>
<Relationships xmlns="http://schemas.openxmlformats.org/package/2006/relationships"><Relationship Id="rId3" Type="http://schemas.openxmlformats.org/officeDocument/2006/relationships/tags" Target="../tags/tag851.xml"/><Relationship Id="rId2" Type="http://schemas.openxmlformats.org/officeDocument/2006/relationships/tags" Target="../tags/tag850.xml"/><Relationship Id="rId1" Type="http://schemas.openxmlformats.org/officeDocument/2006/relationships/tags" Target="../tags/tag849.xml"/><Relationship Id="rId4" Type="http://schemas.openxmlformats.org/officeDocument/2006/relationships/slideMaster" Target="../slideMasters/slideMaster25.xml"/></Relationships>
</file>

<file path=ppt/slideLayouts/_rels/slideLayout278.xml.rels><?xml version="1.0" encoding="UTF-8" standalone="yes"?>
<Relationships xmlns="http://schemas.openxmlformats.org/package/2006/relationships"><Relationship Id="rId3" Type="http://schemas.openxmlformats.org/officeDocument/2006/relationships/tags" Target="../tags/tag859.xml"/><Relationship Id="rId2" Type="http://schemas.openxmlformats.org/officeDocument/2006/relationships/tags" Target="../tags/tag858.xml"/><Relationship Id="rId1" Type="http://schemas.openxmlformats.org/officeDocument/2006/relationships/tags" Target="../tags/tag857.xml"/><Relationship Id="rId4" Type="http://schemas.openxmlformats.org/officeDocument/2006/relationships/slideMaster" Target="../slideMasters/slideMaster26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tags" Target="../tags/tag99.xml"/><Relationship Id="rId2" Type="http://schemas.openxmlformats.org/officeDocument/2006/relationships/tags" Target="../tags/tag98.xml"/><Relationship Id="rId1" Type="http://schemas.openxmlformats.org/officeDocument/2006/relationships/tags" Target="../tags/tag97.xml"/><Relationship Id="rId4" Type="http://schemas.openxmlformats.org/officeDocument/2006/relationships/slideMaster" Target="../slideMasters/slideMaster3.xml"/></Relationships>
</file>

<file path=ppt/slideLayouts/_rels/slideLayout280.xml.rels><?xml version="1.0" encoding="UTF-8" standalone="yes"?>
<Relationships xmlns="http://schemas.openxmlformats.org/package/2006/relationships"><Relationship Id="rId3" Type="http://schemas.openxmlformats.org/officeDocument/2006/relationships/tags" Target="../tags/tag862.xml"/><Relationship Id="rId2" Type="http://schemas.openxmlformats.org/officeDocument/2006/relationships/tags" Target="../tags/tag861.xml"/><Relationship Id="rId1" Type="http://schemas.openxmlformats.org/officeDocument/2006/relationships/tags" Target="../tags/tag860.xml"/><Relationship Id="rId4" Type="http://schemas.openxmlformats.org/officeDocument/2006/relationships/slideMaster" Target="../slideMasters/slideMaster26.xml"/></Relationships>
</file>

<file path=ppt/slideLayouts/_rels/slideLayout281.xml.rels><?xml version="1.0" encoding="UTF-8" standalone="yes"?>
<Relationships xmlns="http://schemas.openxmlformats.org/package/2006/relationships"><Relationship Id="rId3" Type="http://schemas.openxmlformats.org/officeDocument/2006/relationships/tags" Target="../tags/tag865.xml"/><Relationship Id="rId2" Type="http://schemas.openxmlformats.org/officeDocument/2006/relationships/tags" Target="../tags/tag864.xml"/><Relationship Id="rId1" Type="http://schemas.openxmlformats.org/officeDocument/2006/relationships/tags" Target="../tags/tag863.xml"/><Relationship Id="rId4" Type="http://schemas.openxmlformats.org/officeDocument/2006/relationships/slideMaster" Target="../slideMasters/slideMaster26.xml"/></Relationships>
</file>

<file path=ppt/slideLayouts/_rels/slideLayout282.xml.rels><?xml version="1.0" encoding="UTF-8" standalone="yes"?>
<Relationships xmlns="http://schemas.openxmlformats.org/package/2006/relationships"><Relationship Id="rId3" Type="http://schemas.openxmlformats.org/officeDocument/2006/relationships/tags" Target="../tags/tag868.xml"/><Relationship Id="rId2" Type="http://schemas.openxmlformats.org/officeDocument/2006/relationships/tags" Target="../tags/tag867.xml"/><Relationship Id="rId1" Type="http://schemas.openxmlformats.org/officeDocument/2006/relationships/tags" Target="../tags/tag866.xml"/><Relationship Id="rId4" Type="http://schemas.openxmlformats.org/officeDocument/2006/relationships/slideMaster" Target="../slideMasters/slideMaster26.xml"/></Relationships>
</file>

<file path=ppt/slideLayouts/_rels/slideLayout283.xml.rels><?xml version="1.0" encoding="UTF-8" standalone="yes"?>
<Relationships xmlns="http://schemas.openxmlformats.org/package/2006/relationships"><Relationship Id="rId3" Type="http://schemas.openxmlformats.org/officeDocument/2006/relationships/tags" Target="../tags/tag871.xml"/><Relationship Id="rId2" Type="http://schemas.openxmlformats.org/officeDocument/2006/relationships/tags" Target="../tags/tag870.xml"/><Relationship Id="rId1" Type="http://schemas.openxmlformats.org/officeDocument/2006/relationships/tags" Target="../tags/tag869.xml"/><Relationship Id="rId4" Type="http://schemas.openxmlformats.org/officeDocument/2006/relationships/slideMaster" Target="../slideMasters/slideMaster26.xml"/></Relationships>
</file>

<file path=ppt/slideLayouts/_rels/slideLayout284.xml.rels><?xml version="1.0" encoding="UTF-8" standalone="yes"?>
<Relationships xmlns="http://schemas.openxmlformats.org/package/2006/relationships"><Relationship Id="rId3" Type="http://schemas.openxmlformats.org/officeDocument/2006/relationships/tags" Target="../tags/tag874.xml"/><Relationship Id="rId2" Type="http://schemas.openxmlformats.org/officeDocument/2006/relationships/tags" Target="../tags/tag873.xml"/><Relationship Id="rId1" Type="http://schemas.openxmlformats.org/officeDocument/2006/relationships/tags" Target="../tags/tag872.xml"/><Relationship Id="rId4" Type="http://schemas.openxmlformats.org/officeDocument/2006/relationships/slideMaster" Target="../slideMasters/slideMaster26.xml"/></Relationships>
</file>

<file path=ppt/slideLayouts/_rels/slideLayout285.xml.rels><?xml version="1.0" encoding="UTF-8" standalone="yes"?>
<Relationships xmlns="http://schemas.openxmlformats.org/package/2006/relationships"><Relationship Id="rId3" Type="http://schemas.openxmlformats.org/officeDocument/2006/relationships/tags" Target="../tags/tag877.xml"/><Relationship Id="rId2" Type="http://schemas.openxmlformats.org/officeDocument/2006/relationships/tags" Target="../tags/tag876.xml"/><Relationship Id="rId1" Type="http://schemas.openxmlformats.org/officeDocument/2006/relationships/tags" Target="../tags/tag875.xml"/><Relationship Id="rId4" Type="http://schemas.openxmlformats.org/officeDocument/2006/relationships/slideMaster" Target="../slideMasters/slideMaster26.xml"/></Relationships>
</file>

<file path=ppt/slideLayouts/_rels/slideLayout286.xml.rels><?xml version="1.0" encoding="UTF-8" standalone="yes"?>
<Relationships xmlns="http://schemas.openxmlformats.org/package/2006/relationships"><Relationship Id="rId3" Type="http://schemas.openxmlformats.org/officeDocument/2006/relationships/tags" Target="../tags/tag880.xml"/><Relationship Id="rId2" Type="http://schemas.openxmlformats.org/officeDocument/2006/relationships/tags" Target="../tags/tag879.xml"/><Relationship Id="rId1" Type="http://schemas.openxmlformats.org/officeDocument/2006/relationships/tags" Target="../tags/tag878.xml"/><Relationship Id="rId4" Type="http://schemas.openxmlformats.org/officeDocument/2006/relationships/slideMaster" Target="../slideMasters/slideMaster26.xml"/></Relationships>
</file>

<file path=ppt/slideLayouts/_rels/slideLayout287.xml.rels><?xml version="1.0" encoding="UTF-8" standalone="yes"?>
<Relationships xmlns="http://schemas.openxmlformats.org/package/2006/relationships"><Relationship Id="rId3" Type="http://schemas.openxmlformats.org/officeDocument/2006/relationships/tags" Target="../tags/tag883.xml"/><Relationship Id="rId2" Type="http://schemas.openxmlformats.org/officeDocument/2006/relationships/tags" Target="../tags/tag882.xml"/><Relationship Id="rId1" Type="http://schemas.openxmlformats.org/officeDocument/2006/relationships/tags" Target="../tags/tag881.xml"/><Relationship Id="rId4" Type="http://schemas.openxmlformats.org/officeDocument/2006/relationships/slideMaster" Target="../slideMasters/slideMaster26.xml"/></Relationships>
</file>

<file path=ppt/slideLayouts/_rels/slideLayout288.xml.rels><?xml version="1.0" encoding="UTF-8" standalone="yes"?>
<Relationships xmlns="http://schemas.openxmlformats.org/package/2006/relationships"><Relationship Id="rId3" Type="http://schemas.openxmlformats.org/officeDocument/2006/relationships/tags" Target="../tags/tag886.xml"/><Relationship Id="rId2" Type="http://schemas.openxmlformats.org/officeDocument/2006/relationships/tags" Target="../tags/tag885.xml"/><Relationship Id="rId1" Type="http://schemas.openxmlformats.org/officeDocument/2006/relationships/tags" Target="../tags/tag884.xml"/><Relationship Id="rId4" Type="http://schemas.openxmlformats.org/officeDocument/2006/relationships/slideMaster" Target="../slideMasters/slideMaster26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tags" Target="../tags/tag102.xml"/><Relationship Id="rId2" Type="http://schemas.openxmlformats.org/officeDocument/2006/relationships/tags" Target="../tags/tag101.xml"/><Relationship Id="rId1" Type="http://schemas.openxmlformats.org/officeDocument/2006/relationships/tags" Target="../tags/tag100.xml"/><Relationship Id="rId4" Type="http://schemas.openxmlformats.org/officeDocument/2006/relationships/slideMaster" Target="../slideMasters/slideMaster3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4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tags" Target="../tags/tag105.xml"/><Relationship Id="rId2" Type="http://schemas.openxmlformats.org/officeDocument/2006/relationships/tags" Target="../tags/tag104.xml"/><Relationship Id="rId1" Type="http://schemas.openxmlformats.org/officeDocument/2006/relationships/tags" Target="../tags/tag103.xml"/><Relationship Id="rId4" Type="http://schemas.openxmlformats.org/officeDocument/2006/relationships/slideMaster" Target="../slideMasters/slideMaster3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03.xml.rels><?xml version="1.0" encoding="UTF-8" standalone="yes"?>
<Relationships xmlns="http://schemas.openxmlformats.org/package/2006/relationships"><Relationship Id="rId3" Type="http://schemas.openxmlformats.org/officeDocument/2006/relationships/tags" Target="../tags/tag894.xml"/><Relationship Id="rId2" Type="http://schemas.openxmlformats.org/officeDocument/2006/relationships/tags" Target="../tags/tag893.xml"/><Relationship Id="rId1" Type="http://schemas.openxmlformats.org/officeDocument/2006/relationships/tags" Target="../tags/tag892.xml"/><Relationship Id="rId4" Type="http://schemas.openxmlformats.org/officeDocument/2006/relationships/slideMaster" Target="../slideMasters/slideMaster28.xml"/></Relationships>
</file>

<file path=ppt/slideLayouts/_rels/slideLayout304.xml.rels><?xml version="1.0" encoding="UTF-8" standalone="yes"?>
<Relationships xmlns="http://schemas.openxmlformats.org/package/2006/relationships"><Relationship Id="rId3" Type="http://schemas.openxmlformats.org/officeDocument/2006/relationships/tags" Target="../tags/tag897.xml"/><Relationship Id="rId2" Type="http://schemas.openxmlformats.org/officeDocument/2006/relationships/tags" Target="../tags/tag896.xml"/><Relationship Id="rId1" Type="http://schemas.openxmlformats.org/officeDocument/2006/relationships/tags" Target="../tags/tag895.xml"/><Relationship Id="rId4" Type="http://schemas.openxmlformats.org/officeDocument/2006/relationships/slideMaster" Target="../slideMasters/slideMaster28.xml"/></Relationships>
</file>

<file path=ppt/slideLayouts/_rels/slideLayout305.xml.rels><?xml version="1.0" encoding="UTF-8" standalone="yes"?>
<Relationships xmlns="http://schemas.openxmlformats.org/package/2006/relationships"><Relationship Id="rId3" Type="http://schemas.openxmlformats.org/officeDocument/2006/relationships/tags" Target="../tags/tag900.xml"/><Relationship Id="rId2" Type="http://schemas.openxmlformats.org/officeDocument/2006/relationships/tags" Target="../tags/tag899.xml"/><Relationship Id="rId1" Type="http://schemas.openxmlformats.org/officeDocument/2006/relationships/tags" Target="../tags/tag898.xml"/><Relationship Id="rId4" Type="http://schemas.openxmlformats.org/officeDocument/2006/relationships/slideMaster" Target="../slideMasters/slideMaster28.xml"/></Relationships>
</file>

<file path=ppt/slideLayouts/_rels/slideLayout306.xml.rels><?xml version="1.0" encoding="UTF-8" standalone="yes"?>
<Relationships xmlns="http://schemas.openxmlformats.org/package/2006/relationships"><Relationship Id="rId3" Type="http://schemas.openxmlformats.org/officeDocument/2006/relationships/tags" Target="../tags/tag903.xml"/><Relationship Id="rId2" Type="http://schemas.openxmlformats.org/officeDocument/2006/relationships/tags" Target="../tags/tag902.xml"/><Relationship Id="rId1" Type="http://schemas.openxmlformats.org/officeDocument/2006/relationships/tags" Target="../tags/tag901.xml"/><Relationship Id="rId4" Type="http://schemas.openxmlformats.org/officeDocument/2006/relationships/slideMaster" Target="../slideMasters/slideMaster28.xml"/></Relationships>
</file>

<file path=ppt/slideLayouts/_rels/slideLayout307.xml.rels><?xml version="1.0" encoding="UTF-8" standalone="yes"?>
<Relationships xmlns="http://schemas.openxmlformats.org/package/2006/relationships"><Relationship Id="rId3" Type="http://schemas.openxmlformats.org/officeDocument/2006/relationships/tags" Target="../tags/tag906.xml"/><Relationship Id="rId2" Type="http://schemas.openxmlformats.org/officeDocument/2006/relationships/tags" Target="../tags/tag905.xml"/><Relationship Id="rId1" Type="http://schemas.openxmlformats.org/officeDocument/2006/relationships/tags" Target="../tags/tag904.xml"/><Relationship Id="rId4" Type="http://schemas.openxmlformats.org/officeDocument/2006/relationships/slideMaster" Target="../slideMasters/slideMaster28.xml"/></Relationships>
</file>

<file path=ppt/slideLayouts/_rels/slideLayout308.xml.rels><?xml version="1.0" encoding="UTF-8" standalone="yes"?>
<Relationships xmlns="http://schemas.openxmlformats.org/package/2006/relationships"><Relationship Id="rId3" Type="http://schemas.openxmlformats.org/officeDocument/2006/relationships/tags" Target="../tags/tag909.xml"/><Relationship Id="rId2" Type="http://schemas.openxmlformats.org/officeDocument/2006/relationships/tags" Target="../tags/tag908.xml"/><Relationship Id="rId1" Type="http://schemas.openxmlformats.org/officeDocument/2006/relationships/tags" Target="../tags/tag907.xml"/><Relationship Id="rId4" Type="http://schemas.openxmlformats.org/officeDocument/2006/relationships/slideMaster" Target="../slideMasters/slideMaster28.xml"/></Relationships>
</file>

<file path=ppt/slideLayouts/_rels/slideLayout309.xml.rels><?xml version="1.0" encoding="UTF-8" standalone="yes"?>
<Relationships xmlns="http://schemas.openxmlformats.org/package/2006/relationships"><Relationship Id="rId3" Type="http://schemas.openxmlformats.org/officeDocument/2006/relationships/tags" Target="../tags/tag912.xml"/><Relationship Id="rId2" Type="http://schemas.openxmlformats.org/officeDocument/2006/relationships/tags" Target="../tags/tag911.xml"/><Relationship Id="rId1" Type="http://schemas.openxmlformats.org/officeDocument/2006/relationships/tags" Target="../tags/tag910.xml"/><Relationship Id="rId4" Type="http://schemas.openxmlformats.org/officeDocument/2006/relationships/slideMaster" Target="../slideMasters/slideMaster28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tags" Target="../tags/tag108.xml"/><Relationship Id="rId2" Type="http://schemas.openxmlformats.org/officeDocument/2006/relationships/tags" Target="../tags/tag107.xml"/><Relationship Id="rId1" Type="http://schemas.openxmlformats.org/officeDocument/2006/relationships/tags" Target="../tags/tag106.xml"/><Relationship Id="rId4" Type="http://schemas.openxmlformats.org/officeDocument/2006/relationships/slideMaster" Target="../slideMasters/slideMaster3.xml"/></Relationships>
</file>

<file path=ppt/slideLayouts/_rels/slideLayout310.xml.rels><?xml version="1.0" encoding="UTF-8" standalone="yes"?>
<Relationships xmlns="http://schemas.openxmlformats.org/package/2006/relationships"><Relationship Id="rId3" Type="http://schemas.openxmlformats.org/officeDocument/2006/relationships/tags" Target="../tags/tag915.xml"/><Relationship Id="rId2" Type="http://schemas.openxmlformats.org/officeDocument/2006/relationships/tags" Target="../tags/tag914.xml"/><Relationship Id="rId1" Type="http://schemas.openxmlformats.org/officeDocument/2006/relationships/tags" Target="../tags/tag913.xml"/><Relationship Id="rId4" Type="http://schemas.openxmlformats.org/officeDocument/2006/relationships/slideMaster" Target="../slideMasters/slideMaster28.xml"/></Relationships>
</file>

<file path=ppt/slideLayouts/_rels/slideLayout311.xml.rels><?xml version="1.0" encoding="UTF-8" standalone="yes"?>
<Relationships xmlns="http://schemas.openxmlformats.org/package/2006/relationships"><Relationship Id="rId3" Type="http://schemas.openxmlformats.org/officeDocument/2006/relationships/tags" Target="../tags/tag918.xml"/><Relationship Id="rId2" Type="http://schemas.openxmlformats.org/officeDocument/2006/relationships/tags" Target="../tags/tag917.xml"/><Relationship Id="rId1" Type="http://schemas.openxmlformats.org/officeDocument/2006/relationships/tags" Target="../tags/tag916.xml"/><Relationship Id="rId4" Type="http://schemas.openxmlformats.org/officeDocument/2006/relationships/slideMaster" Target="../slideMasters/slideMaster28.xml"/></Relationships>
</file>

<file path=ppt/slideLayouts/_rels/slideLayout312.xml.rels><?xml version="1.0" encoding="UTF-8" standalone="yes"?>
<Relationships xmlns="http://schemas.openxmlformats.org/package/2006/relationships"><Relationship Id="rId3" Type="http://schemas.openxmlformats.org/officeDocument/2006/relationships/tags" Target="../tags/tag921.xml"/><Relationship Id="rId2" Type="http://schemas.openxmlformats.org/officeDocument/2006/relationships/tags" Target="../tags/tag920.xml"/><Relationship Id="rId1" Type="http://schemas.openxmlformats.org/officeDocument/2006/relationships/tags" Target="../tags/tag919.xml"/><Relationship Id="rId4" Type="http://schemas.openxmlformats.org/officeDocument/2006/relationships/slideMaster" Target="../slideMasters/slideMaster28.xml"/></Relationships>
</file>

<file path=ppt/slideLayouts/_rels/slideLayout313.xml.rels><?xml version="1.0" encoding="UTF-8" standalone="yes"?>
<Relationships xmlns="http://schemas.openxmlformats.org/package/2006/relationships"><Relationship Id="rId3" Type="http://schemas.openxmlformats.org/officeDocument/2006/relationships/tags" Target="../tags/tag924.xml"/><Relationship Id="rId2" Type="http://schemas.openxmlformats.org/officeDocument/2006/relationships/tags" Target="../tags/tag923.xml"/><Relationship Id="rId1" Type="http://schemas.openxmlformats.org/officeDocument/2006/relationships/tags" Target="../tags/tag922.xml"/><Relationship Id="rId4" Type="http://schemas.openxmlformats.org/officeDocument/2006/relationships/slideMaster" Target="../slideMasters/slideMaster28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15.xml.rels><?xml version="1.0" encoding="UTF-8" standalone="yes"?>
<Relationships xmlns="http://schemas.openxmlformats.org/package/2006/relationships"><Relationship Id="rId3" Type="http://schemas.openxmlformats.org/officeDocument/2006/relationships/tags" Target="../tags/tag932.xml"/><Relationship Id="rId2" Type="http://schemas.openxmlformats.org/officeDocument/2006/relationships/tags" Target="../tags/tag931.xml"/><Relationship Id="rId1" Type="http://schemas.openxmlformats.org/officeDocument/2006/relationships/tags" Target="../tags/tag930.xml"/><Relationship Id="rId4" Type="http://schemas.openxmlformats.org/officeDocument/2006/relationships/slideMaster" Target="../slideMasters/slideMaster29.xml"/></Relationships>
</file>

<file path=ppt/slideLayouts/_rels/slideLayout316.xml.rels><?xml version="1.0" encoding="UTF-8" standalone="yes"?>
<Relationships xmlns="http://schemas.openxmlformats.org/package/2006/relationships"><Relationship Id="rId3" Type="http://schemas.openxmlformats.org/officeDocument/2006/relationships/tags" Target="../tags/tag935.xml"/><Relationship Id="rId2" Type="http://schemas.openxmlformats.org/officeDocument/2006/relationships/tags" Target="../tags/tag934.xml"/><Relationship Id="rId1" Type="http://schemas.openxmlformats.org/officeDocument/2006/relationships/tags" Target="../tags/tag933.xml"/><Relationship Id="rId4" Type="http://schemas.openxmlformats.org/officeDocument/2006/relationships/slideMaster" Target="../slideMasters/slideMaster29.xml"/></Relationships>
</file>

<file path=ppt/slideLayouts/_rels/slideLayout317.xml.rels><?xml version="1.0" encoding="UTF-8" standalone="yes"?>
<Relationships xmlns="http://schemas.openxmlformats.org/package/2006/relationships"><Relationship Id="rId3" Type="http://schemas.openxmlformats.org/officeDocument/2006/relationships/tags" Target="../tags/tag938.xml"/><Relationship Id="rId2" Type="http://schemas.openxmlformats.org/officeDocument/2006/relationships/tags" Target="../tags/tag937.xml"/><Relationship Id="rId1" Type="http://schemas.openxmlformats.org/officeDocument/2006/relationships/tags" Target="../tags/tag936.xml"/><Relationship Id="rId4" Type="http://schemas.openxmlformats.org/officeDocument/2006/relationships/slideMaster" Target="../slideMasters/slideMaster29.xml"/></Relationships>
</file>

<file path=ppt/slideLayouts/_rels/slideLayout318.xml.rels><?xml version="1.0" encoding="UTF-8" standalone="yes"?>
<Relationships xmlns="http://schemas.openxmlformats.org/package/2006/relationships"><Relationship Id="rId3" Type="http://schemas.openxmlformats.org/officeDocument/2006/relationships/tags" Target="../tags/tag941.xml"/><Relationship Id="rId2" Type="http://schemas.openxmlformats.org/officeDocument/2006/relationships/tags" Target="../tags/tag940.xml"/><Relationship Id="rId1" Type="http://schemas.openxmlformats.org/officeDocument/2006/relationships/tags" Target="../tags/tag939.xml"/><Relationship Id="rId4" Type="http://schemas.openxmlformats.org/officeDocument/2006/relationships/slideMaster" Target="../slideMasters/slideMaster29.xml"/></Relationships>
</file>

<file path=ppt/slideLayouts/_rels/slideLayout319.xml.rels><?xml version="1.0" encoding="UTF-8" standalone="yes"?>
<Relationships xmlns="http://schemas.openxmlformats.org/package/2006/relationships"><Relationship Id="rId3" Type="http://schemas.openxmlformats.org/officeDocument/2006/relationships/tags" Target="../tags/tag944.xml"/><Relationship Id="rId2" Type="http://schemas.openxmlformats.org/officeDocument/2006/relationships/tags" Target="../tags/tag943.xml"/><Relationship Id="rId1" Type="http://schemas.openxmlformats.org/officeDocument/2006/relationships/tags" Target="../tags/tag942.xml"/><Relationship Id="rId4" Type="http://schemas.openxmlformats.org/officeDocument/2006/relationships/slideMaster" Target="../slideMasters/slideMaster29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tags" Target="../tags/tag111.xml"/><Relationship Id="rId2" Type="http://schemas.openxmlformats.org/officeDocument/2006/relationships/tags" Target="../tags/tag110.xml"/><Relationship Id="rId1" Type="http://schemas.openxmlformats.org/officeDocument/2006/relationships/tags" Target="../tags/tag109.xml"/><Relationship Id="rId4" Type="http://schemas.openxmlformats.org/officeDocument/2006/relationships/slideMaster" Target="../slideMasters/slideMaster3.xml"/></Relationships>
</file>

<file path=ppt/slideLayouts/_rels/slideLayout320.xml.rels><?xml version="1.0" encoding="UTF-8" standalone="yes"?>
<Relationships xmlns="http://schemas.openxmlformats.org/package/2006/relationships"><Relationship Id="rId3" Type="http://schemas.openxmlformats.org/officeDocument/2006/relationships/tags" Target="../tags/tag947.xml"/><Relationship Id="rId2" Type="http://schemas.openxmlformats.org/officeDocument/2006/relationships/tags" Target="../tags/tag946.xml"/><Relationship Id="rId1" Type="http://schemas.openxmlformats.org/officeDocument/2006/relationships/tags" Target="../tags/tag945.xml"/><Relationship Id="rId4" Type="http://schemas.openxmlformats.org/officeDocument/2006/relationships/slideMaster" Target="../slideMasters/slideMaster29.xml"/></Relationships>
</file>

<file path=ppt/slideLayouts/_rels/slideLayout321.xml.rels><?xml version="1.0" encoding="UTF-8" standalone="yes"?>
<Relationships xmlns="http://schemas.openxmlformats.org/package/2006/relationships"><Relationship Id="rId3" Type="http://schemas.openxmlformats.org/officeDocument/2006/relationships/tags" Target="../tags/tag950.xml"/><Relationship Id="rId2" Type="http://schemas.openxmlformats.org/officeDocument/2006/relationships/tags" Target="../tags/tag949.xml"/><Relationship Id="rId1" Type="http://schemas.openxmlformats.org/officeDocument/2006/relationships/tags" Target="../tags/tag948.xml"/><Relationship Id="rId4" Type="http://schemas.openxmlformats.org/officeDocument/2006/relationships/slideMaster" Target="../slideMasters/slideMaster29.xml"/></Relationships>
</file>

<file path=ppt/slideLayouts/_rels/slideLayout322.xml.rels><?xml version="1.0" encoding="UTF-8" standalone="yes"?>
<Relationships xmlns="http://schemas.openxmlformats.org/package/2006/relationships"><Relationship Id="rId3" Type="http://schemas.openxmlformats.org/officeDocument/2006/relationships/tags" Target="../tags/tag953.xml"/><Relationship Id="rId2" Type="http://schemas.openxmlformats.org/officeDocument/2006/relationships/tags" Target="../tags/tag952.xml"/><Relationship Id="rId1" Type="http://schemas.openxmlformats.org/officeDocument/2006/relationships/tags" Target="../tags/tag951.xml"/><Relationship Id="rId4" Type="http://schemas.openxmlformats.org/officeDocument/2006/relationships/slideMaster" Target="../slideMasters/slideMaster29.xml"/></Relationships>
</file>

<file path=ppt/slideLayouts/_rels/slideLayout323.xml.rels><?xml version="1.0" encoding="UTF-8" standalone="yes"?>
<Relationships xmlns="http://schemas.openxmlformats.org/package/2006/relationships"><Relationship Id="rId3" Type="http://schemas.openxmlformats.org/officeDocument/2006/relationships/tags" Target="../tags/tag956.xml"/><Relationship Id="rId2" Type="http://schemas.openxmlformats.org/officeDocument/2006/relationships/tags" Target="../tags/tag955.xml"/><Relationship Id="rId1" Type="http://schemas.openxmlformats.org/officeDocument/2006/relationships/tags" Target="../tags/tag954.xml"/><Relationship Id="rId4" Type="http://schemas.openxmlformats.org/officeDocument/2006/relationships/slideMaster" Target="../slideMasters/slideMaster29.xml"/></Relationships>
</file>

<file path=ppt/slideLayouts/_rels/slideLayout324.xml.rels><?xml version="1.0" encoding="UTF-8" standalone="yes"?>
<Relationships xmlns="http://schemas.openxmlformats.org/package/2006/relationships"><Relationship Id="rId3" Type="http://schemas.openxmlformats.org/officeDocument/2006/relationships/tags" Target="../tags/tag959.xml"/><Relationship Id="rId2" Type="http://schemas.openxmlformats.org/officeDocument/2006/relationships/tags" Target="../tags/tag958.xml"/><Relationship Id="rId1" Type="http://schemas.openxmlformats.org/officeDocument/2006/relationships/tags" Target="../tags/tag957.xml"/><Relationship Id="rId4" Type="http://schemas.openxmlformats.org/officeDocument/2006/relationships/slideMaster" Target="../slideMasters/slideMaster29.xml"/></Relationships>
</file>

<file path=ppt/slideLayouts/_rels/slideLayout325.xml.rels><?xml version="1.0" encoding="UTF-8" standalone="yes"?>
<Relationships xmlns="http://schemas.openxmlformats.org/package/2006/relationships"><Relationship Id="rId3" Type="http://schemas.openxmlformats.org/officeDocument/2006/relationships/tags" Target="../tags/tag962.xml"/><Relationship Id="rId2" Type="http://schemas.openxmlformats.org/officeDocument/2006/relationships/tags" Target="../tags/tag961.xml"/><Relationship Id="rId1" Type="http://schemas.openxmlformats.org/officeDocument/2006/relationships/tags" Target="../tags/tag960.xml"/><Relationship Id="rId4" Type="http://schemas.openxmlformats.org/officeDocument/2006/relationships/slideMaster" Target="../slideMasters/slideMaster29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27.xml.rels><?xml version="1.0" encoding="UTF-8" standalone="yes"?>
<Relationships xmlns="http://schemas.openxmlformats.org/package/2006/relationships"><Relationship Id="rId3" Type="http://schemas.openxmlformats.org/officeDocument/2006/relationships/tags" Target="../tags/tag965.xml"/><Relationship Id="rId2" Type="http://schemas.openxmlformats.org/officeDocument/2006/relationships/tags" Target="../tags/tag964.xml"/><Relationship Id="rId1" Type="http://schemas.openxmlformats.org/officeDocument/2006/relationships/tags" Target="../tags/tag963.xml"/><Relationship Id="rId4" Type="http://schemas.openxmlformats.org/officeDocument/2006/relationships/slideMaster" Target="../slideMasters/slideMaster29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tags" Target="../tags/tag114.xml"/><Relationship Id="rId2" Type="http://schemas.openxmlformats.org/officeDocument/2006/relationships/tags" Target="../tags/tag113.xml"/><Relationship Id="rId1" Type="http://schemas.openxmlformats.org/officeDocument/2006/relationships/tags" Target="../tags/tag112.xml"/><Relationship Id="rId4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tags" Target="../tags/tag117.xml"/><Relationship Id="rId2" Type="http://schemas.openxmlformats.org/officeDocument/2006/relationships/tags" Target="../tags/tag116.xml"/><Relationship Id="rId1" Type="http://schemas.openxmlformats.org/officeDocument/2006/relationships/tags" Target="../tags/tag115.xml"/><Relationship Id="rId4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tags" Target="../tags/tag125.xml"/><Relationship Id="rId2" Type="http://schemas.openxmlformats.org/officeDocument/2006/relationships/tags" Target="../tags/tag124.xml"/><Relationship Id="rId1" Type="http://schemas.openxmlformats.org/officeDocument/2006/relationships/tags" Target="../tags/tag123.xml"/><Relationship Id="rId4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tags" Target="../tags/tag128.xml"/><Relationship Id="rId2" Type="http://schemas.openxmlformats.org/officeDocument/2006/relationships/tags" Target="../tags/tag127.xml"/><Relationship Id="rId1" Type="http://schemas.openxmlformats.org/officeDocument/2006/relationships/tags" Target="../tags/tag126.xml"/><Relationship Id="rId4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tags" Target="../tags/tag131.xml"/><Relationship Id="rId2" Type="http://schemas.openxmlformats.org/officeDocument/2006/relationships/tags" Target="../tags/tag130.xml"/><Relationship Id="rId1" Type="http://schemas.openxmlformats.org/officeDocument/2006/relationships/tags" Target="../tags/tag129.xml"/><Relationship Id="rId4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tags" Target="../tags/tag134.xml"/><Relationship Id="rId2" Type="http://schemas.openxmlformats.org/officeDocument/2006/relationships/tags" Target="../tags/tag133.xml"/><Relationship Id="rId1" Type="http://schemas.openxmlformats.org/officeDocument/2006/relationships/tags" Target="../tags/tag132.xml"/><Relationship Id="rId4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tags" Target="../tags/tag137.xml"/><Relationship Id="rId2" Type="http://schemas.openxmlformats.org/officeDocument/2006/relationships/tags" Target="../tags/tag136.xml"/><Relationship Id="rId1" Type="http://schemas.openxmlformats.org/officeDocument/2006/relationships/tags" Target="../tags/tag135.xml"/><Relationship Id="rId4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4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tags" Target="../tags/tag140.xml"/><Relationship Id="rId2" Type="http://schemas.openxmlformats.org/officeDocument/2006/relationships/tags" Target="../tags/tag139.xml"/><Relationship Id="rId1" Type="http://schemas.openxmlformats.org/officeDocument/2006/relationships/tags" Target="../tags/tag138.xml"/><Relationship Id="rId4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tags" Target="../tags/tag143.xml"/><Relationship Id="rId2" Type="http://schemas.openxmlformats.org/officeDocument/2006/relationships/tags" Target="../tags/tag142.xml"/><Relationship Id="rId1" Type="http://schemas.openxmlformats.org/officeDocument/2006/relationships/tags" Target="../tags/tag141.xml"/><Relationship Id="rId4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tags" Target="../tags/tag146.xml"/><Relationship Id="rId2" Type="http://schemas.openxmlformats.org/officeDocument/2006/relationships/tags" Target="../tags/tag145.xml"/><Relationship Id="rId1" Type="http://schemas.openxmlformats.org/officeDocument/2006/relationships/tags" Target="../tags/tag144.xml"/><Relationship Id="rId4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tags" Target="../tags/tag149.xml"/><Relationship Id="rId2" Type="http://schemas.openxmlformats.org/officeDocument/2006/relationships/tags" Target="../tags/tag148.xml"/><Relationship Id="rId1" Type="http://schemas.openxmlformats.org/officeDocument/2006/relationships/tags" Target="../tags/tag147.xml"/><Relationship Id="rId4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tags" Target="../tags/tag152.xml"/><Relationship Id="rId2" Type="http://schemas.openxmlformats.org/officeDocument/2006/relationships/tags" Target="../tags/tag151.xml"/><Relationship Id="rId1" Type="http://schemas.openxmlformats.org/officeDocument/2006/relationships/tags" Target="../tags/tag150.xml"/><Relationship Id="rId4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tags" Target="../tags/tag155.xml"/><Relationship Id="rId2" Type="http://schemas.openxmlformats.org/officeDocument/2006/relationships/tags" Target="../tags/tag154.xml"/><Relationship Id="rId1" Type="http://schemas.openxmlformats.org/officeDocument/2006/relationships/tags" Target="../tags/tag153.xml"/><Relationship Id="rId4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tags" Target="../tags/tag163.xml"/><Relationship Id="rId2" Type="http://schemas.openxmlformats.org/officeDocument/2006/relationships/tags" Target="../tags/tag162.xml"/><Relationship Id="rId1" Type="http://schemas.openxmlformats.org/officeDocument/2006/relationships/tags" Target="../tags/tag161.xml"/><Relationship Id="rId4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tags" Target="../tags/tag166.xml"/><Relationship Id="rId2" Type="http://schemas.openxmlformats.org/officeDocument/2006/relationships/tags" Target="../tags/tag165.xml"/><Relationship Id="rId1" Type="http://schemas.openxmlformats.org/officeDocument/2006/relationships/tags" Target="../tags/tag164.xml"/><Relationship Id="rId4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tags" Target="../tags/tag169.xml"/><Relationship Id="rId2" Type="http://schemas.openxmlformats.org/officeDocument/2006/relationships/tags" Target="../tags/tag168.xml"/><Relationship Id="rId1" Type="http://schemas.openxmlformats.org/officeDocument/2006/relationships/tags" Target="../tags/tag167.xml"/><Relationship Id="rId4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tags" Target="../tags/tag172.xml"/><Relationship Id="rId2" Type="http://schemas.openxmlformats.org/officeDocument/2006/relationships/tags" Target="../tags/tag171.xml"/><Relationship Id="rId1" Type="http://schemas.openxmlformats.org/officeDocument/2006/relationships/tags" Target="../tags/tag170.xml"/><Relationship Id="rId4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4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tags" Target="../tags/tag175.xml"/><Relationship Id="rId2" Type="http://schemas.openxmlformats.org/officeDocument/2006/relationships/tags" Target="../tags/tag174.xml"/><Relationship Id="rId1" Type="http://schemas.openxmlformats.org/officeDocument/2006/relationships/tags" Target="../tags/tag173.xml"/><Relationship Id="rId4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tags" Target="../tags/tag178.xml"/><Relationship Id="rId2" Type="http://schemas.openxmlformats.org/officeDocument/2006/relationships/tags" Target="../tags/tag177.xml"/><Relationship Id="rId1" Type="http://schemas.openxmlformats.org/officeDocument/2006/relationships/tags" Target="../tags/tag176.xml"/><Relationship Id="rId4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tags" Target="../tags/tag181.xml"/><Relationship Id="rId2" Type="http://schemas.openxmlformats.org/officeDocument/2006/relationships/tags" Target="../tags/tag180.xml"/><Relationship Id="rId1" Type="http://schemas.openxmlformats.org/officeDocument/2006/relationships/tags" Target="../tags/tag179.xml"/><Relationship Id="rId4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tags" Target="../tags/tag184.xml"/><Relationship Id="rId2" Type="http://schemas.openxmlformats.org/officeDocument/2006/relationships/tags" Target="../tags/tag183.xml"/><Relationship Id="rId1" Type="http://schemas.openxmlformats.org/officeDocument/2006/relationships/tags" Target="../tags/tag182.xml"/><Relationship Id="rId4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tags" Target="../tags/tag187.xml"/><Relationship Id="rId2" Type="http://schemas.openxmlformats.org/officeDocument/2006/relationships/tags" Target="../tags/tag186.xml"/><Relationship Id="rId1" Type="http://schemas.openxmlformats.org/officeDocument/2006/relationships/tags" Target="../tags/tag185.xml"/><Relationship Id="rId4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tags" Target="../tags/tag190.xml"/><Relationship Id="rId2" Type="http://schemas.openxmlformats.org/officeDocument/2006/relationships/tags" Target="../tags/tag189.xml"/><Relationship Id="rId1" Type="http://schemas.openxmlformats.org/officeDocument/2006/relationships/tags" Target="../tags/tag188.xml"/><Relationship Id="rId4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tags" Target="../tags/tag193.xml"/><Relationship Id="rId2" Type="http://schemas.openxmlformats.org/officeDocument/2006/relationships/tags" Target="../tags/tag192.xml"/><Relationship Id="rId1" Type="http://schemas.openxmlformats.org/officeDocument/2006/relationships/tags" Target="../tags/tag191.xml"/><Relationship Id="rId4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tags" Target="../tags/tag201.xml"/><Relationship Id="rId2" Type="http://schemas.openxmlformats.org/officeDocument/2006/relationships/tags" Target="../tags/tag200.xml"/><Relationship Id="rId1" Type="http://schemas.openxmlformats.org/officeDocument/2006/relationships/tags" Target="../tags/tag199.xml"/><Relationship Id="rId4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tags" Target="../tags/tag204.xml"/><Relationship Id="rId2" Type="http://schemas.openxmlformats.org/officeDocument/2006/relationships/tags" Target="../tags/tag203.xml"/><Relationship Id="rId1" Type="http://schemas.openxmlformats.org/officeDocument/2006/relationships/tags" Target="../tags/tag202.xml"/><Relationship Id="rId4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tags" Target="../tags/tag207.xml"/><Relationship Id="rId2" Type="http://schemas.openxmlformats.org/officeDocument/2006/relationships/tags" Target="../tags/tag206.xml"/><Relationship Id="rId1" Type="http://schemas.openxmlformats.org/officeDocument/2006/relationships/tags" Target="../tags/tag205.xml"/><Relationship Id="rId4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4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tags" Target="../tags/tag210.xml"/><Relationship Id="rId2" Type="http://schemas.openxmlformats.org/officeDocument/2006/relationships/tags" Target="../tags/tag209.xml"/><Relationship Id="rId1" Type="http://schemas.openxmlformats.org/officeDocument/2006/relationships/tags" Target="../tags/tag208.xml"/><Relationship Id="rId4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tags" Target="../tags/tag213.xml"/><Relationship Id="rId2" Type="http://schemas.openxmlformats.org/officeDocument/2006/relationships/tags" Target="../tags/tag212.xml"/><Relationship Id="rId1" Type="http://schemas.openxmlformats.org/officeDocument/2006/relationships/tags" Target="../tags/tag211.xml"/><Relationship Id="rId4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tags" Target="../tags/tag216.xml"/><Relationship Id="rId2" Type="http://schemas.openxmlformats.org/officeDocument/2006/relationships/tags" Target="../tags/tag215.xml"/><Relationship Id="rId1" Type="http://schemas.openxmlformats.org/officeDocument/2006/relationships/tags" Target="../tags/tag214.xml"/><Relationship Id="rId4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tags" Target="../tags/tag219.xml"/><Relationship Id="rId2" Type="http://schemas.openxmlformats.org/officeDocument/2006/relationships/tags" Target="../tags/tag218.xml"/><Relationship Id="rId1" Type="http://schemas.openxmlformats.org/officeDocument/2006/relationships/tags" Target="../tags/tag217.xml"/><Relationship Id="rId4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tags" Target="../tags/tag222.xml"/><Relationship Id="rId2" Type="http://schemas.openxmlformats.org/officeDocument/2006/relationships/tags" Target="../tags/tag221.xml"/><Relationship Id="rId1" Type="http://schemas.openxmlformats.org/officeDocument/2006/relationships/tags" Target="../tags/tag220.xml"/><Relationship Id="rId4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tags" Target="../tags/tag225.xml"/><Relationship Id="rId2" Type="http://schemas.openxmlformats.org/officeDocument/2006/relationships/tags" Target="../tags/tag224.xml"/><Relationship Id="rId1" Type="http://schemas.openxmlformats.org/officeDocument/2006/relationships/tags" Target="../tags/tag223.xml"/><Relationship Id="rId4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tags" Target="../tags/tag228.xml"/><Relationship Id="rId2" Type="http://schemas.openxmlformats.org/officeDocument/2006/relationships/tags" Target="../tags/tag227.xml"/><Relationship Id="rId1" Type="http://schemas.openxmlformats.org/officeDocument/2006/relationships/tags" Target="../tags/tag226.xml"/><Relationship Id="rId4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tags" Target="../tags/tag231.xml"/><Relationship Id="rId2" Type="http://schemas.openxmlformats.org/officeDocument/2006/relationships/tags" Target="../tags/tag230.xml"/><Relationship Id="rId1" Type="http://schemas.openxmlformats.org/officeDocument/2006/relationships/tags" Target="../tags/tag229.xml"/><Relationship Id="rId4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tags" Target="../tags/tag239.xml"/><Relationship Id="rId2" Type="http://schemas.openxmlformats.org/officeDocument/2006/relationships/tags" Target="../tags/tag238.xml"/><Relationship Id="rId1" Type="http://schemas.openxmlformats.org/officeDocument/2006/relationships/tags" Target="../tags/tag237.xml"/><Relationship Id="rId4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tags" Target="../tags/tag242.xml"/><Relationship Id="rId2" Type="http://schemas.openxmlformats.org/officeDocument/2006/relationships/tags" Target="../tags/tag241.xml"/><Relationship Id="rId1" Type="http://schemas.openxmlformats.org/officeDocument/2006/relationships/tags" Target="../tags/tag240.xml"/><Relationship Id="rId4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26.xml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4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tags" Target="../tags/tag245.xml"/><Relationship Id="rId2" Type="http://schemas.openxmlformats.org/officeDocument/2006/relationships/tags" Target="../tags/tag244.xml"/><Relationship Id="rId1" Type="http://schemas.openxmlformats.org/officeDocument/2006/relationships/tags" Target="../tags/tag243.xml"/><Relationship Id="rId4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tags" Target="../tags/tag248.xml"/><Relationship Id="rId2" Type="http://schemas.openxmlformats.org/officeDocument/2006/relationships/tags" Target="../tags/tag247.xml"/><Relationship Id="rId1" Type="http://schemas.openxmlformats.org/officeDocument/2006/relationships/tags" Target="../tags/tag246.xml"/><Relationship Id="rId4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tags" Target="../tags/tag251.xml"/><Relationship Id="rId2" Type="http://schemas.openxmlformats.org/officeDocument/2006/relationships/tags" Target="../tags/tag250.xml"/><Relationship Id="rId1" Type="http://schemas.openxmlformats.org/officeDocument/2006/relationships/tags" Target="../tags/tag249.xml"/><Relationship Id="rId4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tags" Target="../tags/tag254.xml"/><Relationship Id="rId2" Type="http://schemas.openxmlformats.org/officeDocument/2006/relationships/tags" Target="../tags/tag253.xml"/><Relationship Id="rId1" Type="http://schemas.openxmlformats.org/officeDocument/2006/relationships/tags" Target="../tags/tag252.xml"/><Relationship Id="rId4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tags" Target="../tags/tag257.xml"/><Relationship Id="rId2" Type="http://schemas.openxmlformats.org/officeDocument/2006/relationships/tags" Target="../tags/tag256.xml"/><Relationship Id="rId1" Type="http://schemas.openxmlformats.org/officeDocument/2006/relationships/tags" Target="../tags/tag255.xml"/><Relationship Id="rId4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tags" Target="../tags/tag260.xml"/><Relationship Id="rId2" Type="http://schemas.openxmlformats.org/officeDocument/2006/relationships/tags" Target="../tags/tag259.xml"/><Relationship Id="rId1" Type="http://schemas.openxmlformats.org/officeDocument/2006/relationships/tags" Target="../tags/tag258.xml"/><Relationship Id="rId4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tags" Target="../tags/tag263.xml"/><Relationship Id="rId2" Type="http://schemas.openxmlformats.org/officeDocument/2006/relationships/tags" Target="../tags/tag262.xml"/><Relationship Id="rId1" Type="http://schemas.openxmlformats.org/officeDocument/2006/relationships/tags" Target="../tags/tag261.xml"/><Relationship Id="rId4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tags" Target="../tags/tag266.xml"/><Relationship Id="rId2" Type="http://schemas.openxmlformats.org/officeDocument/2006/relationships/tags" Target="../tags/tag265.xml"/><Relationship Id="rId1" Type="http://schemas.openxmlformats.org/officeDocument/2006/relationships/tags" Target="../tags/tag264.xml"/><Relationship Id="rId4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tags" Target="../tags/tag269.xml"/><Relationship Id="rId2" Type="http://schemas.openxmlformats.org/officeDocument/2006/relationships/tags" Target="../tags/tag268.xml"/><Relationship Id="rId1" Type="http://schemas.openxmlformats.org/officeDocument/2006/relationships/tags" Target="../tags/tag267.xml"/><Relationship Id="rId4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tags" Target="../tags/tag277.xml"/><Relationship Id="rId2" Type="http://schemas.openxmlformats.org/officeDocument/2006/relationships/tags" Target="../tags/tag276.xml"/><Relationship Id="rId1" Type="http://schemas.openxmlformats.org/officeDocument/2006/relationships/tags" Target="../tags/tag275.xml"/><Relationship Id="rId4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29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4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tags" Target="../tags/tag280.xml"/><Relationship Id="rId2" Type="http://schemas.openxmlformats.org/officeDocument/2006/relationships/tags" Target="../tags/tag279.xml"/><Relationship Id="rId1" Type="http://schemas.openxmlformats.org/officeDocument/2006/relationships/tags" Target="../tags/tag278.xml"/><Relationship Id="rId4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tags" Target="../tags/tag283.xml"/><Relationship Id="rId2" Type="http://schemas.openxmlformats.org/officeDocument/2006/relationships/tags" Target="../tags/tag282.xml"/><Relationship Id="rId1" Type="http://schemas.openxmlformats.org/officeDocument/2006/relationships/tags" Target="../tags/tag281.xml"/><Relationship Id="rId4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tags" Target="../tags/tag286.xml"/><Relationship Id="rId2" Type="http://schemas.openxmlformats.org/officeDocument/2006/relationships/tags" Target="../tags/tag285.xml"/><Relationship Id="rId1" Type="http://schemas.openxmlformats.org/officeDocument/2006/relationships/tags" Target="../tags/tag284.xml"/><Relationship Id="rId4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tags" Target="../tags/tag289.xml"/><Relationship Id="rId2" Type="http://schemas.openxmlformats.org/officeDocument/2006/relationships/tags" Target="../tags/tag288.xml"/><Relationship Id="rId1" Type="http://schemas.openxmlformats.org/officeDocument/2006/relationships/tags" Target="../tags/tag287.xml"/><Relationship Id="rId4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tags" Target="../tags/tag292.xml"/><Relationship Id="rId2" Type="http://schemas.openxmlformats.org/officeDocument/2006/relationships/tags" Target="../tags/tag291.xml"/><Relationship Id="rId1" Type="http://schemas.openxmlformats.org/officeDocument/2006/relationships/tags" Target="../tags/tag290.xml"/><Relationship Id="rId4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tags" Target="../tags/tag295.xml"/><Relationship Id="rId2" Type="http://schemas.openxmlformats.org/officeDocument/2006/relationships/tags" Target="../tags/tag294.xml"/><Relationship Id="rId1" Type="http://schemas.openxmlformats.org/officeDocument/2006/relationships/tags" Target="../tags/tag293.xml"/><Relationship Id="rId4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tags" Target="../tags/tag298.xml"/><Relationship Id="rId2" Type="http://schemas.openxmlformats.org/officeDocument/2006/relationships/tags" Target="../tags/tag297.xml"/><Relationship Id="rId1" Type="http://schemas.openxmlformats.org/officeDocument/2006/relationships/tags" Target="../tags/tag296.xml"/><Relationship Id="rId4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tags" Target="../tags/tag301.xml"/><Relationship Id="rId2" Type="http://schemas.openxmlformats.org/officeDocument/2006/relationships/tags" Target="../tags/tag300.xml"/><Relationship Id="rId1" Type="http://schemas.openxmlformats.org/officeDocument/2006/relationships/tags" Target="../tags/tag299.xml"/><Relationship Id="rId4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tags" Target="../tags/tag304.xml"/><Relationship Id="rId2" Type="http://schemas.openxmlformats.org/officeDocument/2006/relationships/tags" Target="../tags/tag303.xml"/><Relationship Id="rId1" Type="http://schemas.openxmlformats.org/officeDocument/2006/relationships/tags" Target="../tags/tag302.xml"/><Relationship Id="rId4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tags" Target="../tags/tag307.xml"/><Relationship Id="rId2" Type="http://schemas.openxmlformats.org/officeDocument/2006/relationships/tags" Target="../tags/tag306.xml"/><Relationship Id="rId1" Type="http://schemas.openxmlformats.org/officeDocument/2006/relationships/tags" Target="../tags/tag305.xml"/><Relationship Id="rId4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32.xml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4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tags" Target="../tags/tag310.xml"/><Relationship Id="rId2" Type="http://schemas.openxmlformats.org/officeDocument/2006/relationships/tags" Target="../tags/tag309.xml"/><Relationship Id="rId1" Type="http://schemas.openxmlformats.org/officeDocument/2006/relationships/tags" Target="../tags/tag308.xml"/><Relationship Id="rId4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tags" Target="../tags/tag318.xml"/><Relationship Id="rId2" Type="http://schemas.openxmlformats.org/officeDocument/2006/relationships/tags" Target="../tags/tag317.xml"/><Relationship Id="rId1" Type="http://schemas.openxmlformats.org/officeDocument/2006/relationships/tags" Target="../tags/tag316.xml"/><Relationship Id="rId4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tags" Target="../tags/tag321.xml"/><Relationship Id="rId2" Type="http://schemas.openxmlformats.org/officeDocument/2006/relationships/tags" Target="../tags/tag320.xml"/><Relationship Id="rId1" Type="http://schemas.openxmlformats.org/officeDocument/2006/relationships/tags" Target="../tags/tag319.xml"/><Relationship Id="rId4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3" Type="http://schemas.openxmlformats.org/officeDocument/2006/relationships/tags" Target="../tags/tag324.xml"/><Relationship Id="rId2" Type="http://schemas.openxmlformats.org/officeDocument/2006/relationships/tags" Target="../tags/tag323.xml"/><Relationship Id="rId1" Type="http://schemas.openxmlformats.org/officeDocument/2006/relationships/tags" Target="../tags/tag322.xml"/><Relationship Id="rId4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3" Type="http://schemas.openxmlformats.org/officeDocument/2006/relationships/tags" Target="../tags/tag327.xml"/><Relationship Id="rId2" Type="http://schemas.openxmlformats.org/officeDocument/2006/relationships/tags" Target="../tags/tag326.xml"/><Relationship Id="rId1" Type="http://schemas.openxmlformats.org/officeDocument/2006/relationships/tags" Target="../tags/tag325.xml"/><Relationship Id="rId4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3" Type="http://schemas.openxmlformats.org/officeDocument/2006/relationships/tags" Target="../tags/tag330.xml"/><Relationship Id="rId2" Type="http://schemas.openxmlformats.org/officeDocument/2006/relationships/tags" Target="../tags/tag329.xml"/><Relationship Id="rId1" Type="http://schemas.openxmlformats.org/officeDocument/2006/relationships/tags" Target="../tags/tag328.xml"/><Relationship Id="rId4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tags" Target="../tags/tag333.xml"/><Relationship Id="rId2" Type="http://schemas.openxmlformats.org/officeDocument/2006/relationships/tags" Target="../tags/tag332.xml"/><Relationship Id="rId1" Type="http://schemas.openxmlformats.org/officeDocument/2006/relationships/tags" Target="../tags/tag331.xml"/><Relationship Id="rId4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3" Type="http://schemas.openxmlformats.org/officeDocument/2006/relationships/tags" Target="../tags/tag336.xml"/><Relationship Id="rId2" Type="http://schemas.openxmlformats.org/officeDocument/2006/relationships/tags" Target="../tags/tag335.xml"/><Relationship Id="rId1" Type="http://schemas.openxmlformats.org/officeDocument/2006/relationships/tags" Target="../tags/tag334.xml"/><Relationship Id="rId4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3" Type="http://schemas.openxmlformats.org/officeDocument/2006/relationships/tags" Target="../tags/tag339.xml"/><Relationship Id="rId2" Type="http://schemas.openxmlformats.org/officeDocument/2006/relationships/tags" Target="../tags/tag338.xml"/><Relationship Id="rId1" Type="http://schemas.openxmlformats.org/officeDocument/2006/relationships/tags" Target="../tags/tag337.xml"/><Relationship Id="rId4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02A156-6385-4B70-A11D-37B7FD70654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12938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E8A1CA-D994-4119-9334-2343FDEC2AA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7935043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BA5C85-45F0-4463-81F4-42E481DA7E2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746401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38A5D3-8792-4EED-A672-8945CAA444C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480811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8D1EAA-DB15-4951-9306-256E3A406E2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1303668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6A4CB7-1952-478A-A8AF-94B1930C5E7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5257564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17C952-2DCC-4B63-AF55-83D0EDE6E36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9214416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903987-85F7-4FAA-8D18-F8BC95D24E7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1579935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78C45D-530F-4906-BD68-C23B4A98E72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1609608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1475AA-22FC-4880-98BE-C34A4DB5203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8977977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8CAD97-A40F-4FAB-ABB0-915BA34B438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8280804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70390-B53D-4B3F-89BD-2757B748AF2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75661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431D33-AB71-43DD-B0F6-556A9F2512F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5996935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256529-FB9D-4888-9393-E7CA5D63B95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652947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0D94B2-BB1A-4C83-BB94-7825B436DD0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3280190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32F3E7-48E6-4C6A-ADBE-7B576816F57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8755860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80F011-F106-4C25-93EF-53932F30331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7846740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195398-BCC2-4DCB-834F-5AAA3160141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2301069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0AA5F8-FB01-4B64-9E91-38DF302DE4F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6547950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1D0367-6FA7-4457-B127-DBF1D46B851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2424016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6D5EB3-800A-4B29-AF46-43A4823C840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7121215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4FD306-3916-4490-ABF3-7E5E0F950D1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613617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CFEA70-1684-4291-B55D-EE5AE0ADA4F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3688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1DF597-A23F-481D-AB1A-251C9BF8C3F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2678998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1BA746-3F2B-402D-A385-4D79542FF96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6680875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4AEF4B-4FF2-4410-B0EE-72F26888B78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0491338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3D3226-AB74-46D1-B293-9D64DDB96F4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6658866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E79B86-22B7-41B7-B1F6-BCE5ADB9858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5615236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C91464-47A5-4183-B3C3-51510FD4EFA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6492609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0C6F74-F15E-4BCF-8F97-55CD9D880C7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784609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3798DA-FBD6-48E2-AE4B-5247E1A9AD2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3756316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2953EB-85E0-4687-A954-7E276097EF6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0180240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D6A726-ED71-47BD-9D13-EE6621816EA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2613364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A074FC-4395-4C94-8E60-19C727B1432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99930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F9CD7F-2F72-4552-94BA-F600791427D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8045215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8045F2-8C73-43D7-90FD-1A8BBCEC192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1877709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596CBD-88A2-4B7F-B136-12A4D41C150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3851959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23ED20-1A6D-4E9C-BFBC-8113799E8CF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1310018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5DAF69-36A3-46B0-BAC6-D1B7A5B85CE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704338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7CDED7-E096-474B-95FE-79DB105D2EE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748099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1AB1C6-AE2F-413F-AD98-8046DC026BC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1345115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4E2D59-19CE-486E-98D1-D1700EB5923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1860218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F8E16A-2D64-454C-8BA9-D3841AA8A08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046807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B24CDA-AD78-4B24-BA6C-EFEE3262C36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049195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F81DF0-FB1F-4123-A6B4-3A6DA63F9CA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60066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0809B5-CF4F-4D4A-9D3B-3CBA97ACE1B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2735263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AC9B71-882D-4397-8927-66A5E0BAC52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8075358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9A5BA6-2B14-44B8-97D5-188EC2FCFB0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7812049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A3F5C2-2337-4092-BD54-778835E3B71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8399240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2123B5-B1B0-488A-BD87-4ADA2572B73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7731141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E77A3D-B25E-4A7E-AFA3-2F2060F2846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713723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12B6A1-E764-41C9-8311-38DF39B5161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4998607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241862-81B5-4306-AE77-C1D409D9763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8523288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4E2D59-19CE-486E-98D1-D1700EB5923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6697268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F8E16A-2D64-454C-8BA9-D3841AA8A08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7649560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B24CDA-AD78-4B24-BA6C-EFEE3262C36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38206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E33266-B615-4D8C-B058-39598B6D206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998027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F81DF0-FB1F-4123-A6B4-3A6DA63F9CA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8942075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AC9B71-882D-4397-8927-66A5E0BAC52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1774420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9A5BA6-2B14-44B8-97D5-188EC2FCFB0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7981138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A3F5C2-2337-4092-BD54-778835E3B71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189091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2123B5-B1B0-488A-BD87-4ADA2572B73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2982784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E77A3D-B25E-4A7E-AFA3-2F2060F2846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7821473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12B6A1-E764-41C9-8311-38DF39B5161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3757893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241862-81B5-4306-AE77-C1D409D9763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0380806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D5F2C2-41A2-4FF4-B1FC-DE66D7AE141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6345362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498812-9253-4AEF-A258-7C7BD141112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72619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3F6B10-FDC6-43C4-92E9-B66F62473D9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1384702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EC8907-F256-491B-8447-61EADC6AA0B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6186711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F5C139-4729-4738-96B0-1BB171801B5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4864767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82BBE6-1CF1-4763-8DA4-5E364A2C49B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5653198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73E80B-118A-47A4-9DF7-1E8DF4CBC20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2412723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78CB8A-FA97-4B1C-81F9-44C30F57532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549932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72705F-83F5-4792-872E-C845D6F6613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4382392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9B6F83-253C-43C5-85A9-01CEE44E2D9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7779174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819AE2-9509-4FF4-AD41-71CC3A77497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5073285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552CA6-C327-4932-9E4D-0C120855FF5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3130988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032750" y="6199188"/>
            <a:ext cx="1111250" cy="476250"/>
          </a:xfrm>
        </p:spPr>
        <p:txBody>
          <a:bodyPr/>
          <a:lstStyle>
            <a:lvl1pPr>
              <a:defRPr/>
            </a:lvl1pPr>
          </a:lstStyle>
          <a:p>
            <a:fld id="{FC36E2AB-1D6D-42FC-B22A-E78A5FD975F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48360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734C01-923F-4C55-96AD-9879551E20D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4796328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032750" y="6199188"/>
            <a:ext cx="1111250" cy="476250"/>
          </a:xfrm>
        </p:spPr>
        <p:txBody>
          <a:bodyPr/>
          <a:lstStyle>
            <a:lvl1pPr>
              <a:defRPr/>
            </a:lvl1pPr>
          </a:lstStyle>
          <a:p>
            <a:fld id="{57284F13-99CF-4EE5-B25F-5517A7692C9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6215097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32750" y="6199188"/>
            <a:ext cx="1111250" cy="476250"/>
          </a:xfrm>
        </p:spPr>
        <p:txBody>
          <a:bodyPr/>
          <a:lstStyle>
            <a:lvl1pPr>
              <a:defRPr/>
            </a:lvl1pPr>
          </a:lstStyle>
          <a:p>
            <a:fld id="{F0CA7A81-5EA3-49CA-9C2A-E0666E554D2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9198221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02A156-6385-4B70-A11D-37B7FD70654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4106260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E0A45B-A72B-4F58-B642-A1AB1852459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5301825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3CCA8F-44F3-46FE-9B68-255E97A1CE4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2938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896D27-4641-40C7-8A72-FF96046EA3F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2387427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D53677-BC10-4BBD-801C-2A600952B0D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1076842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779907-F02D-4881-9220-0DAD5BEBD34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222886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C413F3-65AB-4D21-8613-3D20AE8BCF8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9839464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EF99CA-20CA-4397-AB07-5911EF2203E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50500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84749C-1709-48DE-9E58-D92F177A3D9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5323429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217879-43AD-4768-8723-FB1DC575BD3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4508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E8A1CA-D994-4119-9334-2343FDEC2AA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135345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431D33-AB71-43DD-B0F6-556A9F2512F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04152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1DF597-A23F-481D-AB1A-251C9BF8C3F7}" type="slidenum">
              <a:rPr lang="en-US">
                <a:solidFill>
                  <a:srgbClr val="333399">
                    <a:lumMod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33399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48010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F9CD7F-2F72-4552-94BA-F600791427D5}" type="slidenum">
              <a:rPr lang="en-US">
                <a:solidFill>
                  <a:srgbClr val="333399">
                    <a:lumMod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33399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95675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0809B5-CF4F-4D4A-9D3B-3CBA97ACE1B5}" type="slidenum">
              <a:rPr lang="en-US">
                <a:solidFill>
                  <a:srgbClr val="333399">
                    <a:lumMod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33399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9058180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E33266-B615-4D8C-B058-39598B6D2068}" type="slidenum">
              <a:rPr lang="en-US">
                <a:solidFill>
                  <a:srgbClr val="333399">
                    <a:lumMod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33399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750626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3F6B10-FDC6-43C4-92E9-B66F62473D9A}" type="slidenum">
              <a:rPr lang="en-US">
                <a:solidFill>
                  <a:srgbClr val="333399">
                    <a:lumMod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33399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7211941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734C01-923F-4C55-96AD-9879551E20DA}" type="slidenum">
              <a:rPr lang="en-US">
                <a:solidFill>
                  <a:srgbClr val="333399">
                    <a:lumMod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33399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9070424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84749C-1709-48DE-9E58-D92F177A3D99}" type="slidenum">
              <a:rPr lang="en-US">
                <a:solidFill>
                  <a:srgbClr val="333399">
                    <a:lumMod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33399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75259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01E087-0C6B-441D-83AA-2C049374936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7400141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01E087-0C6B-441D-83AA-2C0493749367}" type="slidenum">
              <a:rPr lang="en-US">
                <a:solidFill>
                  <a:srgbClr val="333399">
                    <a:lumMod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33399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986805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5C95CE-4C24-45FF-8076-6B5CFCA321C7}" type="slidenum">
              <a:rPr lang="en-US">
                <a:solidFill>
                  <a:srgbClr val="333399">
                    <a:lumMod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33399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5357388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ED1831-9D98-4F66-835C-54E9ACC6F1CF}" type="slidenum">
              <a:rPr lang="en-US">
                <a:solidFill>
                  <a:srgbClr val="333399">
                    <a:lumMod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33399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5212639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EB6CE3-D886-4994-B5F4-5D0F6B46A334}" type="slidenum">
              <a:rPr lang="en-US">
                <a:solidFill>
                  <a:srgbClr val="333399">
                    <a:lumMod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33399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673963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1DF597-A23F-481D-AB1A-251C9BF8C3F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0202465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F9CD7F-2F72-4552-94BA-F600791427D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9248413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0809B5-CF4F-4D4A-9D3B-3CBA97ACE1B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8430975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E33266-B615-4D8C-B058-39598B6D206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9254799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3F6B10-FDC6-43C4-92E9-B66F62473D9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3712801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734C01-923F-4C55-96AD-9879551E20D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85727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E0A45B-A72B-4F58-B642-A1AB1852459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25960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5C95CE-4C24-45FF-8076-6B5CFCA321C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2749492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84749C-1709-48DE-9E58-D92F177A3D9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7836113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01E087-0C6B-441D-83AA-2C049374936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0884469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5C95CE-4C24-45FF-8076-6B5CFCA321C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6683220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ED1831-9D98-4F66-835C-54E9ACC6F1C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8247792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EB6CE3-D886-4994-B5F4-5D0F6B46A33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8913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625118D7-FBA1-493B-9421-3A3F596335FE}" type="slidenum">
              <a:rPr lang="en-US" smtClean="0">
                <a:solidFill>
                  <a:srgbClr val="333399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33399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00453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1DF597-A23F-481D-AB1A-251C9BF8C3F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489673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F9CD7F-2F72-4552-94BA-F600791427D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4097737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0809B5-CF4F-4D4A-9D3B-3CBA97ACE1B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3691605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E33266-B615-4D8C-B058-39598B6D206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40869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ED1831-9D98-4F66-835C-54E9ACC6F1C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7018759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3F6B10-FDC6-43C4-92E9-B66F62473D9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7552109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734C01-923F-4C55-96AD-9879551E20D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4870303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84749C-1709-48DE-9E58-D92F177A3D9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9490028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01E087-0C6B-441D-83AA-2C049374936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0550771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5C95CE-4C24-45FF-8076-6B5CFCA321C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4800277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ED1831-9D98-4F66-835C-54E9ACC6F1C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5655604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EB6CE3-D886-4994-B5F4-5D0F6B46A33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0240357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625118D7-FBA1-493B-9421-3A3F596335FE}" type="slidenum">
              <a:rPr lang="en-US" smtClean="0">
                <a:solidFill>
                  <a:srgbClr val="333399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33399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35030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02A156-6385-4B70-A11D-37B7FD70654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7496258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E0A45B-A72B-4F58-B642-A1AB1852459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80587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EB6CE3-D886-4994-B5F4-5D0F6B46A33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8439686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3CCA8F-44F3-46FE-9B68-255E97A1CE4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9375881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896D27-4641-40C7-8A72-FF96046EA3F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2162799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D53677-BC10-4BBD-801C-2A600952B0D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6736389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779907-F02D-4881-9220-0DAD5BEBD34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4292699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C413F3-65AB-4D21-8613-3D20AE8BCF8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5621772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EF99CA-20CA-4397-AB07-5911EF2203E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1806138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217879-43AD-4768-8723-FB1DC575BD3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6282762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E8A1CA-D994-4119-9334-2343FDEC2AA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0009339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431D33-AB71-43DD-B0F6-556A9F2512F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9997599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272C08-1EEB-4832-B4D9-7DEF778D628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886492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C6660C-6C98-4D42-A420-8CEA309E383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1135787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625118D7-FBA1-493B-9421-3A3F596335FE}" type="slidenum">
              <a:rPr lang="en-US" smtClean="0">
                <a:solidFill>
                  <a:srgbClr val="333399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33399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07631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174163-B5A5-4DD5-8C69-B98C23613DB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8863614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2E1895-8201-4283-9C42-A401A121A17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093716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9FC888-B1CE-4718-AEA3-FE77C2F8D6B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549835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14EFB2-E178-4E19-9164-D3C7EFBD357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19737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92E85B-D96E-4C64-8DCC-FF1FED9104F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91349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0A433A-BE4E-472D-8EBB-2809C00DBA5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7376833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59FD27-E0D7-477B-AA85-4BE2BE01C48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6770455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490ECC-3D5E-4B73-943A-0DC42EE0774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7753492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DBA0A2-8747-44BA-B6C1-E39163FCA2F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57523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D44785-3F6D-40CE-B31B-AAE5B1AC30D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3074841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7D9D6F-9213-4DE5-841F-F0993A9AE54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56504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fld id="{625118D7-FBA1-493B-9421-3A3F596335FE}" type="slidenum">
              <a:rPr lang="en-US" smtClean="0">
                <a:solidFill>
                  <a:srgbClr val="333399">
                    <a:lumMod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33399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8329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C320DD-44E6-4775-8777-75105B5CA36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4851542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02A156-6385-4B70-A11D-37B7FD70654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3546050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E0A45B-A72B-4F58-B642-A1AB1852459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4421416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3CCA8F-44F3-46FE-9B68-255E97A1CE4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6197620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896D27-4641-40C7-8A72-FF96046EA3F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7919080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D53677-BC10-4BBD-801C-2A600952B0D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3968564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779907-F02D-4881-9220-0DAD5BEBD34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1720673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C413F3-65AB-4D21-8613-3D20AE8BCF8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831933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8122AF-2601-49CD-A86A-9CA066CF72A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8654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EF99CA-20CA-4397-AB07-5911EF2203E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6459931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217879-43AD-4768-8723-FB1DC575BD3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0449351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E8A1CA-D994-4119-9334-2343FDEC2AA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7049580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431D33-AB71-43DD-B0F6-556A9F2512F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3841056"/>
      </p:ext>
    </p:extLst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02A156-6385-4B70-A11D-37B7FD70654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7767074"/>
      </p:ext>
    </p:extLst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E0A45B-A72B-4F58-B642-A1AB1852459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0935823"/>
      </p:ext>
    </p:extLst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3CCA8F-44F3-46FE-9B68-255E97A1CE4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1540275"/>
      </p:ext>
    </p:extLst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896D27-4641-40C7-8A72-FF96046EA3F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0371761"/>
      </p:ext>
    </p:extLst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D53677-BC10-4BBD-801C-2A600952B0D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0534928"/>
      </p:ext>
    </p:extLst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779907-F02D-4881-9220-0DAD5BEBD34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775941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DF71C3-7078-4621-8833-0A155A07988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1468514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C413F3-65AB-4D21-8613-3D20AE8BCF8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1600955"/>
      </p:ext>
    </p:extLst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EF99CA-20CA-4397-AB07-5911EF2203E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5267356"/>
      </p:ext>
    </p:extLst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217879-43AD-4768-8723-FB1DC575BD3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9695744"/>
      </p:ext>
    </p:extLst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E8A1CA-D994-4119-9334-2343FDEC2AA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2392973"/>
      </p:ext>
    </p:extLst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431D33-AB71-43DD-B0F6-556A9F2512F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5031022"/>
      </p:ext>
    </p:extLst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1DF597-A23F-481D-AB1A-251C9BF8C3F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3160300"/>
      </p:ext>
    </p:extLst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F9CD7F-2F72-4552-94BA-F600791427D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6941702"/>
      </p:ext>
    </p:extLst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0809B5-CF4F-4D4A-9D3B-3CBA97ACE1B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1883847"/>
      </p:ext>
    </p:extLst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E33266-B615-4D8C-B058-39598B6D206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8661082"/>
      </p:ext>
    </p:extLst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3F6B10-FDC6-43C4-92E9-B66F62473D9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274608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33B345-4FF4-4DB6-882D-E4846648C49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065485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734C01-923F-4C55-96AD-9879551E20D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9219312"/>
      </p:ext>
    </p:extLst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84749C-1709-48DE-9E58-D92F177A3D9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6907177"/>
      </p:ext>
    </p:extLst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01E087-0C6B-441D-83AA-2C049374936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2382084"/>
      </p:ext>
    </p:extLst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5C95CE-4C24-45FF-8076-6B5CFCA321C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9636414"/>
      </p:ext>
    </p:extLst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ED1831-9D98-4F66-835C-54E9ACC6F1C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335114"/>
      </p:ext>
    </p:extLst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EB6CE3-D886-4994-B5F4-5D0F6B46A33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9547815"/>
      </p:ext>
    </p:extLst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625118D7-FBA1-493B-9421-3A3F596335FE}" type="slidenum">
              <a:rPr lang="en-US" smtClean="0">
                <a:solidFill>
                  <a:srgbClr val="333399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33399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5514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B6B33E-54BD-4FBA-9EBC-52F852416CB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6161136"/>
      </p:ext>
    </p:extLst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272C08-1EEB-4832-B4D9-7DEF778D628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7622158"/>
      </p:ext>
    </p:extLst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625118D7-FBA1-493B-9421-3A3F596335FE}" type="slidenum">
              <a:rPr lang="en-US" smtClean="0">
                <a:solidFill>
                  <a:srgbClr val="333399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33399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0667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F4E287-73E2-4192-91A2-D452DDF5FD1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3209892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174163-B5A5-4DD5-8C69-B98C23613DB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7168046"/>
      </p:ext>
    </p:extLst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2E1895-8201-4283-9C42-A401A121A17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228422"/>
      </p:ext>
    </p:extLst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9FC888-B1CE-4718-AEA3-FE77C2F8D6B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1366515"/>
      </p:ext>
    </p:extLst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14EFB2-E178-4E19-9164-D3C7EFBD357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5005362"/>
      </p:ext>
    </p:extLst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92E85B-D96E-4C64-8DCC-FF1FED9104F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5005415"/>
      </p:ext>
    </p:extLst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0A433A-BE4E-472D-8EBB-2809C00DBA5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3020645"/>
      </p:ext>
    </p:extLst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59FD27-E0D7-477B-AA85-4BE2BE01C48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8117378"/>
      </p:ext>
    </p:extLst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490ECC-3D5E-4B73-943A-0DC42EE0774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4487294"/>
      </p:ext>
    </p:extLst>
  </p:cSld>
  <p:clrMapOvr>
    <a:masterClrMapping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DBA0A2-8747-44BA-B6C1-E39163FCA2F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005059"/>
      </p:ext>
    </p:extLst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9E8173-0ED9-4265-8738-A7B0E2DC9F6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370547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421517-2AE1-4B53-8CE2-CFF75E2F856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1245611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5BD971-E097-440C-85FC-04C82CD16BF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2554690"/>
      </p:ext>
    </p:extLst>
  </p:cSld>
  <p:clrMapOvr>
    <a:masterClrMapping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63E4C8-93B1-4A05-8F96-9835F9BA4E5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9665644"/>
      </p:ext>
    </p:extLst>
  </p:cSld>
  <p:clrMapOvr>
    <a:masterClrMapping/>
  </p:clrMapOvr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0ADCF0-5520-4FC2-80F6-71639A70C8A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1740518"/>
      </p:ext>
    </p:extLst>
  </p:cSld>
  <p:clrMapOvr>
    <a:masterClrMapping/>
  </p:clrMapOvr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903F35-686F-4FAE-8663-3437C41EC02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8105432"/>
      </p:ext>
    </p:extLst>
  </p:cSld>
  <p:clrMapOvr>
    <a:masterClrMapping/>
  </p:clrMapOvr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817997-38A9-46DA-9726-7677BA4DC8E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8140164"/>
      </p:ext>
    </p:extLst>
  </p:cSld>
  <p:clrMapOvr>
    <a:masterClrMapping/>
  </p:clrMapOvr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9F204C-F869-4D26-BB66-77782340206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0234158"/>
      </p:ext>
    </p:extLst>
  </p:cSld>
  <p:clrMapOvr>
    <a:masterClrMapping/>
  </p:clrMapOvr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1F1C70-5319-41F1-B1CD-85B3549FA06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3370913"/>
      </p:ext>
    </p:extLst>
  </p:cSld>
  <p:clrMapOvr>
    <a:masterClrMapping/>
  </p:clrMapOvr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F973A0-3336-4B82-967A-0966E49FB18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5964333"/>
      </p:ext>
    </p:extLst>
  </p:cSld>
  <p:clrMapOvr>
    <a:masterClrMapping/>
  </p:clrMapOvr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B0FD63-A61A-479F-9F2F-E45DD2EBB8A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4701059"/>
      </p:ext>
    </p:extLst>
  </p:cSld>
  <p:clrMapOvr>
    <a:masterClrMapping/>
  </p:clrMapOvr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96666F-C5FD-42BB-A962-820F79B7284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20335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3CCA8F-44F3-46FE-9B68-255E97A1CE4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458503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D302C6-A6C4-4F0F-9239-E00BFA18917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5649071"/>
      </p:ext>
    </p:extLst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032750" y="6199188"/>
            <a:ext cx="1111250" cy="476250"/>
          </a:xfrm>
        </p:spPr>
        <p:txBody>
          <a:bodyPr/>
          <a:lstStyle>
            <a:lvl1pPr>
              <a:defRPr/>
            </a:lvl1pPr>
          </a:lstStyle>
          <a:p>
            <a:fld id="{6C00CDC5-5040-4A5A-A152-0AC88E98394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6497881"/>
      </p:ext>
    </p:extLst>
  </p:cSld>
  <p:clrMapOvr>
    <a:masterClrMapping/>
  </p:clrMapOvr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032750" y="6199188"/>
            <a:ext cx="1111250" cy="476250"/>
          </a:xfrm>
        </p:spPr>
        <p:txBody>
          <a:bodyPr/>
          <a:lstStyle>
            <a:lvl1pPr>
              <a:defRPr/>
            </a:lvl1pPr>
          </a:lstStyle>
          <a:p>
            <a:fld id="{74B3C030-66CD-4AF0-A5BB-947E218F00A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9992386"/>
      </p:ext>
    </p:extLst>
  </p:cSld>
  <p:clrMapOvr>
    <a:masterClrMapping/>
  </p:clrMapOvr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32750" y="6199188"/>
            <a:ext cx="1111250" cy="476250"/>
          </a:xfrm>
        </p:spPr>
        <p:txBody>
          <a:bodyPr/>
          <a:lstStyle>
            <a:lvl1pPr>
              <a:defRPr/>
            </a:lvl1pPr>
          </a:lstStyle>
          <a:p>
            <a:fld id="{0DA0C60B-7419-43B7-B2C8-2EC8E1902CE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8860664"/>
      </p:ext>
    </p:extLst>
  </p:cSld>
  <p:clrMapOvr>
    <a:masterClrMapping/>
  </p:clrMapOvr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1DF597-A23F-481D-AB1A-251C9BF8C3F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3448352"/>
      </p:ext>
    </p:extLst>
  </p:cSld>
  <p:clrMapOvr>
    <a:masterClrMapping/>
  </p:clrMapOvr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F9CD7F-2F72-4552-94BA-F600791427D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7822841"/>
      </p:ext>
    </p:extLst>
  </p:cSld>
  <p:clrMapOvr>
    <a:masterClrMapping/>
  </p:clrMapOvr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0809B5-CF4F-4D4A-9D3B-3CBA97ACE1B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1317323"/>
      </p:ext>
    </p:extLst>
  </p:cSld>
  <p:clrMapOvr>
    <a:masterClrMapping/>
  </p:clrMapOvr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E33266-B615-4D8C-B058-39598B6D206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83404"/>
      </p:ext>
    </p:extLst>
  </p:cSld>
  <p:clrMapOvr>
    <a:masterClrMapping/>
  </p:clrMapOvr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3F6B10-FDC6-43C4-92E9-B66F62473D9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2215784"/>
      </p:ext>
    </p:extLst>
  </p:cSld>
  <p:clrMapOvr>
    <a:masterClrMapping/>
  </p:clrMapOvr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734C01-923F-4C55-96AD-9879551E20D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8723367"/>
      </p:ext>
    </p:extLst>
  </p:cSld>
  <p:clrMapOvr>
    <a:masterClrMapping/>
  </p:clrMapOvr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84749C-1709-48DE-9E58-D92F177A3D9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961812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6C6FB4-DFFE-415A-9E3D-12A15BE00CE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2464435"/>
      </p:ext>
    </p:extLst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01E087-0C6B-441D-83AA-2C049374936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3900188"/>
      </p:ext>
    </p:extLst>
  </p:cSld>
  <p:clrMapOvr>
    <a:masterClrMapping/>
  </p:clrMapOvr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5C95CE-4C24-45FF-8076-6B5CFCA321C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9937805"/>
      </p:ext>
    </p:extLst>
  </p:cSld>
  <p:clrMapOvr>
    <a:masterClrMapping/>
  </p:clrMapOvr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ED1831-9D98-4F66-835C-54E9ACC6F1C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3676881"/>
      </p:ext>
    </p:extLst>
  </p:cSld>
  <p:clrMapOvr>
    <a:masterClrMapping/>
  </p:clrMapOvr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EB6CE3-D886-4994-B5F4-5D0F6B46A33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7749087"/>
      </p:ext>
    </p:extLst>
  </p:cSld>
  <p:clrMapOvr>
    <a:masterClrMapping/>
  </p:clrMapOvr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625118D7-FBA1-493B-9421-3A3F596335FE}" type="slidenum">
              <a:rPr lang="en-US" smtClean="0">
                <a:solidFill>
                  <a:srgbClr val="333399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33399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54854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1DF597-A23F-481D-AB1A-251C9BF8C3F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7701222"/>
      </p:ext>
    </p:extLst>
  </p:cSld>
  <p:clrMapOvr>
    <a:masterClrMapping/>
  </p:clrMapOvr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F9CD7F-2F72-4552-94BA-F600791427D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8095503"/>
      </p:ext>
    </p:extLst>
  </p:cSld>
  <p:clrMapOvr>
    <a:masterClrMapping/>
  </p:clrMapOvr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0809B5-CF4F-4D4A-9D3B-3CBA97ACE1B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3207003"/>
      </p:ext>
    </p:extLst>
  </p:cSld>
  <p:clrMapOvr>
    <a:masterClrMapping/>
  </p:clrMapOvr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E33266-B615-4D8C-B058-39598B6D206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423401"/>
      </p:ext>
    </p:extLst>
  </p:cSld>
  <p:clrMapOvr>
    <a:masterClrMapping/>
  </p:clrMapOvr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3F6B10-FDC6-43C4-92E9-B66F62473D9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532185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69E904-0F03-4BAE-BEB6-29356CFC6ED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9625291"/>
      </p:ext>
    </p:extLst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734C01-923F-4C55-96AD-9879551E20D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9137999"/>
      </p:ext>
    </p:extLst>
  </p:cSld>
  <p:clrMapOvr>
    <a:masterClrMapping/>
  </p:clrMapOvr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84749C-1709-48DE-9E58-D92F177A3D9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310719"/>
      </p:ext>
    </p:extLst>
  </p:cSld>
  <p:clrMapOvr>
    <a:masterClrMapping/>
  </p:clrMapOvr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01E087-0C6B-441D-83AA-2C049374936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280521"/>
      </p:ext>
    </p:extLst>
  </p:cSld>
  <p:clrMapOvr>
    <a:masterClrMapping/>
  </p:clrMapOvr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5C95CE-4C24-45FF-8076-6B5CFCA321C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7752415"/>
      </p:ext>
    </p:extLst>
  </p:cSld>
  <p:clrMapOvr>
    <a:masterClrMapping/>
  </p:clrMapOvr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ED1831-9D98-4F66-835C-54E9ACC6F1C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9833405"/>
      </p:ext>
    </p:extLst>
  </p:cSld>
  <p:clrMapOvr>
    <a:masterClrMapping/>
  </p:clrMapOvr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EB6CE3-D886-4994-B5F4-5D0F6B46A33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9007399"/>
      </p:ext>
    </p:extLst>
  </p:cSld>
  <p:clrMapOvr>
    <a:masterClrMapping/>
  </p:clrMapOvr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625118D7-FBA1-493B-9421-3A3F596335FE}" type="slidenum">
              <a:rPr lang="en-US" smtClean="0">
                <a:solidFill>
                  <a:srgbClr val="333399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33399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33878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4E8ADC-369A-42DA-8ED5-926CEEB1572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055405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B8880D-0C24-4222-8CAB-B40B434E164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295223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>
            <a:lvl4pPr marL="16002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</a:t>
            </a:r>
            <a:r>
              <a:rPr lang="en-US" dirty="0" err="1" smtClean="0"/>
              <a:t>levelFifth</a:t>
            </a:r>
            <a:r>
              <a:rPr lang="en-US" dirty="0" smtClean="0"/>
              <a:t> level</a:t>
            </a:r>
          </a:p>
          <a:p>
            <a:pPr lvl="3"/>
            <a:endParaRPr lang="en-US" dirty="0" smtClean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A05952-9649-4C09-8DAF-B0B86314CE7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976830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182386-3C8C-4EF9-82EB-2EC0345095C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614463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86D6E4-69CF-4917-8B2C-0FED2166C43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888617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78D7E4-7B8F-41AE-8A47-3923EC65D10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713016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35C7E3-FC18-4198-8EA4-A076B9B20ED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293356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E90ED9-AA2E-43DD-AE1C-13BD0AC6147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67236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896D27-4641-40C7-8A72-FF96046EA3F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408075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E8DDBC-49FF-45BB-B1D1-8A430C4BA7F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981695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A5C17B-5A69-471D-9ACA-67FE7B6B430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579513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C2CC69-10D1-4674-BB2B-70039EFFFB7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350913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004039-BF92-4B1D-A072-329A9D99075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0476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4AA859-AF5D-4B3F-AFFD-FBAA4F3AD53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082016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FB2CCD-B908-4234-9324-B512DF1F38C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675245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996ED1-9AEE-4ECD-8B57-0370ACE1334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528845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E72761-9941-4F9D-89C0-567D39F0FFD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463389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592B1E-6ED0-4DAB-BE3D-ACA463A456E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942492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EDD5F4-BB9E-4B6B-8028-1A6FC50EE10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50396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D53677-BC10-4BBD-801C-2A600952B0D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431556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91F2EB-0C65-46BE-A46F-1726CED8370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99824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AE6E02-65A7-44C3-A583-2E9F9512446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0362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B4644D-13DD-4AED-9146-B749D89DE20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021222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B029C3-8055-4689-BCA1-DB5D114D2E1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271532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DEF86D-831D-4740-9254-FBB65796CC6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836510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4B4F93-D530-40C9-99DD-9276EEDE1C5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357407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EFE7D7-7AE0-4904-A815-51CC17D94BC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541294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9D8A76-F847-456C-81CC-8C3D972BE15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003894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95FC0F-5E2D-46AD-9BB7-17605F28C75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749403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4F3AFE-27D5-4A63-BEF1-69741FB9240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85516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779907-F02D-4881-9220-0DAD5BEBD34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29420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01A139-AC57-4EBE-84D3-0D23EB78C23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649964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93EFFB-E2B2-4268-98B4-68FED6163FC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751963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80655F-D1D3-461D-A127-2C78731E3BA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98558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fld id="{6E5CFC81-1B13-41B6-9CB7-11DEBCC258A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3062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fld id="{7B156511-9F75-4706-8CBF-681C1B8A8D6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7504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B91FD5-C9EF-4F03-91FB-11A9B450743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12002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F0C3E2-6EA8-4B53-BE41-29C5A3D44C7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678275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1FA629-85BE-44EB-A67D-2124800221E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806320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2AC22D-5CF8-4089-824E-9F7D4183A73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587938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26D04A-7EEE-45C8-B4FF-18D5C7D2E2E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84159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C413F3-65AB-4D21-8613-3D20AE8BCF8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464032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3FE3D0-D5DE-4B5A-8BA4-0913D6D1E94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940432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455263-B40C-4BFA-A39F-3F1EECC1761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89050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A9CFFA-4620-4EC1-88A6-E0BFFCD01CE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970047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F2E826-C483-468A-962E-D141B344CDF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445066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55E902-1434-49B6-A6B7-BA50EDF829E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243393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2E4871-E8C7-4757-95FC-92E485092D3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035309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AB71B8-3795-4A12-BD04-3B81B5F8883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261981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A7E265-EE58-4E9A-9589-8C50FC274E3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52401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B23F7E-D8E9-40BF-B64A-78338FF6F92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852422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AF9126-07EA-47E9-AF33-CB89DE7D87D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725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EF99CA-20CA-4397-AB07-5911EF2203E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46255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972E43-8EDF-46C1-B11A-BCE0797F77D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142724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F0ADF3-D018-4483-AD27-56F611281AE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669017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5D18FB-FBC6-46C2-AA1A-0DEB0156A51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760307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994C04-CC75-4FC6-979F-C4B36A9908C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111668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6B2AA6-125C-4115-911F-17A30466263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79038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44170F-9685-414B-BBC7-409350DB37F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454960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810E45-6A46-414E-8BAB-05842C748C2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983139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4ED69D-7D20-4612-A194-82EE179F191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318848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E68449-A7DB-4687-B10A-ED1739631F8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25910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A26D09-FB0F-4909-9624-546F130BC8E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25755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217879-43AD-4768-8723-FB1DC575BD3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037960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fld id="{625118D7-FBA1-493B-9421-3A3F596335FE}" type="slidenum">
              <a:rPr lang="en-US" smtClean="0">
                <a:solidFill>
                  <a:srgbClr val="333399">
                    <a:lumMod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33399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4325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7D9D6F-9213-4DE5-841F-F0993A9AE54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57180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8C74E1-72FC-49E7-8784-4732B553E6D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232770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A83F02-B3CE-41D7-8300-E964959B72C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6412460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73C767-1099-4627-A269-EBA10D2D39F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843833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412784-69A9-4E68-8B78-ADE0D7467B6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290573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83E526-D739-4181-BAA8-EB2CAF2A667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886280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BBB1B1-142F-4A2F-9DD3-3EEC7DDFB28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989339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2A7C84-6008-44E8-8C02-D579CDBEE94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8496407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692607-E816-414C-9D6D-4B0B8C34B7E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8843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0.xml"/><Relationship Id="rId13" Type="http://schemas.openxmlformats.org/officeDocument/2006/relationships/tags" Target="../tags/tag349.xml"/><Relationship Id="rId3" Type="http://schemas.openxmlformats.org/officeDocument/2006/relationships/slideLayout" Target="../slideLayouts/slideLayout105.xml"/><Relationship Id="rId7" Type="http://schemas.openxmlformats.org/officeDocument/2006/relationships/slideLayout" Target="../slideLayouts/slideLayout109.xml"/><Relationship Id="rId12" Type="http://schemas.openxmlformats.org/officeDocument/2006/relationships/theme" Target="../theme/theme10.xml"/><Relationship Id="rId17" Type="http://schemas.openxmlformats.org/officeDocument/2006/relationships/tags" Target="../tags/tag353.xml"/><Relationship Id="rId2" Type="http://schemas.openxmlformats.org/officeDocument/2006/relationships/slideLayout" Target="../slideLayouts/slideLayout104.xml"/><Relationship Id="rId16" Type="http://schemas.openxmlformats.org/officeDocument/2006/relationships/tags" Target="../tags/tag352.xml"/><Relationship Id="rId1" Type="http://schemas.openxmlformats.org/officeDocument/2006/relationships/slideLayout" Target="../slideLayouts/slideLayout103.xml"/><Relationship Id="rId6" Type="http://schemas.openxmlformats.org/officeDocument/2006/relationships/slideLayout" Target="../slideLayouts/slideLayout108.xml"/><Relationship Id="rId11" Type="http://schemas.openxmlformats.org/officeDocument/2006/relationships/slideLayout" Target="../slideLayouts/slideLayout113.xml"/><Relationship Id="rId5" Type="http://schemas.openxmlformats.org/officeDocument/2006/relationships/slideLayout" Target="../slideLayouts/slideLayout107.xml"/><Relationship Id="rId15" Type="http://schemas.openxmlformats.org/officeDocument/2006/relationships/tags" Target="../tags/tag351.xml"/><Relationship Id="rId10" Type="http://schemas.openxmlformats.org/officeDocument/2006/relationships/slideLayout" Target="../slideLayouts/slideLayout112.xml"/><Relationship Id="rId4" Type="http://schemas.openxmlformats.org/officeDocument/2006/relationships/slideLayout" Target="../slideLayouts/slideLayout106.xml"/><Relationship Id="rId9" Type="http://schemas.openxmlformats.org/officeDocument/2006/relationships/slideLayout" Target="../slideLayouts/slideLayout111.xml"/><Relationship Id="rId14" Type="http://schemas.openxmlformats.org/officeDocument/2006/relationships/tags" Target="../tags/tag35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1.xml"/><Relationship Id="rId13" Type="http://schemas.openxmlformats.org/officeDocument/2006/relationships/tags" Target="../tags/tag387.xml"/><Relationship Id="rId3" Type="http://schemas.openxmlformats.org/officeDocument/2006/relationships/slideLayout" Target="../slideLayouts/slideLayout116.xml"/><Relationship Id="rId7" Type="http://schemas.openxmlformats.org/officeDocument/2006/relationships/slideLayout" Target="../slideLayouts/slideLayout120.xml"/><Relationship Id="rId12" Type="http://schemas.openxmlformats.org/officeDocument/2006/relationships/theme" Target="../theme/theme11.xml"/><Relationship Id="rId17" Type="http://schemas.openxmlformats.org/officeDocument/2006/relationships/tags" Target="../tags/tag391.xml"/><Relationship Id="rId2" Type="http://schemas.openxmlformats.org/officeDocument/2006/relationships/slideLayout" Target="../slideLayouts/slideLayout115.xml"/><Relationship Id="rId16" Type="http://schemas.openxmlformats.org/officeDocument/2006/relationships/tags" Target="../tags/tag390.xml"/><Relationship Id="rId1" Type="http://schemas.openxmlformats.org/officeDocument/2006/relationships/slideLayout" Target="../slideLayouts/slideLayout114.xml"/><Relationship Id="rId6" Type="http://schemas.openxmlformats.org/officeDocument/2006/relationships/slideLayout" Target="../slideLayouts/slideLayout119.xml"/><Relationship Id="rId11" Type="http://schemas.openxmlformats.org/officeDocument/2006/relationships/slideLayout" Target="../slideLayouts/slideLayout124.xml"/><Relationship Id="rId5" Type="http://schemas.openxmlformats.org/officeDocument/2006/relationships/slideLayout" Target="../slideLayouts/slideLayout118.xml"/><Relationship Id="rId15" Type="http://schemas.openxmlformats.org/officeDocument/2006/relationships/tags" Target="../tags/tag389.xml"/><Relationship Id="rId10" Type="http://schemas.openxmlformats.org/officeDocument/2006/relationships/slideLayout" Target="../slideLayouts/slideLayout123.xml"/><Relationship Id="rId4" Type="http://schemas.openxmlformats.org/officeDocument/2006/relationships/slideLayout" Target="../slideLayouts/slideLayout117.xml"/><Relationship Id="rId9" Type="http://schemas.openxmlformats.org/officeDocument/2006/relationships/slideLayout" Target="../slideLayouts/slideLayout122.xml"/><Relationship Id="rId14" Type="http://schemas.openxmlformats.org/officeDocument/2006/relationships/tags" Target="../tags/tag388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2.xml"/><Relationship Id="rId3" Type="http://schemas.openxmlformats.org/officeDocument/2006/relationships/slideLayout" Target="../slideLayouts/slideLayout127.xml"/><Relationship Id="rId7" Type="http://schemas.openxmlformats.org/officeDocument/2006/relationships/slideLayout" Target="../slideLayouts/slideLayout131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6.xml"/><Relationship Id="rId1" Type="http://schemas.openxmlformats.org/officeDocument/2006/relationships/slideLayout" Target="../slideLayouts/slideLayout125.xml"/><Relationship Id="rId6" Type="http://schemas.openxmlformats.org/officeDocument/2006/relationships/slideLayout" Target="../slideLayouts/slideLayout130.xml"/><Relationship Id="rId11" Type="http://schemas.openxmlformats.org/officeDocument/2006/relationships/slideLayout" Target="../slideLayouts/slideLayout135.xml"/><Relationship Id="rId5" Type="http://schemas.openxmlformats.org/officeDocument/2006/relationships/slideLayout" Target="../slideLayouts/slideLayout129.xml"/><Relationship Id="rId10" Type="http://schemas.openxmlformats.org/officeDocument/2006/relationships/slideLayout" Target="../slideLayouts/slideLayout134.xml"/><Relationship Id="rId4" Type="http://schemas.openxmlformats.org/officeDocument/2006/relationships/slideLayout" Target="../slideLayouts/slideLayout128.xml"/><Relationship Id="rId9" Type="http://schemas.openxmlformats.org/officeDocument/2006/relationships/slideLayout" Target="../slideLayouts/slideLayout133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3.xml"/><Relationship Id="rId13" Type="http://schemas.openxmlformats.org/officeDocument/2006/relationships/tags" Target="../tags/tag425.xml"/><Relationship Id="rId3" Type="http://schemas.openxmlformats.org/officeDocument/2006/relationships/slideLayout" Target="../slideLayouts/slideLayout138.xml"/><Relationship Id="rId7" Type="http://schemas.openxmlformats.org/officeDocument/2006/relationships/slideLayout" Target="../slideLayouts/slideLayout142.xml"/><Relationship Id="rId12" Type="http://schemas.openxmlformats.org/officeDocument/2006/relationships/theme" Target="../theme/theme13.xml"/><Relationship Id="rId17" Type="http://schemas.openxmlformats.org/officeDocument/2006/relationships/tags" Target="../tags/tag429.xml"/><Relationship Id="rId2" Type="http://schemas.openxmlformats.org/officeDocument/2006/relationships/slideLayout" Target="../slideLayouts/slideLayout137.xml"/><Relationship Id="rId16" Type="http://schemas.openxmlformats.org/officeDocument/2006/relationships/tags" Target="../tags/tag428.xml"/><Relationship Id="rId1" Type="http://schemas.openxmlformats.org/officeDocument/2006/relationships/slideLayout" Target="../slideLayouts/slideLayout136.xml"/><Relationship Id="rId6" Type="http://schemas.openxmlformats.org/officeDocument/2006/relationships/slideLayout" Target="../slideLayouts/slideLayout141.xml"/><Relationship Id="rId11" Type="http://schemas.openxmlformats.org/officeDocument/2006/relationships/slideLayout" Target="../slideLayouts/slideLayout146.xml"/><Relationship Id="rId5" Type="http://schemas.openxmlformats.org/officeDocument/2006/relationships/slideLayout" Target="../slideLayouts/slideLayout140.xml"/><Relationship Id="rId15" Type="http://schemas.openxmlformats.org/officeDocument/2006/relationships/tags" Target="../tags/tag427.xml"/><Relationship Id="rId10" Type="http://schemas.openxmlformats.org/officeDocument/2006/relationships/slideLayout" Target="../slideLayouts/slideLayout145.xml"/><Relationship Id="rId4" Type="http://schemas.openxmlformats.org/officeDocument/2006/relationships/slideLayout" Target="../slideLayouts/slideLayout139.xml"/><Relationship Id="rId9" Type="http://schemas.openxmlformats.org/officeDocument/2006/relationships/slideLayout" Target="../slideLayouts/slideLayout144.xml"/><Relationship Id="rId14" Type="http://schemas.openxmlformats.org/officeDocument/2006/relationships/tags" Target="../tags/tag426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4.xml"/><Relationship Id="rId13" Type="http://schemas.openxmlformats.org/officeDocument/2006/relationships/tags" Target="../tags/tag463.xml"/><Relationship Id="rId3" Type="http://schemas.openxmlformats.org/officeDocument/2006/relationships/slideLayout" Target="../slideLayouts/slideLayout149.xml"/><Relationship Id="rId7" Type="http://schemas.openxmlformats.org/officeDocument/2006/relationships/slideLayout" Target="../slideLayouts/slideLayout153.xml"/><Relationship Id="rId12" Type="http://schemas.openxmlformats.org/officeDocument/2006/relationships/theme" Target="../theme/theme14.xml"/><Relationship Id="rId17" Type="http://schemas.openxmlformats.org/officeDocument/2006/relationships/tags" Target="../tags/tag467.xml"/><Relationship Id="rId2" Type="http://schemas.openxmlformats.org/officeDocument/2006/relationships/slideLayout" Target="../slideLayouts/slideLayout148.xml"/><Relationship Id="rId16" Type="http://schemas.openxmlformats.org/officeDocument/2006/relationships/tags" Target="../tags/tag466.xml"/><Relationship Id="rId1" Type="http://schemas.openxmlformats.org/officeDocument/2006/relationships/slideLayout" Target="../slideLayouts/slideLayout147.xml"/><Relationship Id="rId6" Type="http://schemas.openxmlformats.org/officeDocument/2006/relationships/slideLayout" Target="../slideLayouts/slideLayout152.xml"/><Relationship Id="rId11" Type="http://schemas.openxmlformats.org/officeDocument/2006/relationships/slideLayout" Target="../slideLayouts/slideLayout157.xml"/><Relationship Id="rId5" Type="http://schemas.openxmlformats.org/officeDocument/2006/relationships/slideLayout" Target="../slideLayouts/slideLayout151.xml"/><Relationship Id="rId15" Type="http://schemas.openxmlformats.org/officeDocument/2006/relationships/tags" Target="../tags/tag465.xml"/><Relationship Id="rId10" Type="http://schemas.openxmlformats.org/officeDocument/2006/relationships/slideLayout" Target="../slideLayouts/slideLayout156.xml"/><Relationship Id="rId4" Type="http://schemas.openxmlformats.org/officeDocument/2006/relationships/slideLayout" Target="../slideLayouts/slideLayout150.xml"/><Relationship Id="rId9" Type="http://schemas.openxmlformats.org/officeDocument/2006/relationships/slideLayout" Target="../slideLayouts/slideLayout155.xml"/><Relationship Id="rId14" Type="http://schemas.openxmlformats.org/officeDocument/2006/relationships/tags" Target="../tags/tag464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5.xml"/><Relationship Id="rId13" Type="http://schemas.openxmlformats.org/officeDocument/2006/relationships/slideLayout" Target="../slideLayouts/slideLayout170.xml"/><Relationship Id="rId3" Type="http://schemas.openxmlformats.org/officeDocument/2006/relationships/slideLayout" Target="../slideLayouts/slideLayout160.xml"/><Relationship Id="rId7" Type="http://schemas.openxmlformats.org/officeDocument/2006/relationships/slideLayout" Target="../slideLayouts/slideLayout164.xml"/><Relationship Id="rId12" Type="http://schemas.openxmlformats.org/officeDocument/2006/relationships/slideLayout" Target="../slideLayouts/slideLayout169.xml"/><Relationship Id="rId2" Type="http://schemas.openxmlformats.org/officeDocument/2006/relationships/slideLayout" Target="../slideLayouts/slideLayout159.xml"/><Relationship Id="rId1" Type="http://schemas.openxmlformats.org/officeDocument/2006/relationships/slideLayout" Target="../slideLayouts/slideLayout158.xml"/><Relationship Id="rId6" Type="http://schemas.openxmlformats.org/officeDocument/2006/relationships/slideLayout" Target="../slideLayouts/slideLayout163.xml"/><Relationship Id="rId11" Type="http://schemas.openxmlformats.org/officeDocument/2006/relationships/slideLayout" Target="../slideLayouts/slideLayout168.xml"/><Relationship Id="rId5" Type="http://schemas.openxmlformats.org/officeDocument/2006/relationships/slideLayout" Target="../slideLayouts/slideLayout162.xml"/><Relationship Id="rId15" Type="http://schemas.openxmlformats.org/officeDocument/2006/relationships/theme" Target="../theme/theme15.xml"/><Relationship Id="rId10" Type="http://schemas.openxmlformats.org/officeDocument/2006/relationships/slideLayout" Target="../slideLayouts/slideLayout167.xml"/><Relationship Id="rId4" Type="http://schemas.openxmlformats.org/officeDocument/2006/relationships/slideLayout" Target="../slideLayouts/slideLayout161.xml"/><Relationship Id="rId9" Type="http://schemas.openxmlformats.org/officeDocument/2006/relationships/slideLayout" Target="../slideLayouts/slideLayout166.xml"/><Relationship Id="rId14" Type="http://schemas.openxmlformats.org/officeDocument/2006/relationships/slideLayout" Target="../slideLayouts/slideLayout171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9.xml"/><Relationship Id="rId13" Type="http://schemas.openxmlformats.org/officeDocument/2006/relationships/tags" Target="../tags/tag501.xml"/><Relationship Id="rId3" Type="http://schemas.openxmlformats.org/officeDocument/2006/relationships/slideLayout" Target="../slideLayouts/slideLayout174.xml"/><Relationship Id="rId7" Type="http://schemas.openxmlformats.org/officeDocument/2006/relationships/slideLayout" Target="../slideLayouts/slideLayout178.xml"/><Relationship Id="rId12" Type="http://schemas.openxmlformats.org/officeDocument/2006/relationships/theme" Target="../theme/theme16.xml"/><Relationship Id="rId17" Type="http://schemas.openxmlformats.org/officeDocument/2006/relationships/tags" Target="../tags/tag505.xml"/><Relationship Id="rId2" Type="http://schemas.openxmlformats.org/officeDocument/2006/relationships/slideLayout" Target="../slideLayouts/slideLayout173.xml"/><Relationship Id="rId16" Type="http://schemas.openxmlformats.org/officeDocument/2006/relationships/tags" Target="../tags/tag504.xml"/><Relationship Id="rId1" Type="http://schemas.openxmlformats.org/officeDocument/2006/relationships/slideLayout" Target="../slideLayouts/slideLayout172.xml"/><Relationship Id="rId6" Type="http://schemas.openxmlformats.org/officeDocument/2006/relationships/slideLayout" Target="../slideLayouts/slideLayout177.xml"/><Relationship Id="rId11" Type="http://schemas.openxmlformats.org/officeDocument/2006/relationships/slideLayout" Target="../slideLayouts/slideLayout182.xml"/><Relationship Id="rId5" Type="http://schemas.openxmlformats.org/officeDocument/2006/relationships/slideLayout" Target="../slideLayouts/slideLayout176.xml"/><Relationship Id="rId15" Type="http://schemas.openxmlformats.org/officeDocument/2006/relationships/tags" Target="../tags/tag503.xml"/><Relationship Id="rId10" Type="http://schemas.openxmlformats.org/officeDocument/2006/relationships/slideLayout" Target="../slideLayouts/slideLayout181.xml"/><Relationship Id="rId4" Type="http://schemas.openxmlformats.org/officeDocument/2006/relationships/slideLayout" Target="../slideLayouts/slideLayout175.xml"/><Relationship Id="rId9" Type="http://schemas.openxmlformats.org/officeDocument/2006/relationships/slideLayout" Target="../slideLayouts/slideLayout180.xml"/><Relationship Id="rId14" Type="http://schemas.openxmlformats.org/officeDocument/2006/relationships/tags" Target="../tags/tag502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0.xml"/><Relationship Id="rId13" Type="http://schemas.openxmlformats.org/officeDocument/2006/relationships/tags" Target="../tags/tag539.xml"/><Relationship Id="rId3" Type="http://schemas.openxmlformats.org/officeDocument/2006/relationships/slideLayout" Target="../slideLayouts/slideLayout185.xml"/><Relationship Id="rId7" Type="http://schemas.openxmlformats.org/officeDocument/2006/relationships/slideLayout" Target="../slideLayouts/slideLayout189.xml"/><Relationship Id="rId12" Type="http://schemas.openxmlformats.org/officeDocument/2006/relationships/theme" Target="../theme/theme17.xml"/><Relationship Id="rId17" Type="http://schemas.openxmlformats.org/officeDocument/2006/relationships/tags" Target="../tags/tag543.xml"/><Relationship Id="rId2" Type="http://schemas.openxmlformats.org/officeDocument/2006/relationships/slideLayout" Target="../slideLayouts/slideLayout184.xml"/><Relationship Id="rId16" Type="http://schemas.openxmlformats.org/officeDocument/2006/relationships/tags" Target="../tags/tag542.xml"/><Relationship Id="rId1" Type="http://schemas.openxmlformats.org/officeDocument/2006/relationships/slideLayout" Target="../slideLayouts/slideLayout183.xml"/><Relationship Id="rId6" Type="http://schemas.openxmlformats.org/officeDocument/2006/relationships/slideLayout" Target="../slideLayouts/slideLayout188.xml"/><Relationship Id="rId11" Type="http://schemas.openxmlformats.org/officeDocument/2006/relationships/slideLayout" Target="../slideLayouts/slideLayout193.xml"/><Relationship Id="rId5" Type="http://schemas.openxmlformats.org/officeDocument/2006/relationships/slideLayout" Target="../slideLayouts/slideLayout187.xml"/><Relationship Id="rId15" Type="http://schemas.openxmlformats.org/officeDocument/2006/relationships/tags" Target="../tags/tag541.xml"/><Relationship Id="rId10" Type="http://schemas.openxmlformats.org/officeDocument/2006/relationships/slideLayout" Target="../slideLayouts/slideLayout192.xml"/><Relationship Id="rId4" Type="http://schemas.openxmlformats.org/officeDocument/2006/relationships/slideLayout" Target="../slideLayouts/slideLayout186.xml"/><Relationship Id="rId9" Type="http://schemas.openxmlformats.org/officeDocument/2006/relationships/slideLayout" Target="../slideLayouts/slideLayout191.xml"/><Relationship Id="rId14" Type="http://schemas.openxmlformats.org/officeDocument/2006/relationships/tags" Target="../tags/tag540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1.xml"/><Relationship Id="rId13" Type="http://schemas.openxmlformats.org/officeDocument/2006/relationships/theme" Target="../theme/theme18.xml"/><Relationship Id="rId18" Type="http://schemas.openxmlformats.org/officeDocument/2006/relationships/tags" Target="../tags/tag581.xml"/><Relationship Id="rId3" Type="http://schemas.openxmlformats.org/officeDocument/2006/relationships/slideLayout" Target="../slideLayouts/slideLayout196.xml"/><Relationship Id="rId7" Type="http://schemas.openxmlformats.org/officeDocument/2006/relationships/slideLayout" Target="../slideLayouts/slideLayout200.xml"/><Relationship Id="rId12" Type="http://schemas.openxmlformats.org/officeDocument/2006/relationships/slideLayout" Target="../slideLayouts/slideLayout205.xml"/><Relationship Id="rId17" Type="http://schemas.openxmlformats.org/officeDocument/2006/relationships/tags" Target="../tags/tag580.xml"/><Relationship Id="rId2" Type="http://schemas.openxmlformats.org/officeDocument/2006/relationships/slideLayout" Target="../slideLayouts/slideLayout195.xml"/><Relationship Id="rId16" Type="http://schemas.openxmlformats.org/officeDocument/2006/relationships/tags" Target="../tags/tag579.xml"/><Relationship Id="rId1" Type="http://schemas.openxmlformats.org/officeDocument/2006/relationships/slideLayout" Target="../slideLayouts/slideLayout194.xml"/><Relationship Id="rId6" Type="http://schemas.openxmlformats.org/officeDocument/2006/relationships/slideLayout" Target="../slideLayouts/slideLayout199.xml"/><Relationship Id="rId11" Type="http://schemas.openxmlformats.org/officeDocument/2006/relationships/slideLayout" Target="../slideLayouts/slideLayout204.xml"/><Relationship Id="rId5" Type="http://schemas.openxmlformats.org/officeDocument/2006/relationships/slideLayout" Target="../slideLayouts/slideLayout198.xml"/><Relationship Id="rId15" Type="http://schemas.openxmlformats.org/officeDocument/2006/relationships/tags" Target="../tags/tag578.xml"/><Relationship Id="rId10" Type="http://schemas.openxmlformats.org/officeDocument/2006/relationships/slideLayout" Target="../slideLayouts/slideLayout203.xml"/><Relationship Id="rId4" Type="http://schemas.openxmlformats.org/officeDocument/2006/relationships/slideLayout" Target="../slideLayouts/slideLayout197.xml"/><Relationship Id="rId9" Type="http://schemas.openxmlformats.org/officeDocument/2006/relationships/slideLayout" Target="../slideLayouts/slideLayout202.xml"/><Relationship Id="rId14" Type="http://schemas.openxmlformats.org/officeDocument/2006/relationships/tags" Target="../tags/tag577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3.xml"/><Relationship Id="rId13" Type="http://schemas.openxmlformats.org/officeDocument/2006/relationships/theme" Target="../theme/theme19.xml"/><Relationship Id="rId18" Type="http://schemas.openxmlformats.org/officeDocument/2006/relationships/tags" Target="../tags/tag619.xml"/><Relationship Id="rId3" Type="http://schemas.openxmlformats.org/officeDocument/2006/relationships/slideLayout" Target="../slideLayouts/slideLayout208.xml"/><Relationship Id="rId7" Type="http://schemas.openxmlformats.org/officeDocument/2006/relationships/slideLayout" Target="../slideLayouts/slideLayout212.xml"/><Relationship Id="rId12" Type="http://schemas.openxmlformats.org/officeDocument/2006/relationships/slideLayout" Target="../slideLayouts/slideLayout217.xml"/><Relationship Id="rId17" Type="http://schemas.openxmlformats.org/officeDocument/2006/relationships/tags" Target="../tags/tag618.xml"/><Relationship Id="rId2" Type="http://schemas.openxmlformats.org/officeDocument/2006/relationships/slideLayout" Target="../slideLayouts/slideLayout207.xml"/><Relationship Id="rId16" Type="http://schemas.openxmlformats.org/officeDocument/2006/relationships/tags" Target="../tags/tag617.xml"/><Relationship Id="rId1" Type="http://schemas.openxmlformats.org/officeDocument/2006/relationships/slideLayout" Target="../slideLayouts/slideLayout206.xml"/><Relationship Id="rId6" Type="http://schemas.openxmlformats.org/officeDocument/2006/relationships/slideLayout" Target="../slideLayouts/slideLayout211.xml"/><Relationship Id="rId11" Type="http://schemas.openxmlformats.org/officeDocument/2006/relationships/slideLayout" Target="../slideLayouts/slideLayout216.xml"/><Relationship Id="rId5" Type="http://schemas.openxmlformats.org/officeDocument/2006/relationships/slideLayout" Target="../slideLayouts/slideLayout210.xml"/><Relationship Id="rId15" Type="http://schemas.openxmlformats.org/officeDocument/2006/relationships/tags" Target="../tags/tag616.xml"/><Relationship Id="rId10" Type="http://schemas.openxmlformats.org/officeDocument/2006/relationships/slideLayout" Target="../slideLayouts/slideLayout215.xml"/><Relationship Id="rId4" Type="http://schemas.openxmlformats.org/officeDocument/2006/relationships/slideLayout" Target="../slideLayouts/slideLayout209.xml"/><Relationship Id="rId9" Type="http://schemas.openxmlformats.org/officeDocument/2006/relationships/slideLayout" Target="../slideLayouts/slideLayout214.xml"/><Relationship Id="rId14" Type="http://schemas.openxmlformats.org/officeDocument/2006/relationships/tags" Target="../tags/tag61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ags" Target="../tags/tag3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17" Type="http://schemas.openxmlformats.org/officeDocument/2006/relationships/tags" Target="../tags/tag43.xml"/><Relationship Id="rId2" Type="http://schemas.openxmlformats.org/officeDocument/2006/relationships/slideLayout" Target="../slideLayouts/slideLayout13.xml"/><Relationship Id="rId16" Type="http://schemas.openxmlformats.org/officeDocument/2006/relationships/tags" Target="../tags/tag4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ags" Target="../tags/tag41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ags" Target="../tags/tag40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5.xml"/><Relationship Id="rId13" Type="http://schemas.openxmlformats.org/officeDocument/2006/relationships/tags" Target="../tags/tag653.xml"/><Relationship Id="rId3" Type="http://schemas.openxmlformats.org/officeDocument/2006/relationships/slideLayout" Target="../slideLayouts/slideLayout220.xml"/><Relationship Id="rId7" Type="http://schemas.openxmlformats.org/officeDocument/2006/relationships/slideLayout" Target="../slideLayouts/slideLayout224.xml"/><Relationship Id="rId12" Type="http://schemas.openxmlformats.org/officeDocument/2006/relationships/theme" Target="../theme/theme20.xml"/><Relationship Id="rId17" Type="http://schemas.openxmlformats.org/officeDocument/2006/relationships/tags" Target="../tags/tag657.xml"/><Relationship Id="rId2" Type="http://schemas.openxmlformats.org/officeDocument/2006/relationships/slideLayout" Target="../slideLayouts/slideLayout219.xml"/><Relationship Id="rId16" Type="http://schemas.openxmlformats.org/officeDocument/2006/relationships/tags" Target="../tags/tag656.xml"/><Relationship Id="rId1" Type="http://schemas.openxmlformats.org/officeDocument/2006/relationships/slideLayout" Target="../slideLayouts/slideLayout218.xml"/><Relationship Id="rId6" Type="http://schemas.openxmlformats.org/officeDocument/2006/relationships/slideLayout" Target="../slideLayouts/slideLayout223.xml"/><Relationship Id="rId11" Type="http://schemas.openxmlformats.org/officeDocument/2006/relationships/slideLayout" Target="../slideLayouts/slideLayout228.xml"/><Relationship Id="rId5" Type="http://schemas.openxmlformats.org/officeDocument/2006/relationships/slideLayout" Target="../slideLayouts/slideLayout222.xml"/><Relationship Id="rId15" Type="http://schemas.openxmlformats.org/officeDocument/2006/relationships/tags" Target="../tags/tag655.xml"/><Relationship Id="rId10" Type="http://schemas.openxmlformats.org/officeDocument/2006/relationships/slideLayout" Target="../slideLayouts/slideLayout227.xml"/><Relationship Id="rId4" Type="http://schemas.openxmlformats.org/officeDocument/2006/relationships/slideLayout" Target="../slideLayouts/slideLayout221.xml"/><Relationship Id="rId9" Type="http://schemas.openxmlformats.org/officeDocument/2006/relationships/slideLayout" Target="../slideLayouts/slideLayout226.xml"/><Relationship Id="rId14" Type="http://schemas.openxmlformats.org/officeDocument/2006/relationships/tags" Target="../tags/tag654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6.xml"/><Relationship Id="rId13" Type="http://schemas.openxmlformats.org/officeDocument/2006/relationships/slideLayout" Target="../slideLayouts/slideLayout241.xml"/><Relationship Id="rId18" Type="http://schemas.openxmlformats.org/officeDocument/2006/relationships/tags" Target="../tags/tag693.xml"/><Relationship Id="rId3" Type="http://schemas.openxmlformats.org/officeDocument/2006/relationships/slideLayout" Target="../slideLayouts/slideLayout231.xml"/><Relationship Id="rId7" Type="http://schemas.openxmlformats.org/officeDocument/2006/relationships/slideLayout" Target="../slideLayouts/slideLayout235.xml"/><Relationship Id="rId12" Type="http://schemas.openxmlformats.org/officeDocument/2006/relationships/slideLayout" Target="../slideLayouts/slideLayout240.xml"/><Relationship Id="rId17" Type="http://schemas.openxmlformats.org/officeDocument/2006/relationships/tags" Target="../tags/tag692.xml"/><Relationship Id="rId2" Type="http://schemas.openxmlformats.org/officeDocument/2006/relationships/slideLayout" Target="../slideLayouts/slideLayout230.xml"/><Relationship Id="rId16" Type="http://schemas.openxmlformats.org/officeDocument/2006/relationships/tags" Target="../tags/tag691.xml"/><Relationship Id="rId20" Type="http://schemas.openxmlformats.org/officeDocument/2006/relationships/tags" Target="../tags/tag695.xml"/><Relationship Id="rId1" Type="http://schemas.openxmlformats.org/officeDocument/2006/relationships/slideLayout" Target="../slideLayouts/slideLayout229.xml"/><Relationship Id="rId6" Type="http://schemas.openxmlformats.org/officeDocument/2006/relationships/slideLayout" Target="../slideLayouts/slideLayout234.xml"/><Relationship Id="rId11" Type="http://schemas.openxmlformats.org/officeDocument/2006/relationships/slideLayout" Target="../slideLayouts/slideLayout239.xml"/><Relationship Id="rId5" Type="http://schemas.openxmlformats.org/officeDocument/2006/relationships/slideLayout" Target="../slideLayouts/slideLayout233.xml"/><Relationship Id="rId15" Type="http://schemas.openxmlformats.org/officeDocument/2006/relationships/theme" Target="../theme/theme21.xml"/><Relationship Id="rId10" Type="http://schemas.openxmlformats.org/officeDocument/2006/relationships/slideLayout" Target="../slideLayouts/slideLayout238.xml"/><Relationship Id="rId19" Type="http://schemas.openxmlformats.org/officeDocument/2006/relationships/tags" Target="../tags/tag694.xml"/><Relationship Id="rId4" Type="http://schemas.openxmlformats.org/officeDocument/2006/relationships/slideLayout" Target="../slideLayouts/slideLayout232.xml"/><Relationship Id="rId9" Type="http://schemas.openxmlformats.org/officeDocument/2006/relationships/slideLayout" Target="../slideLayouts/slideLayout237.xml"/><Relationship Id="rId14" Type="http://schemas.openxmlformats.org/officeDocument/2006/relationships/slideLayout" Target="../slideLayouts/slideLayout242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0.xml"/><Relationship Id="rId13" Type="http://schemas.openxmlformats.org/officeDocument/2006/relationships/tags" Target="../tags/tag730.xml"/><Relationship Id="rId3" Type="http://schemas.openxmlformats.org/officeDocument/2006/relationships/slideLayout" Target="../slideLayouts/slideLayout245.xml"/><Relationship Id="rId7" Type="http://schemas.openxmlformats.org/officeDocument/2006/relationships/slideLayout" Target="../slideLayouts/slideLayout249.xml"/><Relationship Id="rId12" Type="http://schemas.openxmlformats.org/officeDocument/2006/relationships/theme" Target="../theme/theme22.xml"/><Relationship Id="rId17" Type="http://schemas.openxmlformats.org/officeDocument/2006/relationships/tags" Target="../tags/tag734.xml"/><Relationship Id="rId2" Type="http://schemas.openxmlformats.org/officeDocument/2006/relationships/slideLayout" Target="../slideLayouts/slideLayout244.xml"/><Relationship Id="rId16" Type="http://schemas.openxmlformats.org/officeDocument/2006/relationships/tags" Target="../tags/tag733.xml"/><Relationship Id="rId1" Type="http://schemas.openxmlformats.org/officeDocument/2006/relationships/slideLayout" Target="../slideLayouts/slideLayout243.xml"/><Relationship Id="rId6" Type="http://schemas.openxmlformats.org/officeDocument/2006/relationships/slideLayout" Target="../slideLayouts/slideLayout248.xml"/><Relationship Id="rId11" Type="http://schemas.openxmlformats.org/officeDocument/2006/relationships/slideLayout" Target="../slideLayouts/slideLayout253.xml"/><Relationship Id="rId5" Type="http://schemas.openxmlformats.org/officeDocument/2006/relationships/slideLayout" Target="../slideLayouts/slideLayout247.xml"/><Relationship Id="rId15" Type="http://schemas.openxmlformats.org/officeDocument/2006/relationships/tags" Target="../tags/tag732.xml"/><Relationship Id="rId10" Type="http://schemas.openxmlformats.org/officeDocument/2006/relationships/slideLayout" Target="../slideLayouts/slideLayout252.xml"/><Relationship Id="rId4" Type="http://schemas.openxmlformats.org/officeDocument/2006/relationships/slideLayout" Target="../slideLayouts/slideLayout246.xml"/><Relationship Id="rId9" Type="http://schemas.openxmlformats.org/officeDocument/2006/relationships/slideLayout" Target="../slideLayouts/slideLayout251.xml"/><Relationship Id="rId14" Type="http://schemas.openxmlformats.org/officeDocument/2006/relationships/tags" Target="../tags/tag731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1.xml"/><Relationship Id="rId13" Type="http://schemas.openxmlformats.org/officeDocument/2006/relationships/tags" Target="../tags/tag768.xml"/><Relationship Id="rId3" Type="http://schemas.openxmlformats.org/officeDocument/2006/relationships/slideLayout" Target="../slideLayouts/slideLayout256.xml"/><Relationship Id="rId7" Type="http://schemas.openxmlformats.org/officeDocument/2006/relationships/slideLayout" Target="../slideLayouts/slideLayout260.xml"/><Relationship Id="rId12" Type="http://schemas.openxmlformats.org/officeDocument/2006/relationships/theme" Target="../theme/theme23.xml"/><Relationship Id="rId17" Type="http://schemas.openxmlformats.org/officeDocument/2006/relationships/tags" Target="../tags/tag772.xml"/><Relationship Id="rId2" Type="http://schemas.openxmlformats.org/officeDocument/2006/relationships/slideLayout" Target="../slideLayouts/slideLayout255.xml"/><Relationship Id="rId16" Type="http://schemas.openxmlformats.org/officeDocument/2006/relationships/tags" Target="../tags/tag771.xml"/><Relationship Id="rId1" Type="http://schemas.openxmlformats.org/officeDocument/2006/relationships/slideLayout" Target="../slideLayouts/slideLayout254.xml"/><Relationship Id="rId6" Type="http://schemas.openxmlformats.org/officeDocument/2006/relationships/slideLayout" Target="../slideLayouts/slideLayout259.xml"/><Relationship Id="rId11" Type="http://schemas.openxmlformats.org/officeDocument/2006/relationships/slideLayout" Target="../slideLayouts/slideLayout264.xml"/><Relationship Id="rId5" Type="http://schemas.openxmlformats.org/officeDocument/2006/relationships/slideLayout" Target="../slideLayouts/slideLayout258.xml"/><Relationship Id="rId15" Type="http://schemas.openxmlformats.org/officeDocument/2006/relationships/tags" Target="../tags/tag770.xml"/><Relationship Id="rId10" Type="http://schemas.openxmlformats.org/officeDocument/2006/relationships/slideLayout" Target="../slideLayouts/slideLayout263.xml"/><Relationship Id="rId4" Type="http://schemas.openxmlformats.org/officeDocument/2006/relationships/slideLayout" Target="../slideLayouts/slideLayout257.xml"/><Relationship Id="rId9" Type="http://schemas.openxmlformats.org/officeDocument/2006/relationships/slideLayout" Target="../slideLayouts/slideLayout262.xml"/><Relationship Id="rId14" Type="http://schemas.openxmlformats.org/officeDocument/2006/relationships/tags" Target="../tags/tag769.xml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2.xml"/><Relationship Id="rId13" Type="http://schemas.openxmlformats.org/officeDocument/2006/relationships/theme" Target="../theme/theme24.xml"/><Relationship Id="rId18" Type="http://schemas.openxmlformats.org/officeDocument/2006/relationships/tags" Target="../tags/tag810.xml"/><Relationship Id="rId3" Type="http://schemas.openxmlformats.org/officeDocument/2006/relationships/slideLayout" Target="../slideLayouts/slideLayout267.xml"/><Relationship Id="rId7" Type="http://schemas.openxmlformats.org/officeDocument/2006/relationships/slideLayout" Target="../slideLayouts/slideLayout271.xml"/><Relationship Id="rId12" Type="http://schemas.openxmlformats.org/officeDocument/2006/relationships/slideLayout" Target="../slideLayouts/slideLayout276.xml"/><Relationship Id="rId17" Type="http://schemas.openxmlformats.org/officeDocument/2006/relationships/tags" Target="../tags/tag809.xml"/><Relationship Id="rId2" Type="http://schemas.openxmlformats.org/officeDocument/2006/relationships/slideLayout" Target="../slideLayouts/slideLayout266.xml"/><Relationship Id="rId16" Type="http://schemas.openxmlformats.org/officeDocument/2006/relationships/tags" Target="../tags/tag808.xml"/><Relationship Id="rId1" Type="http://schemas.openxmlformats.org/officeDocument/2006/relationships/slideLayout" Target="../slideLayouts/slideLayout265.xml"/><Relationship Id="rId6" Type="http://schemas.openxmlformats.org/officeDocument/2006/relationships/slideLayout" Target="../slideLayouts/slideLayout270.xml"/><Relationship Id="rId11" Type="http://schemas.openxmlformats.org/officeDocument/2006/relationships/slideLayout" Target="../slideLayouts/slideLayout275.xml"/><Relationship Id="rId5" Type="http://schemas.openxmlformats.org/officeDocument/2006/relationships/slideLayout" Target="../slideLayouts/slideLayout269.xml"/><Relationship Id="rId15" Type="http://schemas.openxmlformats.org/officeDocument/2006/relationships/tags" Target="../tags/tag807.xml"/><Relationship Id="rId10" Type="http://schemas.openxmlformats.org/officeDocument/2006/relationships/slideLayout" Target="../slideLayouts/slideLayout274.xml"/><Relationship Id="rId4" Type="http://schemas.openxmlformats.org/officeDocument/2006/relationships/slideLayout" Target="../slideLayouts/slideLayout268.xml"/><Relationship Id="rId9" Type="http://schemas.openxmlformats.org/officeDocument/2006/relationships/slideLayout" Target="../slideLayouts/slideLayout273.xml"/><Relationship Id="rId14" Type="http://schemas.openxmlformats.org/officeDocument/2006/relationships/tags" Target="../tags/tag806.xml"/></Relationships>
</file>

<file path=ppt/slideMasters/_rels/slideMaster25.xml.rels><?xml version="1.0" encoding="UTF-8" standalone="yes"?>
<Relationships xmlns="http://schemas.openxmlformats.org/package/2006/relationships"><Relationship Id="rId3" Type="http://schemas.openxmlformats.org/officeDocument/2006/relationships/tags" Target="../tags/tag844.xml"/><Relationship Id="rId7" Type="http://schemas.openxmlformats.org/officeDocument/2006/relationships/tags" Target="../tags/tag848.xml"/><Relationship Id="rId2" Type="http://schemas.openxmlformats.org/officeDocument/2006/relationships/theme" Target="../theme/theme25.xml"/><Relationship Id="rId1" Type="http://schemas.openxmlformats.org/officeDocument/2006/relationships/slideLayout" Target="../slideLayouts/slideLayout277.xml"/><Relationship Id="rId6" Type="http://schemas.openxmlformats.org/officeDocument/2006/relationships/tags" Target="../tags/tag847.xml"/><Relationship Id="rId5" Type="http://schemas.openxmlformats.org/officeDocument/2006/relationships/tags" Target="../tags/tag846.xml"/><Relationship Id="rId4" Type="http://schemas.openxmlformats.org/officeDocument/2006/relationships/tags" Target="../tags/tag845.xml"/></Relationships>
</file>

<file path=ppt/slideMasters/_rels/slideMaster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5.xml"/><Relationship Id="rId13" Type="http://schemas.openxmlformats.org/officeDocument/2006/relationships/tags" Target="../tags/tag852.xml"/><Relationship Id="rId3" Type="http://schemas.openxmlformats.org/officeDocument/2006/relationships/slideLayout" Target="../slideLayouts/slideLayout280.xml"/><Relationship Id="rId7" Type="http://schemas.openxmlformats.org/officeDocument/2006/relationships/slideLayout" Target="../slideLayouts/slideLayout284.xml"/><Relationship Id="rId12" Type="http://schemas.openxmlformats.org/officeDocument/2006/relationships/theme" Target="../theme/theme26.xml"/><Relationship Id="rId17" Type="http://schemas.openxmlformats.org/officeDocument/2006/relationships/tags" Target="../tags/tag856.xml"/><Relationship Id="rId2" Type="http://schemas.openxmlformats.org/officeDocument/2006/relationships/slideLayout" Target="../slideLayouts/slideLayout279.xml"/><Relationship Id="rId16" Type="http://schemas.openxmlformats.org/officeDocument/2006/relationships/tags" Target="../tags/tag855.xml"/><Relationship Id="rId1" Type="http://schemas.openxmlformats.org/officeDocument/2006/relationships/slideLayout" Target="../slideLayouts/slideLayout278.xml"/><Relationship Id="rId6" Type="http://schemas.openxmlformats.org/officeDocument/2006/relationships/slideLayout" Target="../slideLayouts/slideLayout283.xml"/><Relationship Id="rId11" Type="http://schemas.openxmlformats.org/officeDocument/2006/relationships/slideLayout" Target="../slideLayouts/slideLayout288.xml"/><Relationship Id="rId5" Type="http://schemas.openxmlformats.org/officeDocument/2006/relationships/slideLayout" Target="../slideLayouts/slideLayout282.xml"/><Relationship Id="rId15" Type="http://schemas.openxmlformats.org/officeDocument/2006/relationships/tags" Target="../tags/tag854.xml"/><Relationship Id="rId10" Type="http://schemas.openxmlformats.org/officeDocument/2006/relationships/slideLayout" Target="../slideLayouts/slideLayout287.xml"/><Relationship Id="rId4" Type="http://schemas.openxmlformats.org/officeDocument/2006/relationships/slideLayout" Target="../slideLayouts/slideLayout281.xml"/><Relationship Id="rId9" Type="http://schemas.openxmlformats.org/officeDocument/2006/relationships/slideLayout" Target="../slideLayouts/slideLayout286.xml"/><Relationship Id="rId14" Type="http://schemas.openxmlformats.org/officeDocument/2006/relationships/tags" Target="../tags/tag853.xml"/></Relationships>
</file>

<file path=ppt/slideMasters/_rels/slideMaster2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6.xml"/><Relationship Id="rId13" Type="http://schemas.openxmlformats.org/officeDocument/2006/relationships/slideLayout" Target="../slideLayouts/slideLayout301.xml"/><Relationship Id="rId3" Type="http://schemas.openxmlformats.org/officeDocument/2006/relationships/slideLayout" Target="../slideLayouts/slideLayout291.xml"/><Relationship Id="rId7" Type="http://schemas.openxmlformats.org/officeDocument/2006/relationships/slideLayout" Target="../slideLayouts/slideLayout295.xml"/><Relationship Id="rId12" Type="http://schemas.openxmlformats.org/officeDocument/2006/relationships/slideLayout" Target="../slideLayouts/slideLayout300.xml"/><Relationship Id="rId2" Type="http://schemas.openxmlformats.org/officeDocument/2006/relationships/slideLayout" Target="../slideLayouts/slideLayout290.xml"/><Relationship Id="rId1" Type="http://schemas.openxmlformats.org/officeDocument/2006/relationships/slideLayout" Target="../slideLayouts/slideLayout289.xml"/><Relationship Id="rId6" Type="http://schemas.openxmlformats.org/officeDocument/2006/relationships/slideLayout" Target="../slideLayouts/slideLayout294.xml"/><Relationship Id="rId11" Type="http://schemas.openxmlformats.org/officeDocument/2006/relationships/slideLayout" Target="../slideLayouts/slideLayout299.xml"/><Relationship Id="rId5" Type="http://schemas.openxmlformats.org/officeDocument/2006/relationships/slideLayout" Target="../slideLayouts/slideLayout293.xml"/><Relationship Id="rId15" Type="http://schemas.openxmlformats.org/officeDocument/2006/relationships/theme" Target="../theme/theme27.xml"/><Relationship Id="rId10" Type="http://schemas.openxmlformats.org/officeDocument/2006/relationships/slideLayout" Target="../slideLayouts/slideLayout298.xml"/><Relationship Id="rId4" Type="http://schemas.openxmlformats.org/officeDocument/2006/relationships/slideLayout" Target="../slideLayouts/slideLayout292.xml"/><Relationship Id="rId9" Type="http://schemas.openxmlformats.org/officeDocument/2006/relationships/slideLayout" Target="../slideLayouts/slideLayout297.xml"/><Relationship Id="rId14" Type="http://schemas.openxmlformats.org/officeDocument/2006/relationships/slideLayout" Target="../slideLayouts/slideLayout302.xml"/></Relationships>
</file>

<file path=ppt/slideMasters/_rels/slideMaster2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0.xml"/><Relationship Id="rId13" Type="http://schemas.openxmlformats.org/officeDocument/2006/relationships/theme" Target="../theme/theme28.xml"/><Relationship Id="rId18" Type="http://schemas.openxmlformats.org/officeDocument/2006/relationships/tags" Target="../tags/tag891.xml"/><Relationship Id="rId3" Type="http://schemas.openxmlformats.org/officeDocument/2006/relationships/slideLayout" Target="../slideLayouts/slideLayout305.xml"/><Relationship Id="rId7" Type="http://schemas.openxmlformats.org/officeDocument/2006/relationships/slideLayout" Target="../slideLayouts/slideLayout309.xml"/><Relationship Id="rId12" Type="http://schemas.openxmlformats.org/officeDocument/2006/relationships/slideLayout" Target="../slideLayouts/slideLayout314.xml"/><Relationship Id="rId17" Type="http://schemas.openxmlformats.org/officeDocument/2006/relationships/tags" Target="../tags/tag890.xml"/><Relationship Id="rId2" Type="http://schemas.openxmlformats.org/officeDocument/2006/relationships/slideLayout" Target="../slideLayouts/slideLayout304.xml"/><Relationship Id="rId16" Type="http://schemas.openxmlformats.org/officeDocument/2006/relationships/tags" Target="../tags/tag889.xml"/><Relationship Id="rId1" Type="http://schemas.openxmlformats.org/officeDocument/2006/relationships/slideLayout" Target="../slideLayouts/slideLayout303.xml"/><Relationship Id="rId6" Type="http://schemas.openxmlformats.org/officeDocument/2006/relationships/slideLayout" Target="../slideLayouts/slideLayout308.xml"/><Relationship Id="rId11" Type="http://schemas.openxmlformats.org/officeDocument/2006/relationships/slideLayout" Target="../slideLayouts/slideLayout313.xml"/><Relationship Id="rId5" Type="http://schemas.openxmlformats.org/officeDocument/2006/relationships/slideLayout" Target="../slideLayouts/slideLayout307.xml"/><Relationship Id="rId15" Type="http://schemas.openxmlformats.org/officeDocument/2006/relationships/tags" Target="../tags/tag888.xml"/><Relationship Id="rId10" Type="http://schemas.openxmlformats.org/officeDocument/2006/relationships/slideLayout" Target="../slideLayouts/slideLayout312.xml"/><Relationship Id="rId4" Type="http://schemas.openxmlformats.org/officeDocument/2006/relationships/slideLayout" Target="../slideLayouts/slideLayout306.xml"/><Relationship Id="rId9" Type="http://schemas.openxmlformats.org/officeDocument/2006/relationships/slideLayout" Target="../slideLayouts/slideLayout311.xml"/><Relationship Id="rId14" Type="http://schemas.openxmlformats.org/officeDocument/2006/relationships/tags" Target="../tags/tag887.xml"/></Relationships>
</file>

<file path=ppt/slideMasters/_rels/slideMaster2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2.xml"/><Relationship Id="rId13" Type="http://schemas.openxmlformats.org/officeDocument/2006/relationships/slideLayout" Target="../slideLayouts/slideLayout327.xml"/><Relationship Id="rId18" Type="http://schemas.openxmlformats.org/officeDocument/2006/relationships/tags" Target="../tags/tag928.xml"/><Relationship Id="rId3" Type="http://schemas.openxmlformats.org/officeDocument/2006/relationships/slideLayout" Target="../slideLayouts/slideLayout317.xml"/><Relationship Id="rId7" Type="http://schemas.openxmlformats.org/officeDocument/2006/relationships/slideLayout" Target="../slideLayouts/slideLayout321.xml"/><Relationship Id="rId12" Type="http://schemas.openxmlformats.org/officeDocument/2006/relationships/slideLayout" Target="../slideLayouts/slideLayout326.xml"/><Relationship Id="rId17" Type="http://schemas.openxmlformats.org/officeDocument/2006/relationships/tags" Target="../tags/tag927.xml"/><Relationship Id="rId2" Type="http://schemas.openxmlformats.org/officeDocument/2006/relationships/slideLayout" Target="../slideLayouts/slideLayout316.xml"/><Relationship Id="rId16" Type="http://schemas.openxmlformats.org/officeDocument/2006/relationships/tags" Target="../tags/tag926.xml"/><Relationship Id="rId1" Type="http://schemas.openxmlformats.org/officeDocument/2006/relationships/slideLayout" Target="../slideLayouts/slideLayout315.xml"/><Relationship Id="rId6" Type="http://schemas.openxmlformats.org/officeDocument/2006/relationships/slideLayout" Target="../slideLayouts/slideLayout320.xml"/><Relationship Id="rId11" Type="http://schemas.openxmlformats.org/officeDocument/2006/relationships/slideLayout" Target="../slideLayouts/slideLayout325.xml"/><Relationship Id="rId5" Type="http://schemas.openxmlformats.org/officeDocument/2006/relationships/slideLayout" Target="../slideLayouts/slideLayout319.xml"/><Relationship Id="rId15" Type="http://schemas.openxmlformats.org/officeDocument/2006/relationships/tags" Target="../tags/tag925.xml"/><Relationship Id="rId10" Type="http://schemas.openxmlformats.org/officeDocument/2006/relationships/slideLayout" Target="../slideLayouts/slideLayout324.xml"/><Relationship Id="rId19" Type="http://schemas.openxmlformats.org/officeDocument/2006/relationships/tags" Target="../tags/tag929.xml"/><Relationship Id="rId4" Type="http://schemas.openxmlformats.org/officeDocument/2006/relationships/slideLayout" Target="../slideLayouts/slideLayout318.xml"/><Relationship Id="rId9" Type="http://schemas.openxmlformats.org/officeDocument/2006/relationships/slideLayout" Target="../slideLayouts/slideLayout323.xml"/><Relationship Id="rId14" Type="http://schemas.openxmlformats.org/officeDocument/2006/relationships/theme" Target="../theme/theme2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18" Type="http://schemas.openxmlformats.org/officeDocument/2006/relationships/tags" Target="../tags/tag81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tags" Target="../tags/tag80.xml"/><Relationship Id="rId2" Type="http://schemas.openxmlformats.org/officeDocument/2006/relationships/slideLayout" Target="../slideLayouts/slideLayout24.xml"/><Relationship Id="rId16" Type="http://schemas.openxmlformats.org/officeDocument/2006/relationships/tags" Target="../tags/tag79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tags" Target="../tags/tag78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tags" Target="../tags/tag7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ags" Target="../tags/tag118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17" Type="http://schemas.openxmlformats.org/officeDocument/2006/relationships/tags" Target="../tags/tag122.xml"/><Relationship Id="rId2" Type="http://schemas.openxmlformats.org/officeDocument/2006/relationships/slideLayout" Target="../slideLayouts/slideLayout36.xml"/><Relationship Id="rId16" Type="http://schemas.openxmlformats.org/officeDocument/2006/relationships/tags" Target="../tags/tag121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tags" Target="../tags/tag120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tags" Target="../tags/tag11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tags" Target="../tags/tag156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17" Type="http://schemas.openxmlformats.org/officeDocument/2006/relationships/tags" Target="../tags/tag160.xml"/><Relationship Id="rId2" Type="http://schemas.openxmlformats.org/officeDocument/2006/relationships/slideLayout" Target="../slideLayouts/slideLayout47.xml"/><Relationship Id="rId16" Type="http://schemas.openxmlformats.org/officeDocument/2006/relationships/tags" Target="../tags/tag159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5" Type="http://schemas.openxmlformats.org/officeDocument/2006/relationships/tags" Target="../tags/tag158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tags" Target="../tags/tag15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tags" Target="../tags/tag19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17" Type="http://schemas.openxmlformats.org/officeDocument/2006/relationships/tags" Target="../tags/tag198.xml"/><Relationship Id="rId2" Type="http://schemas.openxmlformats.org/officeDocument/2006/relationships/slideLayout" Target="../slideLayouts/slideLayout58.xml"/><Relationship Id="rId16" Type="http://schemas.openxmlformats.org/officeDocument/2006/relationships/tags" Target="../tags/tag197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5" Type="http://schemas.openxmlformats.org/officeDocument/2006/relationships/tags" Target="../tags/tag196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4" Type="http://schemas.openxmlformats.org/officeDocument/2006/relationships/tags" Target="../tags/tag19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tags" Target="../tags/tag232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7.xml"/><Relationship Id="rId17" Type="http://schemas.openxmlformats.org/officeDocument/2006/relationships/tags" Target="../tags/tag236.xml"/><Relationship Id="rId2" Type="http://schemas.openxmlformats.org/officeDocument/2006/relationships/slideLayout" Target="../slideLayouts/slideLayout69.xml"/><Relationship Id="rId16" Type="http://schemas.openxmlformats.org/officeDocument/2006/relationships/tags" Target="../tags/tag235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5" Type="http://schemas.openxmlformats.org/officeDocument/2006/relationships/tags" Target="../tags/tag234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Relationship Id="rId14" Type="http://schemas.openxmlformats.org/officeDocument/2006/relationships/tags" Target="../tags/tag233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slideLayout" Target="../slideLayouts/slideLayout91.xml"/><Relationship Id="rId18" Type="http://schemas.openxmlformats.org/officeDocument/2006/relationships/tags" Target="../tags/tag273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slideLayout" Target="../slideLayouts/slideLayout90.xml"/><Relationship Id="rId17" Type="http://schemas.openxmlformats.org/officeDocument/2006/relationships/tags" Target="../tags/tag272.xml"/><Relationship Id="rId2" Type="http://schemas.openxmlformats.org/officeDocument/2006/relationships/slideLayout" Target="../slideLayouts/slideLayout80.xml"/><Relationship Id="rId16" Type="http://schemas.openxmlformats.org/officeDocument/2006/relationships/tags" Target="../tags/tag271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5" Type="http://schemas.openxmlformats.org/officeDocument/2006/relationships/tags" Target="../tags/tag270.xml"/><Relationship Id="rId10" Type="http://schemas.openxmlformats.org/officeDocument/2006/relationships/slideLayout" Target="../slideLayouts/slideLayout88.xml"/><Relationship Id="rId19" Type="http://schemas.openxmlformats.org/officeDocument/2006/relationships/tags" Target="../tags/tag274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Relationship Id="rId1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9.xml"/><Relationship Id="rId13" Type="http://schemas.openxmlformats.org/officeDocument/2006/relationships/tags" Target="../tags/tag311.xml"/><Relationship Id="rId3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8.xml"/><Relationship Id="rId12" Type="http://schemas.openxmlformats.org/officeDocument/2006/relationships/theme" Target="../theme/theme9.xml"/><Relationship Id="rId17" Type="http://schemas.openxmlformats.org/officeDocument/2006/relationships/tags" Target="../tags/tag315.xml"/><Relationship Id="rId2" Type="http://schemas.openxmlformats.org/officeDocument/2006/relationships/slideLayout" Target="../slideLayouts/slideLayout93.xml"/><Relationship Id="rId16" Type="http://schemas.openxmlformats.org/officeDocument/2006/relationships/tags" Target="../tags/tag314.xml"/><Relationship Id="rId1" Type="http://schemas.openxmlformats.org/officeDocument/2006/relationships/slideLayout" Target="../slideLayouts/slideLayout92.xml"/><Relationship Id="rId6" Type="http://schemas.openxmlformats.org/officeDocument/2006/relationships/slideLayout" Target="../slideLayouts/slideLayout97.xml"/><Relationship Id="rId11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96.xml"/><Relationship Id="rId15" Type="http://schemas.openxmlformats.org/officeDocument/2006/relationships/tags" Target="../tags/tag313.xml"/><Relationship Id="rId10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95.xml"/><Relationship Id="rId9" Type="http://schemas.openxmlformats.org/officeDocument/2006/relationships/slideLayout" Target="../slideLayouts/slideLayout100.xml"/><Relationship Id="rId14" Type="http://schemas.openxmlformats.org/officeDocument/2006/relationships/tags" Target="../tags/tag3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spcBef>
                <a:spcPct val="50000"/>
              </a:spcBef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hangingPunct="0">
              <a:spcBef>
                <a:spcPct val="50000"/>
              </a:spcBef>
              <a:defRPr sz="1200" dirty="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spcBef>
                <a:spcPct val="50000"/>
              </a:spcBef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27BC021-9EF2-4F30-84EE-BBD51EFD02A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6620" r:id="rId1"/>
    <p:sldLayoutId id="2147516621" r:id="rId2"/>
    <p:sldLayoutId id="2147516622" r:id="rId3"/>
    <p:sldLayoutId id="2147516623" r:id="rId4"/>
    <p:sldLayoutId id="2147516624" r:id="rId5"/>
    <p:sldLayoutId id="2147516625" r:id="rId6"/>
    <p:sldLayoutId id="2147517105" r:id="rId7"/>
    <p:sldLayoutId id="2147516626" r:id="rId8"/>
    <p:sldLayoutId id="2147516627" r:id="rId9"/>
    <p:sldLayoutId id="2147516628" r:id="rId10"/>
    <p:sldLayoutId id="214751662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Placeholder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9459" name="Text Placeholder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spcBef>
                <a:spcPct val="50000"/>
              </a:spcBef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hangingPunct="0">
              <a:spcBef>
                <a:spcPct val="50000"/>
              </a:spcBef>
              <a:defRPr sz="1200" dirty="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spcBef>
                <a:spcPct val="50000"/>
              </a:spcBef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C83B51B-D023-4CFF-B864-CE639451D51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6793" r:id="rId1"/>
    <p:sldLayoutId id="2147516794" r:id="rId2"/>
    <p:sldLayoutId id="2147516795" r:id="rId3"/>
    <p:sldLayoutId id="2147516796" r:id="rId4"/>
    <p:sldLayoutId id="2147516797" r:id="rId5"/>
    <p:sldLayoutId id="2147516798" r:id="rId6"/>
    <p:sldLayoutId id="2147517124" r:id="rId7"/>
    <p:sldLayoutId id="2147516799" r:id="rId8"/>
    <p:sldLayoutId id="2147516800" r:id="rId9"/>
    <p:sldLayoutId id="2147516801" r:id="rId10"/>
    <p:sldLayoutId id="2147516802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Placeholder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483" name="Text Placeholder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spcBef>
                <a:spcPct val="50000"/>
              </a:spcBef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hangingPunct="0">
              <a:spcBef>
                <a:spcPct val="50000"/>
              </a:spcBef>
              <a:defRPr sz="1200" dirty="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spcBef>
                <a:spcPct val="50000"/>
              </a:spcBef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A3557CA-1B48-4366-B807-A5F4396D574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6803" r:id="rId1"/>
    <p:sldLayoutId id="2147516804" r:id="rId2"/>
    <p:sldLayoutId id="2147516805" r:id="rId3"/>
    <p:sldLayoutId id="2147516806" r:id="rId4"/>
    <p:sldLayoutId id="2147516807" r:id="rId5"/>
    <p:sldLayoutId id="2147516808" r:id="rId6"/>
    <p:sldLayoutId id="2147517125" r:id="rId7"/>
    <p:sldLayoutId id="2147516809" r:id="rId8"/>
    <p:sldLayoutId id="2147516810" r:id="rId9"/>
    <p:sldLayoutId id="2147516811" r:id="rId10"/>
    <p:sldLayoutId id="2147516812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253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spcBef>
                <a:spcPct val="50000"/>
              </a:spcBef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hangingPunct="0">
              <a:spcBef>
                <a:spcPct val="50000"/>
              </a:spcBef>
              <a:defRPr sz="1200" dirty="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spcBef>
                <a:spcPct val="50000"/>
              </a:spcBef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60975CA-6306-49B8-BBC3-4FB72C20D14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6813" r:id="rId1"/>
    <p:sldLayoutId id="2147516814" r:id="rId2"/>
    <p:sldLayoutId id="2147516815" r:id="rId3"/>
    <p:sldLayoutId id="2147516816" r:id="rId4"/>
    <p:sldLayoutId id="2147516817" r:id="rId5"/>
    <p:sldLayoutId id="2147516818" r:id="rId6"/>
    <p:sldLayoutId id="2147517127" r:id="rId7"/>
    <p:sldLayoutId id="2147516819" r:id="rId8"/>
    <p:sldLayoutId id="2147516820" r:id="rId9"/>
    <p:sldLayoutId id="2147516821" r:id="rId10"/>
    <p:sldLayoutId id="2147516822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Placeholder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5603" name="Text Placeholder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spcBef>
                <a:spcPct val="50000"/>
              </a:spcBef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hangingPunct="0">
              <a:spcBef>
                <a:spcPct val="50000"/>
              </a:spcBef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spcBef>
                <a:spcPct val="50000"/>
              </a:spcBef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AD85EDC-2C75-422B-8A76-FF6F447A1B1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9380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7328" r:id="rId1"/>
    <p:sldLayoutId id="2147517329" r:id="rId2"/>
    <p:sldLayoutId id="2147517330" r:id="rId3"/>
    <p:sldLayoutId id="2147517331" r:id="rId4"/>
    <p:sldLayoutId id="2147517332" r:id="rId5"/>
    <p:sldLayoutId id="2147517333" r:id="rId6"/>
    <p:sldLayoutId id="2147517334" r:id="rId7"/>
    <p:sldLayoutId id="2147517335" r:id="rId8"/>
    <p:sldLayoutId id="2147517336" r:id="rId9"/>
    <p:sldLayoutId id="2147517337" r:id="rId10"/>
    <p:sldLayoutId id="2147517338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Placeholder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5603" name="Text Placeholder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spcBef>
                <a:spcPct val="50000"/>
              </a:spcBef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hangingPunct="0">
              <a:spcBef>
                <a:spcPct val="50000"/>
              </a:spcBef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spcBef>
                <a:spcPct val="50000"/>
              </a:spcBef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AD85EDC-2C75-422B-8A76-FF6F447A1B1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5486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7379" r:id="rId1"/>
    <p:sldLayoutId id="2147517380" r:id="rId2"/>
    <p:sldLayoutId id="2147517381" r:id="rId3"/>
    <p:sldLayoutId id="2147517382" r:id="rId4"/>
    <p:sldLayoutId id="2147517383" r:id="rId5"/>
    <p:sldLayoutId id="2147517384" r:id="rId6"/>
    <p:sldLayoutId id="2147517385" r:id="rId7"/>
    <p:sldLayoutId id="2147517386" r:id="rId8"/>
    <p:sldLayoutId id="2147517387" r:id="rId9"/>
    <p:sldLayoutId id="2147517388" r:id="rId10"/>
    <p:sldLayoutId id="214751738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400"/>
            </a:lvl1pPr>
          </a:lstStyle>
          <a:p>
            <a:endParaRPr lang="en-US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400"/>
            </a:lvl1pPr>
          </a:lstStyle>
          <a:p>
            <a:pPr algn="ctr"/>
            <a:endParaRPr lang="en-US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32750" y="6199188"/>
            <a:ext cx="111125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400"/>
            </a:lvl1pPr>
          </a:lstStyle>
          <a:p>
            <a:fld id="{40AC27F1-9286-47D5-9FAB-E622DD88C41E}" type="slidenum">
              <a:rPr lang="en-US">
                <a:solidFill>
                  <a:srgbClr val="000000"/>
                </a:solidFill>
                <a:latin typeface="Arial"/>
                <a:cs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88852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7809" r:id="rId1"/>
    <p:sldLayoutId id="2147517810" r:id="rId2"/>
    <p:sldLayoutId id="2147517811" r:id="rId3"/>
    <p:sldLayoutId id="2147517812" r:id="rId4"/>
    <p:sldLayoutId id="2147517813" r:id="rId5"/>
    <p:sldLayoutId id="2147517814" r:id="rId6"/>
    <p:sldLayoutId id="2147517815" r:id="rId7"/>
    <p:sldLayoutId id="2147517816" r:id="rId8"/>
    <p:sldLayoutId id="2147517817" r:id="rId9"/>
    <p:sldLayoutId id="2147517818" r:id="rId10"/>
    <p:sldLayoutId id="2147517819" r:id="rId11"/>
    <p:sldLayoutId id="2147517820" r:id="rId12"/>
    <p:sldLayoutId id="2147517821" r:id="rId13"/>
    <p:sldLayoutId id="2147517822" r:id="rId14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spcBef>
                <a:spcPct val="50000"/>
              </a:spcBef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hangingPunct="0">
              <a:spcBef>
                <a:spcPct val="50000"/>
              </a:spcBef>
              <a:defRPr sz="1200" dirty="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spcBef>
                <a:spcPct val="50000"/>
              </a:spcBef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27BC021-9EF2-4F30-84EE-BBD51EFD02A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2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7914" r:id="rId1"/>
    <p:sldLayoutId id="2147517915" r:id="rId2"/>
    <p:sldLayoutId id="2147517916" r:id="rId3"/>
    <p:sldLayoutId id="2147517917" r:id="rId4"/>
    <p:sldLayoutId id="2147517918" r:id="rId5"/>
    <p:sldLayoutId id="2147517919" r:id="rId6"/>
    <p:sldLayoutId id="2147517920" r:id="rId7"/>
    <p:sldLayoutId id="2147517921" r:id="rId8"/>
    <p:sldLayoutId id="2147517922" r:id="rId9"/>
    <p:sldLayoutId id="2147517923" r:id="rId10"/>
    <p:sldLayoutId id="2147517924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59076" name="Rectangle 4"/>
          <p:cNvSpPr>
            <a:spLocks noGrp="1" noChangeArrowheads="1"/>
          </p:cNvSpPr>
          <p:nvPr>
            <p:ph type="dt" sz="half" idx="2"/>
            <p:custDataLst>
              <p:tags r:id="rId15"/>
            </p:custDataLst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400" dirty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59077" name="Rectangle 5"/>
          <p:cNvSpPr>
            <a:spLocks noGrp="1" noChangeArrowheads="1"/>
          </p:cNvSpPr>
          <p:nvPr>
            <p:ph type="ftr" sz="quarter" idx="3"/>
            <p:custDataLst>
              <p:tags r:id="rId16"/>
            </p:custDataLst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defRPr sz="1400" dirty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59078" name="Rectangle 6"/>
          <p:cNvSpPr>
            <a:spLocks noGrp="1" noChangeArrowheads="1"/>
          </p:cNvSpPr>
          <p:nvPr>
            <p:ph type="sldNum" sz="quarter" idx="4"/>
            <p:custDataLst>
              <p:tags r:id="rId17"/>
            </p:custDataLst>
          </p:nvPr>
        </p:nvSpPr>
        <p:spPr bwMode="auto">
          <a:xfrm>
            <a:off x="7010400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400">
                <a:solidFill>
                  <a:schemeClr val="accent2">
                    <a:lumMod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C12BBB9-BD95-4291-8160-1F74DD34F130}" type="slidenum">
              <a:rPr lang="en-US" smtClean="0">
                <a:solidFill>
                  <a:srgbClr val="333399">
                    <a:lumMod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33399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0175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8015" r:id="rId1"/>
    <p:sldLayoutId id="2147518016" r:id="rId2"/>
    <p:sldLayoutId id="2147518017" r:id="rId3"/>
    <p:sldLayoutId id="2147518018" r:id="rId4"/>
    <p:sldLayoutId id="2147518019" r:id="rId5"/>
    <p:sldLayoutId id="2147518020" r:id="rId6"/>
    <p:sldLayoutId id="2147518021" r:id="rId7"/>
    <p:sldLayoutId id="2147518022" r:id="rId8"/>
    <p:sldLayoutId id="2147518023" r:id="rId9"/>
    <p:sldLayoutId id="2147518024" r:id="rId10"/>
    <p:sldLayoutId id="2147518025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  <p:custDataLst>
              <p:tags r:id="rId14"/>
            </p:custDataLst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  <p:custDataLst>
              <p:tags r:id="rId15"/>
            </p:custDataLst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59076" name="Rectangle 4"/>
          <p:cNvSpPr>
            <a:spLocks noGrp="1" noChangeArrowheads="1"/>
          </p:cNvSpPr>
          <p:nvPr>
            <p:ph type="dt" sz="half" idx="2"/>
            <p:custDataLst>
              <p:tags r:id="rId16"/>
            </p:custDataLst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400" dirty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59077" name="Rectangle 5"/>
          <p:cNvSpPr>
            <a:spLocks noGrp="1" noChangeArrowheads="1"/>
          </p:cNvSpPr>
          <p:nvPr>
            <p:ph type="ftr" sz="quarter" idx="3"/>
            <p:custDataLst>
              <p:tags r:id="rId17"/>
            </p:custDataLst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defRPr sz="1400" dirty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59078" name="Rectangle 6"/>
          <p:cNvSpPr>
            <a:spLocks noGrp="1" noChangeArrowheads="1"/>
          </p:cNvSpPr>
          <p:nvPr>
            <p:ph type="sldNum" sz="quarter" idx="4"/>
            <p:custDataLst>
              <p:tags r:id="rId18"/>
            </p:custDataLst>
          </p:nvPr>
        </p:nvSpPr>
        <p:spPr bwMode="auto">
          <a:xfrm>
            <a:off x="7010400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C12BBB9-BD95-4291-8160-1F74DD34F13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81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8028" r:id="rId1"/>
    <p:sldLayoutId id="2147518029" r:id="rId2"/>
    <p:sldLayoutId id="2147518030" r:id="rId3"/>
    <p:sldLayoutId id="2147518031" r:id="rId4"/>
    <p:sldLayoutId id="2147518032" r:id="rId5"/>
    <p:sldLayoutId id="2147518033" r:id="rId6"/>
    <p:sldLayoutId id="2147518034" r:id="rId7"/>
    <p:sldLayoutId id="2147518035" r:id="rId8"/>
    <p:sldLayoutId id="2147518036" r:id="rId9"/>
    <p:sldLayoutId id="2147518037" r:id="rId10"/>
    <p:sldLayoutId id="2147518038" r:id="rId11"/>
    <p:sldLayoutId id="2147518039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  <p:custDataLst>
              <p:tags r:id="rId14"/>
            </p:custDataLst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  <p:custDataLst>
              <p:tags r:id="rId15"/>
            </p:custDataLst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59076" name="Rectangle 4"/>
          <p:cNvSpPr>
            <a:spLocks noGrp="1" noChangeArrowheads="1"/>
          </p:cNvSpPr>
          <p:nvPr>
            <p:ph type="dt" sz="half" idx="2"/>
            <p:custDataLst>
              <p:tags r:id="rId16"/>
            </p:custDataLst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400" dirty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59077" name="Rectangle 5"/>
          <p:cNvSpPr>
            <a:spLocks noGrp="1" noChangeArrowheads="1"/>
          </p:cNvSpPr>
          <p:nvPr>
            <p:ph type="ftr" sz="quarter" idx="3"/>
            <p:custDataLst>
              <p:tags r:id="rId17"/>
            </p:custDataLst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defRPr sz="1400" dirty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59078" name="Rectangle 6"/>
          <p:cNvSpPr>
            <a:spLocks noGrp="1" noChangeArrowheads="1"/>
          </p:cNvSpPr>
          <p:nvPr>
            <p:ph type="sldNum" sz="quarter" idx="4"/>
            <p:custDataLst>
              <p:tags r:id="rId18"/>
            </p:custDataLst>
          </p:nvPr>
        </p:nvSpPr>
        <p:spPr bwMode="auto">
          <a:xfrm>
            <a:off x="7010400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C12BBB9-BD95-4291-8160-1F74DD34F13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6440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8041" r:id="rId1"/>
    <p:sldLayoutId id="2147518042" r:id="rId2"/>
    <p:sldLayoutId id="2147518043" r:id="rId3"/>
    <p:sldLayoutId id="2147518044" r:id="rId4"/>
    <p:sldLayoutId id="2147518045" r:id="rId5"/>
    <p:sldLayoutId id="2147518046" r:id="rId6"/>
    <p:sldLayoutId id="2147518047" r:id="rId7"/>
    <p:sldLayoutId id="2147518048" r:id="rId8"/>
    <p:sldLayoutId id="2147518049" r:id="rId9"/>
    <p:sldLayoutId id="2147518050" r:id="rId10"/>
    <p:sldLayoutId id="2147518051" r:id="rId11"/>
    <p:sldLayoutId id="2147518052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59076" name="Rectangle 4"/>
          <p:cNvSpPr>
            <a:spLocks noGrp="1" noChangeArrowheads="1"/>
          </p:cNvSpPr>
          <p:nvPr>
            <p:ph type="dt" sz="half" idx="2"/>
            <p:custDataLst>
              <p:tags r:id="rId15"/>
            </p:custDataLst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400" dirty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9077" name="Rectangle 5"/>
          <p:cNvSpPr>
            <a:spLocks noGrp="1" noChangeArrowheads="1"/>
          </p:cNvSpPr>
          <p:nvPr>
            <p:ph type="ftr" sz="quarter" idx="3"/>
            <p:custDataLst>
              <p:tags r:id="rId16"/>
            </p:custDataLst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defRPr sz="1400" dirty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9078" name="Rectangle 6"/>
          <p:cNvSpPr>
            <a:spLocks noGrp="1" noChangeArrowheads="1"/>
          </p:cNvSpPr>
          <p:nvPr>
            <p:ph type="sldNum" sz="quarter" idx="4"/>
            <p:custDataLst>
              <p:tags r:id="rId17"/>
            </p:custDataLst>
          </p:nvPr>
        </p:nvSpPr>
        <p:spPr bwMode="auto">
          <a:xfrm>
            <a:off x="7010400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C12BBB9-BD95-4291-8160-1F74DD34F13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6630" r:id="rId1"/>
    <p:sldLayoutId id="2147516631" r:id="rId2"/>
    <p:sldLayoutId id="2147516632" r:id="rId3"/>
    <p:sldLayoutId id="2147516633" r:id="rId4"/>
    <p:sldLayoutId id="2147516634" r:id="rId5"/>
    <p:sldLayoutId id="2147516635" r:id="rId6"/>
    <p:sldLayoutId id="2147516636" r:id="rId7"/>
    <p:sldLayoutId id="2147516637" r:id="rId8"/>
    <p:sldLayoutId id="2147516638" r:id="rId9"/>
    <p:sldLayoutId id="2147516639" r:id="rId10"/>
    <p:sldLayoutId id="2147516640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spcBef>
                <a:spcPct val="50000"/>
              </a:spcBef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hangingPunct="0">
              <a:spcBef>
                <a:spcPct val="50000"/>
              </a:spcBef>
              <a:defRPr sz="1200" dirty="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spcBef>
                <a:spcPct val="50000"/>
              </a:spcBef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27BC021-9EF2-4F30-84EE-BBD51EFD02A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8988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8092" r:id="rId1"/>
    <p:sldLayoutId id="2147518093" r:id="rId2"/>
    <p:sldLayoutId id="2147518094" r:id="rId3"/>
    <p:sldLayoutId id="2147518095" r:id="rId4"/>
    <p:sldLayoutId id="2147518096" r:id="rId5"/>
    <p:sldLayoutId id="2147518097" r:id="rId6"/>
    <p:sldLayoutId id="2147518098" r:id="rId7"/>
    <p:sldLayoutId id="2147518099" r:id="rId8"/>
    <p:sldLayoutId id="2147518100" r:id="rId9"/>
    <p:sldLayoutId id="2147518101" r:id="rId10"/>
    <p:sldLayoutId id="2147518102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  <p:custDataLst>
              <p:tags r:id="rId16"/>
            </p:custDataLst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  <p:custDataLst>
              <p:tags r:id="rId17"/>
            </p:custDataLst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1140" name="Rectangle 4"/>
          <p:cNvSpPr>
            <a:spLocks noGrp="1" noChangeArrowheads="1"/>
          </p:cNvSpPr>
          <p:nvPr>
            <p:ph type="dt" sz="half" idx="2"/>
            <p:custDataLst>
              <p:tags r:id="rId18"/>
            </p:custDataLst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0"/>
              </a:spcBef>
              <a:defRPr sz="1400">
                <a:latin typeface="Times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1141" name="Rectangle 5"/>
          <p:cNvSpPr>
            <a:spLocks noGrp="1" noChangeArrowheads="1"/>
          </p:cNvSpPr>
          <p:nvPr>
            <p:ph type="ftr" sz="quarter" idx="3"/>
            <p:custDataLst>
              <p:tags r:id="rId19"/>
            </p:custDataLst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0"/>
              </a:spcBef>
              <a:defRPr sz="1400">
                <a:latin typeface="Times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1142" name="Rectangle 6"/>
          <p:cNvSpPr>
            <a:spLocks noGrp="1" noChangeArrowheads="1"/>
          </p:cNvSpPr>
          <p:nvPr>
            <p:ph type="sldNum" sz="quarter" idx="4"/>
            <p:custDataLst>
              <p:tags r:id="rId20"/>
            </p:custDataLst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400">
                <a:latin typeface="Times" pitchFamily="18" charset="0"/>
                <a:cs typeface="Arial" charset="0"/>
              </a:defRPr>
            </a:lvl1pPr>
          </a:lstStyle>
          <a:p>
            <a:pPr>
              <a:defRPr/>
            </a:pPr>
            <a:fld id="{625118D7-FBA1-493B-9421-3A3F596335F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3438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8128" r:id="rId1"/>
    <p:sldLayoutId id="2147518129" r:id="rId2"/>
    <p:sldLayoutId id="2147518130" r:id="rId3"/>
    <p:sldLayoutId id="2147518131" r:id="rId4"/>
    <p:sldLayoutId id="2147518132" r:id="rId5"/>
    <p:sldLayoutId id="2147518133" r:id="rId6"/>
    <p:sldLayoutId id="2147518134" r:id="rId7"/>
    <p:sldLayoutId id="2147518135" r:id="rId8"/>
    <p:sldLayoutId id="2147518136" r:id="rId9"/>
    <p:sldLayoutId id="2147518137" r:id="rId10"/>
    <p:sldLayoutId id="2147518138" r:id="rId11"/>
    <p:sldLayoutId id="2147518139" r:id="rId12"/>
    <p:sldLayoutId id="2147518392" r:id="rId13"/>
    <p:sldLayoutId id="2147518394" r:id="rId1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spcBef>
                <a:spcPct val="50000"/>
              </a:spcBef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hangingPunct="0">
              <a:spcBef>
                <a:spcPct val="50000"/>
              </a:spcBef>
              <a:defRPr sz="1200" dirty="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spcBef>
                <a:spcPct val="50000"/>
              </a:spcBef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27BC021-9EF2-4F30-84EE-BBD51EFD02A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4732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8172" r:id="rId1"/>
    <p:sldLayoutId id="2147518173" r:id="rId2"/>
    <p:sldLayoutId id="2147518174" r:id="rId3"/>
    <p:sldLayoutId id="2147518175" r:id="rId4"/>
    <p:sldLayoutId id="2147518176" r:id="rId5"/>
    <p:sldLayoutId id="2147518177" r:id="rId6"/>
    <p:sldLayoutId id="2147518178" r:id="rId7"/>
    <p:sldLayoutId id="2147518179" r:id="rId8"/>
    <p:sldLayoutId id="2147518180" r:id="rId9"/>
    <p:sldLayoutId id="2147518181" r:id="rId10"/>
    <p:sldLayoutId id="2147518182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spcBef>
                <a:spcPct val="50000"/>
              </a:spcBef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hangingPunct="0">
              <a:spcBef>
                <a:spcPct val="50000"/>
              </a:spcBef>
              <a:defRPr sz="1200" dirty="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spcBef>
                <a:spcPct val="50000"/>
              </a:spcBef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27BC021-9EF2-4F30-84EE-BBD51EFD02A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8558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8275" r:id="rId1"/>
    <p:sldLayoutId id="2147518276" r:id="rId2"/>
    <p:sldLayoutId id="2147518277" r:id="rId3"/>
    <p:sldLayoutId id="2147518278" r:id="rId4"/>
    <p:sldLayoutId id="2147518279" r:id="rId5"/>
    <p:sldLayoutId id="2147518280" r:id="rId6"/>
    <p:sldLayoutId id="2147518281" r:id="rId7"/>
    <p:sldLayoutId id="2147518282" r:id="rId8"/>
    <p:sldLayoutId id="2147518283" r:id="rId9"/>
    <p:sldLayoutId id="2147518284" r:id="rId10"/>
    <p:sldLayoutId id="2147518285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  <p:custDataLst>
              <p:tags r:id="rId14"/>
            </p:custDataLst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  <p:custDataLst>
              <p:tags r:id="rId15"/>
            </p:custDataLst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59076" name="Rectangle 4"/>
          <p:cNvSpPr>
            <a:spLocks noGrp="1" noChangeArrowheads="1"/>
          </p:cNvSpPr>
          <p:nvPr>
            <p:ph type="dt" sz="half" idx="2"/>
            <p:custDataLst>
              <p:tags r:id="rId16"/>
            </p:custDataLst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400" dirty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59077" name="Rectangle 5"/>
          <p:cNvSpPr>
            <a:spLocks noGrp="1" noChangeArrowheads="1"/>
          </p:cNvSpPr>
          <p:nvPr>
            <p:ph type="ftr" sz="quarter" idx="3"/>
            <p:custDataLst>
              <p:tags r:id="rId17"/>
            </p:custDataLst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defRPr sz="1400" dirty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59078" name="Rectangle 6"/>
          <p:cNvSpPr>
            <a:spLocks noGrp="1" noChangeArrowheads="1"/>
          </p:cNvSpPr>
          <p:nvPr>
            <p:ph type="sldNum" sz="quarter" idx="4"/>
            <p:custDataLst>
              <p:tags r:id="rId18"/>
            </p:custDataLst>
          </p:nvPr>
        </p:nvSpPr>
        <p:spPr bwMode="auto">
          <a:xfrm>
            <a:off x="7010400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C12BBB9-BD95-4291-8160-1F74DD34F13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3921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8410" r:id="rId1"/>
    <p:sldLayoutId id="2147518411" r:id="rId2"/>
    <p:sldLayoutId id="2147518412" r:id="rId3"/>
    <p:sldLayoutId id="2147518413" r:id="rId4"/>
    <p:sldLayoutId id="2147518414" r:id="rId5"/>
    <p:sldLayoutId id="2147518415" r:id="rId6"/>
    <p:sldLayoutId id="2147518416" r:id="rId7"/>
    <p:sldLayoutId id="2147518417" r:id="rId8"/>
    <p:sldLayoutId id="2147518418" r:id="rId9"/>
    <p:sldLayoutId id="2147518419" r:id="rId10"/>
    <p:sldLayoutId id="2147518420" r:id="rId11"/>
    <p:sldLayoutId id="2147518421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  <p:custDataLst>
              <p:tags r:id="rId3"/>
            </p:custDataLst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  <p:custDataLst>
              <p:tags r:id="rId4"/>
            </p:custDataLst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1140" name="Rectangle 4"/>
          <p:cNvSpPr>
            <a:spLocks noGrp="1" noChangeArrowheads="1"/>
          </p:cNvSpPr>
          <p:nvPr>
            <p:ph type="dt" sz="half" idx="2"/>
            <p:custDataLst>
              <p:tags r:id="rId5"/>
            </p:custDataLst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0"/>
              </a:spcBef>
              <a:defRPr sz="1400" dirty="0">
                <a:solidFill>
                  <a:srgbClr val="000000"/>
                </a:solidFill>
                <a:latin typeface="Times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1141" name="Rectangle 5"/>
          <p:cNvSpPr>
            <a:spLocks noGrp="1" noChangeArrowheads="1"/>
          </p:cNvSpPr>
          <p:nvPr>
            <p:ph type="ftr" sz="quarter" idx="3"/>
            <p:custDataLst>
              <p:tags r:id="rId6"/>
            </p:custDataLst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0"/>
              </a:spcBef>
              <a:defRPr sz="1400" dirty="0">
                <a:solidFill>
                  <a:srgbClr val="000000"/>
                </a:solidFill>
                <a:latin typeface="Times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1142" name="Rectangle 6"/>
          <p:cNvSpPr>
            <a:spLocks noGrp="1" noChangeArrowheads="1"/>
          </p:cNvSpPr>
          <p:nvPr>
            <p:ph type="sldNum" sz="quarter" idx="4"/>
            <p:custDataLst>
              <p:tags r:id="rId7"/>
            </p:custDataLst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400">
                <a:solidFill>
                  <a:srgbClr val="000000"/>
                </a:solidFill>
                <a:latin typeface="Times" pitchFamily="18" charset="0"/>
                <a:cs typeface="Arial" charset="0"/>
              </a:defRPr>
            </a:lvl1pPr>
          </a:lstStyle>
          <a:p>
            <a:pPr>
              <a:defRPr/>
            </a:pPr>
            <a:fld id="{9ABA1652-2B2E-4A0D-9D7C-3440EE11106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4495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8424" r:id="rId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1140" name="Rectangle 4"/>
          <p:cNvSpPr>
            <a:spLocks noGrp="1" noChangeArrowheads="1"/>
          </p:cNvSpPr>
          <p:nvPr>
            <p:ph type="dt" sz="half" idx="2"/>
            <p:custDataLst>
              <p:tags r:id="rId15"/>
            </p:custDataLst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0"/>
              </a:spcBef>
              <a:defRPr sz="1400">
                <a:latin typeface="Times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1141" name="Rectangle 5"/>
          <p:cNvSpPr>
            <a:spLocks noGrp="1" noChangeArrowheads="1"/>
          </p:cNvSpPr>
          <p:nvPr>
            <p:ph type="ftr" sz="quarter" idx="3"/>
            <p:custDataLst>
              <p:tags r:id="rId16"/>
            </p:custDataLst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0"/>
              </a:spcBef>
              <a:defRPr sz="1400">
                <a:latin typeface="Times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1142" name="Rectangle 6"/>
          <p:cNvSpPr>
            <a:spLocks noGrp="1" noChangeArrowheads="1"/>
          </p:cNvSpPr>
          <p:nvPr>
            <p:ph type="sldNum" sz="quarter" idx="4"/>
            <p:custDataLst>
              <p:tags r:id="rId17"/>
            </p:custDataLst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400">
                <a:latin typeface="Times" pitchFamily="18" charset="0"/>
                <a:cs typeface="Arial" charset="0"/>
              </a:defRPr>
            </a:lvl1pPr>
          </a:lstStyle>
          <a:p>
            <a:pPr>
              <a:defRPr/>
            </a:pPr>
            <a:fld id="{625118D7-FBA1-493B-9421-3A3F596335F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931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8426" r:id="rId1"/>
    <p:sldLayoutId id="2147518427" r:id="rId2"/>
    <p:sldLayoutId id="2147518428" r:id="rId3"/>
    <p:sldLayoutId id="2147518429" r:id="rId4"/>
    <p:sldLayoutId id="2147518430" r:id="rId5"/>
    <p:sldLayoutId id="2147518431" r:id="rId6"/>
    <p:sldLayoutId id="2147518432" r:id="rId7"/>
    <p:sldLayoutId id="2147518433" r:id="rId8"/>
    <p:sldLayoutId id="2147518434" r:id="rId9"/>
    <p:sldLayoutId id="2147518435" r:id="rId10"/>
    <p:sldLayoutId id="2147518436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latin typeface="+mn-lt"/>
              </a:defRPr>
            </a:lvl1pPr>
          </a:lstStyle>
          <a:p>
            <a:endParaRPr lang="en-US">
              <a:solidFill>
                <a:srgbClr val="000000"/>
              </a:solidFill>
              <a:cs typeface="Arial"/>
            </a:endParaRPr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 algn="ctr"/>
            <a:endParaRPr lang="en-US">
              <a:solidFill>
                <a:srgbClr val="000000"/>
              </a:solidFill>
              <a:cs typeface="Arial"/>
            </a:endParaRP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32750" y="6199188"/>
            <a:ext cx="111125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+mn-lt"/>
              </a:defRPr>
            </a:lvl1pPr>
          </a:lstStyle>
          <a:p>
            <a:fld id="{E69498EE-1158-4DD0-9B3C-E1ED0744A022}" type="slidenum">
              <a:rPr lang="en-US">
                <a:solidFill>
                  <a:srgbClr val="000000"/>
                </a:solidFill>
                <a:cs typeface="Arial"/>
              </a:rPr>
              <a:pPr/>
              <a:t>‹#›</a:t>
            </a:fld>
            <a:endParaRPr lang="en-US">
              <a:solidFill>
                <a:srgbClr val="000000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32431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8438" r:id="rId1"/>
    <p:sldLayoutId id="2147518439" r:id="rId2"/>
    <p:sldLayoutId id="2147518440" r:id="rId3"/>
    <p:sldLayoutId id="2147518441" r:id="rId4"/>
    <p:sldLayoutId id="2147518442" r:id="rId5"/>
    <p:sldLayoutId id="2147518443" r:id="rId6"/>
    <p:sldLayoutId id="2147518444" r:id="rId7"/>
    <p:sldLayoutId id="2147518445" r:id="rId8"/>
    <p:sldLayoutId id="2147518446" r:id="rId9"/>
    <p:sldLayoutId id="2147518447" r:id="rId10"/>
    <p:sldLayoutId id="2147518448" r:id="rId11"/>
    <p:sldLayoutId id="2147518449" r:id="rId12"/>
    <p:sldLayoutId id="2147518450" r:id="rId13"/>
    <p:sldLayoutId id="2147518451" r:id="rId14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  <p:custDataLst>
              <p:tags r:id="rId14"/>
            </p:custDataLst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  <p:custDataLst>
              <p:tags r:id="rId15"/>
            </p:custDataLst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59076" name="Rectangle 4"/>
          <p:cNvSpPr>
            <a:spLocks noGrp="1" noChangeArrowheads="1"/>
          </p:cNvSpPr>
          <p:nvPr>
            <p:ph type="dt" sz="half" idx="2"/>
            <p:custDataLst>
              <p:tags r:id="rId16"/>
            </p:custDataLst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400" dirty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59077" name="Rectangle 5"/>
          <p:cNvSpPr>
            <a:spLocks noGrp="1" noChangeArrowheads="1"/>
          </p:cNvSpPr>
          <p:nvPr>
            <p:ph type="ftr" sz="quarter" idx="3"/>
            <p:custDataLst>
              <p:tags r:id="rId17"/>
            </p:custDataLst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defRPr sz="1400" dirty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59078" name="Rectangle 6"/>
          <p:cNvSpPr>
            <a:spLocks noGrp="1" noChangeArrowheads="1"/>
          </p:cNvSpPr>
          <p:nvPr>
            <p:ph type="sldNum" sz="quarter" idx="4"/>
            <p:custDataLst>
              <p:tags r:id="rId18"/>
            </p:custDataLst>
          </p:nvPr>
        </p:nvSpPr>
        <p:spPr bwMode="auto">
          <a:xfrm>
            <a:off x="7010400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C12BBB9-BD95-4291-8160-1F74DD34F13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6532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8453" r:id="rId1"/>
    <p:sldLayoutId id="2147518454" r:id="rId2"/>
    <p:sldLayoutId id="2147518455" r:id="rId3"/>
    <p:sldLayoutId id="2147518456" r:id="rId4"/>
    <p:sldLayoutId id="2147518457" r:id="rId5"/>
    <p:sldLayoutId id="2147518458" r:id="rId6"/>
    <p:sldLayoutId id="2147518459" r:id="rId7"/>
    <p:sldLayoutId id="2147518460" r:id="rId8"/>
    <p:sldLayoutId id="2147518461" r:id="rId9"/>
    <p:sldLayoutId id="2147518462" r:id="rId10"/>
    <p:sldLayoutId id="2147518463" r:id="rId11"/>
    <p:sldLayoutId id="2147518464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  <p:custDataLst>
              <p:tags r:id="rId15"/>
            </p:custDataLst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  <p:custDataLst>
              <p:tags r:id="rId16"/>
            </p:custDataLst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59076" name="Rectangle 4"/>
          <p:cNvSpPr>
            <a:spLocks noGrp="1" noChangeArrowheads="1"/>
          </p:cNvSpPr>
          <p:nvPr>
            <p:ph type="dt" sz="half" idx="2"/>
            <p:custDataLst>
              <p:tags r:id="rId17"/>
            </p:custDataLst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400" dirty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59077" name="Rectangle 5"/>
          <p:cNvSpPr>
            <a:spLocks noGrp="1" noChangeArrowheads="1"/>
          </p:cNvSpPr>
          <p:nvPr>
            <p:ph type="ftr" sz="quarter" idx="3"/>
            <p:custDataLst>
              <p:tags r:id="rId18"/>
            </p:custDataLst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defRPr sz="1400" dirty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59078" name="Rectangle 6"/>
          <p:cNvSpPr>
            <a:spLocks noGrp="1" noChangeArrowheads="1"/>
          </p:cNvSpPr>
          <p:nvPr>
            <p:ph type="sldNum" sz="quarter" idx="4"/>
            <p:custDataLst>
              <p:tags r:id="rId19"/>
            </p:custDataLst>
          </p:nvPr>
        </p:nvSpPr>
        <p:spPr bwMode="auto">
          <a:xfrm>
            <a:off x="7010400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C12BBB9-BD95-4291-8160-1F74DD34F13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6935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8466" r:id="rId1"/>
    <p:sldLayoutId id="2147518467" r:id="rId2"/>
    <p:sldLayoutId id="2147518468" r:id="rId3"/>
    <p:sldLayoutId id="2147518469" r:id="rId4"/>
    <p:sldLayoutId id="2147518470" r:id="rId5"/>
    <p:sldLayoutId id="2147518471" r:id="rId6"/>
    <p:sldLayoutId id="2147518472" r:id="rId7"/>
    <p:sldLayoutId id="2147518473" r:id="rId8"/>
    <p:sldLayoutId id="2147518474" r:id="rId9"/>
    <p:sldLayoutId id="2147518475" r:id="rId10"/>
    <p:sldLayoutId id="2147518476" r:id="rId11"/>
    <p:sldLayoutId id="2147518477" r:id="rId12"/>
    <p:sldLayoutId id="2147518478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/>
          <p:cNvSpPr>
            <a:spLocks noGrp="1"/>
          </p:cNvSpPr>
          <p:nvPr>
            <p:ph type="title"/>
            <p:custDataLst>
              <p:tags r:id="rId14"/>
            </p:custDataLst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3" name="Text Placeholder 2"/>
          <p:cNvSpPr>
            <a:spLocks noGrp="1"/>
          </p:cNvSpPr>
          <p:nvPr>
            <p:ph type="body" idx="1"/>
            <p:custDataLst>
              <p:tags r:id="rId15"/>
            </p:custDataLst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  <p:custDataLst>
              <p:tags r:id="rId16"/>
            </p:custDataLst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spcBef>
                <a:spcPct val="50000"/>
              </a:spcBef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17"/>
            </p:custDataLst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hangingPunct="0">
              <a:spcBef>
                <a:spcPct val="50000"/>
              </a:spcBef>
              <a:defRPr sz="1200" dirty="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18"/>
            </p:custDataLst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spcBef>
                <a:spcPct val="50000"/>
              </a:spcBef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1A30F7A-1BE2-40DB-B38C-9E3BF8E1909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6663" r:id="rId1"/>
    <p:sldLayoutId id="2147516664" r:id="rId2"/>
    <p:sldLayoutId id="2147516665" r:id="rId3"/>
    <p:sldLayoutId id="2147516666" r:id="rId4"/>
    <p:sldLayoutId id="2147516667" r:id="rId5"/>
    <p:sldLayoutId id="2147516668" r:id="rId6"/>
    <p:sldLayoutId id="2147517106" r:id="rId7"/>
    <p:sldLayoutId id="2147516669" r:id="rId8"/>
    <p:sldLayoutId id="2147516670" r:id="rId9"/>
    <p:sldLayoutId id="2147516671" r:id="rId10"/>
    <p:sldLayoutId id="2147516672" r:id="rId11"/>
    <p:sldLayoutId id="2147517107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Placeholder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7" name="Text Placeholder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spcBef>
                <a:spcPct val="50000"/>
              </a:spcBef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hangingPunct="0">
              <a:spcBef>
                <a:spcPct val="50000"/>
              </a:spcBef>
              <a:defRPr sz="1200" dirty="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spcBef>
                <a:spcPct val="50000"/>
              </a:spcBef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F8627AB-3423-4224-8717-7D1790FE290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6673" r:id="rId1"/>
    <p:sldLayoutId id="2147516674" r:id="rId2"/>
    <p:sldLayoutId id="2147516675" r:id="rId3"/>
    <p:sldLayoutId id="2147516676" r:id="rId4"/>
    <p:sldLayoutId id="2147516677" r:id="rId5"/>
    <p:sldLayoutId id="2147516678" r:id="rId6"/>
    <p:sldLayoutId id="2147517108" r:id="rId7"/>
    <p:sldLayoutId id="2147516679" r:id="rId8"/>
    <p:sldLayoutId id="2147516680" r:id="rId9"/>
    <p:sldLayoutId id="2147516681" r:id="rId10"/>
    <p:sldLayoutId id="2147516682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Placeholder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171" name="Text Placeholder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spcBef>
                <a:spcPct val="50000"/>
              </a:spcBef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hangingPunct="0">
              <a:spcBef>
                <a:spcPct val="50000"/>
              </a:spcBef>
              <a:defRPr sz="1200" dirty="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spcBef>
                <a:spcPct val="50000"/>
              </a:spcBef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F210DA1-95E8-4223-BE6E-1A18A5295B6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6683" r:id="rId1"/>
    <p:sldLayoutId id="2147516684" r:id="rId2"/>
    <p:sldLayoutId id="2147516685" r:id="rId3"/>
    <p:sldLayoutId id="2147516686" r:id="rId4"/>
    <p:sldLayoutId id="2147516687" r:id="rId5"/>
    <p:sldLayoutId id="2147516688" r:id="rId6"/>
    <p:sldLayoutId id="2147517109" r:id="rId7"/>
    <p:sldLayoutId id="2147516689" r:id="rId8"/>
    <p:sldLayoutId id="2147516690" r:id="rId9"/>
    <p:sldLayoutId id="2147516691" r:id="rId10"/>
    <p:sldLayoutId id="2147516692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Placeholder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219" name="Text Placeholder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spcBef>
                <a:spcPct val="50000"/>
              </a:spcBef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hangingPunct="0">
              <a:spcBef>
                <a:spcPct val="50000"/>
              </a:spcBef>
              <a:defRPr sz="1200" dirty="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spcBef>
                <a:spcPct val="50000"/>
              </a:spcBef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CBD4510-3D0E-4F42-A9E3-29DB8A8C2DA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6705" r:id="rId1"/>
    <p:sldLayoutId id="2147516706" r:id="rId2"/>
    <p:sldLayoutId id="2147516707" r:id="rId3"/>
    <p:sldLayoutId id="2147516708" r:id="rId4"/>
    <p:sldLayoutId id="2147516709" r:id="rId5"/>
    <p:sldLayoutId id="2147516710" r:id="rId6"/>
    <p:sldLayoutId id="2147517110" r:id="rId7"/>
    <p:sldLayoutId id="2147516711" r:id="rId8"/>
    <p:sldLayoutId id="2147516712" r:id="rId9"/>
    <p:sldLayoutId id="2147516713" r:id="rId10"/>
    <p:sldLayoutId id="2147516714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Placeholder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1267" name="Text Placeholder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spcBef>
                <a:spcPct val="50000"/>
              </a:spcBef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hangingPunct="0">
              <a:spcBef>
                <a:spcPct val="50000"/>
              </a:spcBef>
              <a:defRPr sz="1200" dirty="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spcBef>
                <a:spcPct val="50000"/>
              </a:spcBef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27B7668-A2CB-49E1-915C-45B7AECD7ED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6715" r:id="rId1"/>
    <p:sldLayoutId id="2147516716" r:id="rId2"/>
    <p:sldLayoutId id="2147516717" r:id="rId3"/>
    <p:sldLayoutId id="2147516718" r:id="rId4"/>
    <p:sldLayoutId id="2147516719" r:id="rId5"/>
    <p:sldLayoutId id="2147516720" r:id="rId6"/>
    <p:sldLayoutId id="2147517122" r:id="rId7"/>
    <p:sldLayoutId id="2147516721" r:id="rId8"/>
    <p:sldLayoutId id="2147516722" r:id="rId9"/>
    <p:sldLayoutId id="2147516723" r:id="rId10"/>
    <p:sldLayoutId id="2147516724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  <p:custDataLst>
              <p:tags r:id="rId15"/>
            </p:custDataLst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  <p:custDataLst>
              <p:tags r:id="rId16"/>
            </p:custDataLst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1140" name="Rectangle 4"/>
          <p:cNvSpPr>
            <a:spLocks noGrp="1" noChangeArrowheads="1"/>
          </p:cNvSpPr>
          <p:nvPr>
            <p:ph type="dt" sz="half" idx="2"/>
            <p:custDataLst>
              <p:tags r:id="rId17"/>
            </p:custDataLst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0"/>
              </a:spcBef>
              <a:defRPr sz="1400" dirty="0">
                <a:solidFill>
                  <a:srgbClr val="000000"/>
                </a:solidFill>
                <a:latin typeface="Times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1141" name="Rectangle 5"/>
          <p:cNvSpPr>
            <a:spLocks noGrp="1" noChangeArrowheads="1"/>
          </p:cNvSpPr>
          <p:nvPr>
            <p:ph type="ftr" sz="quarter" idx="3"/>
            <p:custDataLst>
              <p:tags r:id="rId18"/>
            </p:custDataLst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0"/>
              </a:spcBef>
              <a:defRPr sz="1400" dirty="0">
                <a:solidFill>
                  <a:srgbClr val="000000"/>
                </a:solidFill>
                <a:latin typeface="Times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1142" name="Rectangle 6"/>
          <p:cNvSpPr>
            <a:spLocks noGrp="1" noChangeArrowheads="1"/>
          </p:cNvSpPr>
          <p:nvPr>
            <p:ph type="sldNum" sz="quarter" idx="4"/>
            <p:custDataLst>
              <p:tags r:id="rId19"/>
            </p:custDataLst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400">
                <a:solidFill>
                  <a:srgbClr val="000000"/>
                </a:solidFill>
                <a:latin typeface="Times" pitchFamily="18" charset="0"/>
                <a:cs typeface="Arial" charset="0"/>
              </a:defRPr>
            </a:lvl1pPr>
          </a:lstStyle>
          <a:p>
            <a:pPr>
              <a:defRPr/>
            </a:pPr>
            <a:fld id="{2474A29D-D077-47AE-897C-5DBF64481B1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6760" r:id="rId1"/>
    <p:sldLayoutId id="2147516761" r:id="rId2"/>
    <p:sldLayoutId id="2147516762" r:id="rId3"/>
    <p:sldLayoutId id="2147516763" r:id="rId4"/>
    <p:sldLayoutId id="2147516764" r:id="rId5"/>
    <p:sldLayoutId id="2147516765" r:id="rId6"/>
    <p:sldLayoutId id="2147516766" r:id="rId7"/>
    <p:sldLayoutId id="2147516767" r:id="rId8"/>
    <p:sldLayoutId id="2147516768" r:id="rId9"/>
    <p:sldLayoutId id="2147516769" r:id="rId10"/>
    <p:sldLayoutId id="2147516770" r:id="rId11"/>
    <p:sldLayoutId id="2147518393" r:id="rId12"/>
    <p:sldLayoutId id="2147518408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Placeholder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8435" name="Text Placeholder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spcBef>
                <a:spcPct val="50000"/>
              </a:spcBef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hangingPunct="0">
              <a:spcBef>
                <a:spcPct val="50000"/>
              </a:spcBef>
              <a:defRPr sz="1200" dirty="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spcBef>
                <a:spcPct val="50000"/>
              </a:spcBef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69D58DF-6890-482B-AF3A-428267240E4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6783" r:id="rId1"/>
    <p:sldLayoutId id="2147516784" r:id="rId2"/>
    <p:sldLayoutId id="2147516785" r:id="rId3"/>
    <p:sldLayoutId id="2147516786" r:id="rId4"/>
    <p:sldLayoutId id="2147516787" r:id="rId5"/>
    <p:sldLayoutId id="2147516788" r:id="rId6"/>
    <p:sldLayoutId id="2147517123" r:id="rId7"/>
    <p:sldLayoutId id="2147516789" r:id="rId8"/>
    <p:sldLayoutId id="2147516790" r:id="rId9"/>
    <p:sldLayoutId id="2147516791" r:id="rId10"/>
    <p:sldLayoutId id="2147516792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976.xml"/><Relationship Id="rId7" Type="http://schemas.openxmlformats.org/officeDocument/2006/relationships/notesSlide" Target="../notesSlides/notesSlide2.xml"/><Relationship Id="rId2" Type="http://schemas.openxmlformats.org/officeDocument/2006/relationships/tags" Target="../tags/tag975.xml"/><Relationship Id="rId1" Type="http://schemas.openxmlformats.org/officeDocument/2006/relationships/themeOverride" Target="../theme/themeOverride6.xml"/><Relationship Id="rId6" Type="http://schemas.openxmlformats.org/officeDocument/2006/relationships/slideLayout" Target="../slideLayouts/slideLayout314.xml"/><Relationship Id="rId5" Type="http://schemas.openxmlformats.org/officeDocument/2006/relationships/tags" Target="../tags/tag978.xml"/><Relationship Id="rId4" Type="http://schemas.openxmlformats.org/officeDocument/2006/relationships/tags" Target="../tags/tag97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9.xml"/><Relationship Id="rId1" Type="http://schemas.openxmlformats.org/officeDocument/2006/relationships/themeOverride" Target="../theme/themeOverrid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981.xml"/><Relationship Id="rId2" Type="http://schemas.openxmlformats.org/officeDocument/2006/relationships/tags" Target="../tags/tag980.xml"/><Relationship Id="rId1" Type="http://schemas.openxmlformats.org/officeDocument/2006/relationships/tags" Target="../tags/tag979.xml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9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983.xml"/><Relationship Id="rId7" Type="http://schemas.openxmlformats.org/officeDocument/2006/relationships/notesSlide" Target="../notesSlides/notesSlide4.xml"/><Relationship Id="rId2" Type="http://schemas.openxmlformats.org/officeDocument/2006/relationships/tags" Target="../tags/tag982.xml"/><Relationship Id="rId1" Type="http://schemas.openxmlformats.org/officeDocument/2006/relationships/themeOverride" Target="../theme/themeOverride8.xml"/><Relationship Id="rId6" Type="http://schemas.openxmlformats.org/officeDocument/2006/relationships/slideLayout" Target="../slideLayouts/slideLayout314.xml"/><Relationship Id="rId5" Type="http://schemas.openxmlformats.org/officeDocument/2006/relationships/tags" Target="../tags/tag985.xml"/><Relationship Id="rId4" Type="http://schemas.openxmlformats.org/officeDocument/2006/relationships/tags" Target="../tags/tag98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992.xml"/><Relationship Id="rId13" Type="http://schemas.openxmlformats.org/officeDocument/2006/relationships/tags" Target="../tags/tag997.xml"/><Relationship Id="rId18" Type="http://schemas.openxmlformats.org/officeDocument/2006/relationships/tags" Target="../tags/tag1002.xml"/><Relationship Id="rId3" Type="http://schemas.openxmlformats.org/officeDocument/2006/relationships/tags" Target="../tags/tag987.xml"/><Relationship Id="rId21" Type="http://schemas.openxmlformats.org/officeDocument/2006/relationships/image" Target="../media/image6.jpeg"/><Relationship Id="rId7" Type="http://schemas.openxmlformats.org/officeDocument/2006/relationships/tags" Target="../tags/tag991.xml"/><Relationship Id="rId12" Type="http://schemas.openxmlformats.org/officeDocument/2006/relationships/tags" Target="../tags/tag996.xml"/><Relationship Id="rId17" Type="http://schemas.openxmlformats.org/officeDocument/2006/relationships/tags" Target="../tags/tag1001.xml"/><Relationship Id="rId2" Type="http://schemas.openxmlformats.org/officeDocument/2006/relationships/tags" Target="../tags/tag986.xml"/><Relationship Id="rId16" Type="http://schemas.openxmlformats.org/officeDocument/2006/relationships/tags" Target="../tags/tag1000.xml"/><Relationship Id="rId20" Type="http://schemas.openxmlformats.org/officeDocument/2006/relationships/notesSlide" Target="../notesSlides/notesSlide5.xml"/><Relationship Id="rId1" Type="http://schemas.openxmlformats.org/officeDocument/2006/relationships/themeOverride" Target="../theme/themeOverride9.xml"/><Relationship Id="rId6" Type="http://schemas.openxmlformats.org/officeDocument/2006/relationships/tags" Target="../tags/tag990.xml"/><Relationship Id="rId11" Type="http://schemas.openxmlformats.org/officeDocument/2006/relationships/tags" Target="../tags/tag995.xml"/><Relationship Id="rId5" Type="http://schemas.openxmlformats.org/officeDocument/2006/relationships/tags" Target="../tags/tag989.xml"/><Relationship Id="rId15" Type="http://schemas.openxmlformats.org/officeDocument/2006/relationships/tags" Target="../tags/tag999.xml"/><Relationship Id="rId10" Type="http://schemas.openxmlformats.org/officeDocument/2006/relationships/tags" Target="../tags/tag994.xml"/><Relationship Id="rId19" Type="http://schemas.openxmlformats.org/officeDocument/2006/relationships/slideLayout" Target="../slideLayouts/slideLayout91.xml"/><Relationship Id="rId4" Type="http://schemas.openxmlformats.org/officeDocument/2006/relationships/tags" Target="../tags/tag988.xml"/><Relationship Id="rId9" Type="http://schemas.openxmlformats.org/officeDocument/2006/relationships/tags" Target="../tags/tag993.xml"/><Relationship Id="rId14" Type="http://schemas.openxmlformats.org/officeDocument/2006/relationships/tags" Target="../tags/tag998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6.xml"/><Relationship Id="rId3" Type="http://schemas.openxmlformats.org/officeDocument/2006/relationships/tags" Target="../tags/tag1005.xml"/><Relationship Id="rId7" Type="http://schemas.openxmlformats.org/officeDocument/2006/relationships/slideLayout" Target="../slideLayouts/slideLayout241.xml"/><Relationship Id="rId2" Type="http://schemas.openxmlformats.org/officeDocument/2006/relationships/tags" Target="../tags/tag1004.xml"/><Relationship Id="rId1" Type="http://schemas.openxmlformats.org/officeDocument/2006/relationships/tags" Target="../tags/tag1003.xml"/><Relationship Id="rId6" Type="http://schemas.openxmlformats.org/officeDocument/2006/relationships/tags" Target="../tags/tag1008.xml"/><Relationship Id="rId5" Type="http://schemas.openxmlformats.org/officeDocument/2006/relationships/tags" Target="../tags/tag1007.xml"/><Relationship Id="rId4" Type="http://schemas.openxmlformats.org/officeDocument/2006/relationships/tags" Target="../tags/tag100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9.xml"/><Relationship Id="rId2" Type="http://schemas.openxmlformats.org/officeDocument/2006/relationships/tags" Target="../tags/tag1009.xml"/><Relationship Id="rId1" Type="http://schemas.openxmlformats.org/officeDocument/2006/relationships/themeOverride" Target="../theme/themeOverride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4.xml"/><Relationship Id="rId1" Type="http://schemas.openxmlformats.org/officeDocument/2006/relationships/themeOverride" Target="../theme/themeOverride1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5.xml"/><Relationship Id="rId1" Type="http://schemas.openxmlformats.org/officeDocument/2006/relationships/themeOverride" Target="../theme/themeOverride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35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9.w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972.xml"/><Relationship Id="rId13" Type="http://schemas.openxmlformats.org/officeDocument/2006/relationships/image" Target="../media/image2.jpeg"/><Relationship Id="rId3" Type="http://schemas.openxmlformats.org/officeDocument/2006/relationships/tags" Target="../tags/tag967.xml"/><Relationship Id="rId7" Type="http://schemas.openxmlformats.org/officeDocument/2006/relationships/tags" Target="../tags/tag971.xml"/><Relationship Id="rId12" Type="http://schemas.openxmlformats.org/officeDocument/2006/relationships/notesSlide" Target="../notesSlides/notesSlide1.xml"/><Relationship Id="rId2" Type="http://schemas.openxmlformats.org/officeDocument/2006/relationships/tags" Target="../tags/tag966.xml"/><Relationship Id="rId1" Type="http://schemas.openxmlformats.org/officeDocument/2006/relationships/themeOverride" Target="../theme/themeOverride1.xml"/><Relationship Id="rId6" Type="http://schemas.openxmlformats.org/officeDocument/2006/relationships/tags" Target="../tags/tag970.xml"/><Relationship Id="rId11" Type="http://schemas.openxmlformats.org/officeDocument/2006/relationships/slideLayout" Target="../slideLayouts/slideLayout277.xml"/><Relationship Id="rId5" Type="http://schemas.openxmlformats.org/officeDocument/2006/relationships/tags" Target="../tags/tag969.xml"/><Relationship Id="rId10" Type="http://schemas.openxmlformats.org/officeDocument/2006/relationships/tags" Target="../tags/tag974.xml"/><Relationship Id="rId4" Type="http://schemas.openxmlformats.org/officeDocument/2006/relationships/tags" Target="../tags/tag968.xml"/><Relationship Id="rId9" Type="http://schemas.openxmlformats.org/officeDocument/2006/relationships/tags" Target="../tags/tag973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12" Type="http://schemas.openxmlformats.org/officeDocument/2006/relationships/image" Target="../media/image15.wmf"/><Relationship Id="rId2" Type="http://schemas.openxmlformats.org/officeDocument/2006/relationships/slideLayout" Target="../slideLayouts/slideLayout235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2.wmf"/><Relationship Id="rId11" Type="http://schemas.openxmlformats.org/officeDocument/2006/relationships/oleObject" Target="../embeddings/oleObject7.bin"/><Relationship Id="rId5" Type="http://schemas.openxmlformats.org/officeDocument/2006/relationships/oleObject" Target="../embeddings/oleObject4.bin"/><Relationship Id="rId10" Type="http://schemas.openxmlformats.org/officeDocument/2006/relationships/image" Target="../media/image14.wmf"/><Relationship Id="rId4" Type="http://schemas.openxmlformats.org/officeDocument/2006/relationships/image" Target="../media/image11.wmf"/><Relationship Id="rId9" Type="http://schemas.openxmlformats.org/officeDocument/2006/relationships/oleObject" Target="../embeddings/oleObject6.bin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35.xml"/><Relationship Id="rId1" Type="http://schemas.openxmlformats.org/officeDocument/2006/relationships/themeOverride" Target="../theme/themeOverride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235.xml"/><Relationship Id="rId1" Type="http://schemas.openxmlformats.org/officeDocument/2006/relationships/themeOverride" Target="../theme/themeOverride1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5.xml"/><Relationship Id="rId7" Type="http://schemas.openxmlformats.org/officeDocument/2006/relationships/image" Target="../media/image18.wmf"/><Relationship Id="rId2" Type="http://schemas.openxmlformats.org/officeDocument/2006/relationships/vmlDrawing" Target="../drawings/vmlDrawing3.vml"/><Relationship Id="rId1" Type="http://schemas.openxmlformats.org/officeDocument/2006/relationships/themeOverride" Target="../theme/themeOverride15.x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17.wmf"/><Relationship Id="rId4" Type="http://schemas.openxmlformats.org/officeDocument/2006/relationships/oleObject" Target="../embeddings/oleObject8.bin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3" Type="http://schemas.openxmlformats.org/officeDocument/2006/relationships/slideLayout" Target="../slideLayouts/slideLayout235.xml"/><Relationship Id="rId7" Type="http://schemas.openxmlformats.org/officeDocument/2006/relationships/oleObject" Target="../embeddings/oleObject11.bin"/><Relationship Id="rId2" Type="http://schemas.openxmlformats.org/officeDocument/2006/relationships/vmlDrawing" Target="../drawings/vmlDrawing4.vml"/><Relationship Id="rId1" Type="http://schemas.openxmlformats.org/officeDocument/2006/relationships/themeOverride" Target="../theme/themeOverride16.xml"/><Relationship Id="rId6" Type="http://schemas.openxmlformats.org/officeDocument/2006/relationships/image" Target="../media/image19.wmf"/><Relationship Id="rId5" Type="http://schemas.openxmlformats.org/officeDocument/2006/relationships/oleObject" Target="../embeddings/oleObject10.bin"/><Relationship Id="rId10" Type="http://schemas.openxmlformats.org/officeDocument/2006/relationships/image" Target="../media/image21.wmf"/><Relationship Id="rId4" Type="http://schemas.openxmlformats.org/officeDocument/2006/relationships/notesSlide" Target="../notesSlides/notesSlide7.xml"/><Relationship Id="rId9" Type="http://schemas.openxmlformats.org/officeDocument/2006/relationships/oleObject" Target="../embeddings/oleObject12.bin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35.xml"/><Relationship Id="rId1" Type="http://schemas.openxmlformats.org/officeDocument/2006/relationships/themeOverride" Target="../theme/themeOverride1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35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3.w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22.wmf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8.xml"/><Relationship Id="rId13" Type="http://schemas.openxmlformats.org/officeDocument/2006/relationships/image" Target="../media/image28.png"/><Relationship Id="rId3" Type="http://schemas.openxmlformats.org/officeDocument/2006/relationships/tags" Target="../tags/tag1012.xml"/><Relationship Id="rId7" Type="http://schemas.openxmlformats.org/officeDocument/2006/relationships/slideLayout" Target="../slideLayouts/slideLayout242.xml"/><Relationship Id="rId12" Type="http://schemas.openxmlformats.org/officeDocument/2006/relationships/image" Target="../media/image27.jpeg"/><Relationship Id="rId2" Type="http://schemas.openxmlformats.org/officeDocument/2006/relationships/tags" Target="../tags/tag1011.xml"/><Relationship Id="rId1" Type="http://schemas.openxmlformats.org/officeDocument/2006/relationships/tags" Target="../tags/tag1010.xml"/><Relationship Id="rId6" Type="http://schemas.openxmlformats.org/officeDocument/2006/relationships/tags" Target="../tags/tag1015.xml"/><Relationship Id="rId11" Type="http://schemas.openxmlformats.org/officeDocument/2006/relationships/image" Target="../media/image26.png"/><Relationship Id="rId5" Type="http://schemas.openxmlformats.org/officeDocument/2006/relationships/tags" Target="../tags/tag1014.xml"/><Relationship Id="rId10" Type="http://schemas.openxmlformats.org/officeDocument/2006/relationships/image" Target="../media/image25.jpeg"/><Relationship Id="rId4" Type="http://schemas.openxmlformats.org/officeDocument/2006/relationships/tags" Target="../tags/tag1013.xml"/><Relationship Id="rId9" Type="http://schemas.openxmlformats.org/officeDocument/2006/relationships/image" Target="../media/image24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2.xml"/><Relationship Id="rId1" Type="http://schemas.openxmlformats.org/officeDocument/2006/relationships/themeOverride" Target="../theme/themeOverride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35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30.wmf"/><Relationship Id="rId4" Type="http://schemas.openxmlformats.org/officeDocument/2006/relationships/oleObject" Target="../embeddings/oleObject15.bin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0.bin"/><Relationship Id="rId13" Type="http://schemas.openxmlformats.org/officeDocument/2006/relationships/image" Target="../media/image32.wmf"/><Relationship Id="rId7" Type="http://schemas.openxmlformats.org/officeDocument/2006/relationships/image" Target="../media/image31.wmf"/><Relationship Id="rId12" Type="http://schemas.openxmlformats.org/officeDocument/2006/relationships/oleObject" Target="../embeddings/oleObject170.bin"/><Relationship Id="rId17" Type="http://schemas.openxmlformats.org/officeDocument/2006/relationships/image" Target="../media/image33.wmf"/><Relationship Id="rId2" Type="http://schemas.openxmlformats.org/officeDocument/2006/relationships/slideLayout" Target="../slideLayouts/slideLayout235.xml"/><Relationship Id="rId16" Type="http://schemas.openxmlformats.org/officeDocument/2006/relationships/oleObject" Target="../embeddings/oleObject180.bin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6.bin"/><Relationship Id="rId11" Type="http://schemas.openxmlformats.org/officeDocument/2006/relationships/image" Target="../media/image32.wmf"/><Relationship Id="rId5" Type="http://schemas.openxmlformats.org/officeDocument/2006/relationships/image" Target="../media/image350.png"/><Relationship Id="rId15" Type="http://schemas.openxmlformats.org/officeDocument/2006/relationships/image" Target="../media/image33.wmf"/><Relationship Id="rId10" Type="http://schemas.openxmlformats.org/officeDocument/2006/relationships/oleObject" Target="../embeddings/oleObject17.bin"/><Relationship Id="rId9" Type="http://schemas.openxmlformats.org/officeDocument/2006/relationships/image" Target="../media/image31.wmf"/><Relationship Id="rId14" Type="http://schemas.openxmlformats.org/officeDocument/2006/relationships/oleObject" Target="../embeddings/oleObject18.bin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.bin"/><Relationship Id="rId13" Type="http://schemas.openxmlformats.org/officeDocument/2006/relationships/image" Target="../media/image37.wmf"/><Relationship Id="rId18" Type="http://schemas.openxmlformats.org/officeDocument/2006/relationships/oleObject" Target="../embeddings/oleObject110.bin"/><Relationship Id="rId3" Type="http://schemas.openxmlformats.org/officeDocument/2006/relationships/oleObject" Target="../embeddings/oleObject19.bin"/><Relationship Id="rId7" Type="http://schemas.openxmlformats.org/officeDocument/2006/relationships/image" Target="../media/image39.png"/><Relationship Id="rId12" Type="http://schemas.openxmlformats.org/officeDocument/2006/relationships/oleObject" Target="../embeddings/oleObject22.bin"/><Relationship Id="rId17" Type="http://schemas.openxmlformats.org/officeDocument/2006/relationships/image" Target="../media/image38.wmf"/><Relationship Id="rId2" Type="http://schemas.openxmlformats.org/officeDocument/2006/relationships/slideLayout" Target="../slideLayouts/slideLayout235.xml"/><Relationship Id="rId16" Type="http://schemas.openxmlformats.org/officeDocument/2006/relationships/oleObject" Target="../embeddings/oleObject23.bin"/><Relationship Id="rId1" Type="http://schemas.openxmlformats.org/officeDocument/2006/relationships/vmlDrawing" Target="../drawings/vmlDrawing8.vml"/><Relationship Id="rId6" Type="http://schemas.openxmlformats.org/officeDocument/2006/relationships/image" Target="../media/image35.wmf"/><Relationship Id="rId11" Type="http://schemas.openxmlformats.org/officeDocument/2006/relationships/image" Target="../media/image36.wmf"/><Relationship Id="rId5" Type="http://schemas.openxmlformats.org/officeDocument/2006/relationships/oleObject" Target="../embeddings/oleObject20.bin"/><Relationship Id="rId15" Type="http://schemas.openxmlformats.org/officeDocument/2006/relationships/image" Target="../media/image310.wmf"/><Relationship Id="rId10" Type="http://schemas.openxmlformats.org/officeDocument/2006/relationships/oleObject" Target="../embeddings/oleObject210.bin"/><Relationship Id="rId19" Type="http://schemas.openxmlformats.org/officeDocument/2006/relationships/image" Target="NULL"/><Relationship Id="rId4" Type="http://schemas.openxmlformats.org/officeDocument/2006/relationships/image" Target="../media/image34.wmf"/><Relationship Id="rId9" Type="http://schemas.openxmlformats.org/officeDocument/2006/relationships/image" Target="../media/image36.wmf"/><Relationship Id="rId14" Type="http://schemas.openxmlformats.org/officeDocument/2006/relationships/oleObject" Target="../embeddings/oleObject100.bin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235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39.wmf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9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9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9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35.xml"/><Relationship Id="rId1" Type="http://schemas.openxmlformats.org/officeDocument/2006/relationships/themeOverride" Target="../theme/themeOverride18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slideLayout" Target="../slideLayouts/slideLayout85.xml"/><Relationship Id="rId1" Type="http://schemas.openxmlformats.org/officeDocument/2006/relationships/themeOverride" Target="../theme/themeOverride19.xml"/><Relationship Id="rId4" Type="http://schemas.openxmlformats.org/officeDocument/2006/relationships/image" Target="../media/image4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61.xml"/><Relationship Id="rId4" Type="http://schemas.openxmlformats.org/officeDocument/2006/relationships/image" Target="../media/image5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85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35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35.xml"/><Relationship Id="rId4" Type="http://schemas.openxmlformats.org/officeDocument/2006/relationships/image" Target="../media/image48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35.xml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35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35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35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35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35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35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35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35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slideLayout" Target="../slideLayouts/slideLayout235.xml"/><Relationship Id="rId1" Type="http://schemas.openxmlformats.org/officeDocument/2006/relationships/themeOverride" Target="../theme/themeOverride20.xml"/><Relationship Id="rId4" Type="http://schemas.openxmlformats.org/officeDocument/2006/relationships/image" Target="../media/image64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slideLayout" Target="../slideLayouts/slideLayout235.xml"/><Relationship Id="rId1" Type="http://schemas.openxmlformats.org/officeDocument/2006/relationships/themeOverride" Target="../theme/themeOverride21.xml"/><Relationship Id="rId4" Type="http://schemas.openxmlformats.org/officeDocument/2006/relationships/image" Target="../media/image66.png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0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tags" Target="../tags/tag1018.xml"/><Relationship Id="rId2" Type="http://schemas.openxmlformats.org/officeDocument/2006/relationships/tags" Target="../tags/tag1017.xml"/><Relationship Id="rId1" Type="http://schemas.openxmlformats.org/officeDocument/2006/relationships/tags" Target="../tags/tag1016.xml"/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279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tags" Target="../tags/tag1021.xml"/><Relationship Id="rId2" Type="http://schemas.openxmlformats.org/officeDocument/2006/relationships/tags" Target="../tags/tag1020.xml"/><Relationship Id="rId1" Type="http://schemas.openxmlformats.org/officeDocument/2006/relationships/tags" Target="../tags/tag1019.xml"/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27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09.xml"/><Relationship Id="rId1" Type="http://schemas.openxmlformats.org/officeDocument/2006/relationships/themeOverride" Target="../theme/themeOverride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09.xml"/><Relationship Id="rId1" Type="http://schemas.openxmlformats.org/officeDocument/2006/relationships/themeOverride" Target="../theme/themeOverride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09.xml"/><Relationship Id="rId1" Type="http://schemas.openxmlformats.org/officeDocument/2006/relationships/themeOverride" Target="../theme/themeOverr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F9CD7F-2F72-4552-94BA-F600791427D5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2761" y="2084704"/>
            <a:ext cx="8353887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Thanks to the MBI</a:t>
            </a:r>
          </a:p>
          <a:p>
            <a:endParaRPr lang="en-US" dirty="0"/>
          </a:p>
          <a:p>
            <a:r>
              <a:rPr lang="en-US" dirty="0" smtClean="0"/>
              <a:t>	</a:t>
            </a:r>
            <a:r>
              <a:rPr lang="en-US" sz="28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to </a:t>
            </a:r>
            <a:r>
              <a:rPr lang="en-US" sz="2800" b="1" dirty="0" err="1" smtClean="0">
                <a:solidFill>
                  <a:srgbClr val="002060"/>
                </a:solidFill>
                <a:latin typeface="Comic Sans MS" panose="030F0702030302020204" pitchFamily="66" charset="0"/>
              </a:rPr>
              <a:t>Guo-wei</a:t>
            </a:r>
            <a:r>
              <a:rPr lang="en-US" sz="18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US" sz="2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/>
            </a:r>
            <a:br>
              <a:rPr lang="en-US" sz="2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</a:br>
            <a:r>
              <a:rPr lang="en-US" sz="2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		for</a:t>
            </a:r>
            <a:r>
              <a:rPr lang="en-US" sz="32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US" sz="2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Mathematical Molecular Biology</a:t>
            </a:r>
            <a:endParaRPr lang="en-US" sz="3200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endParaRPr lang="en-US" dirty="0"/>
          </a:p>
          <a:p>
            <a:r>
              <a:rPr lang="en-US" sz="32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	</a:t>
            </a:r>
            <a:r>
              <a:rPr lang="en-US" sz="18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and	</a:t>
            </a:r>
            <a:endParaRPr lang="en-US" sz="3200" dirty="0" smtClean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r>
              <a:rPr lang="en-US" sz="28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	to </a:t>
            </a:r>
            <a:r>
              <a:rPr lang="en-US" sz="2800" b="1" dirty="0">
                <a:solidFill>
                  <a:srgbClr val="002060"/>
                </a:solidFill>
                <a:latin typeface="Comic Sans MS" panose="030F0702030302020204" pitchFamily="66" charset="0"/>
              </a:rPr>
              <a:t>Benoit Roux </a:t>
            </a:r>
            <a:r>
              <a:rPr lang="en-US" sz="2800" dirty="0">
                <a:solidFill>
                  <a:srgbClr val="002060"/>
                </a:solidFill>
                <a:latin typeface="Comic Sans MS" panose="030F0702030302020204" pitchFamily="66" charset="0"/>
              </a:rPr>
              <a:t>&amp; </a:t>
            </a:r>
            <a:r>
              <a:rPr lang="en-US" sz="2800" b="1" dirty="0">
                <a:solidFill>
                  <a:srgbClr val="002060"/>
                </a:solidFill>
                <a:latin typeface="Comic Sans MS" panose="030F0702030302020204" pitchFamily="66" charset="0"/>
              </a:rPr>
              <a:t>Marie-Therese Wolfram </a:t>
            </a:r>
            <a:r>
              <a:rPr lang="en-US" sz="28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/>
            </a:r>
            <a:br>
              <a:rPr lang="en-US" sz="2800" dirty="0" smtClean="0">
                <a:solidFill>
                  <a:srgbClr val="002060"/>
                </a:solidFill>
                <a:latin typeface="Comic Sans MS" panose="030F0702030302020204" pitchFamily="66" charset="0"/>
              </a:rPr>
            </a:br>
            <a:r>
              <a:rPr lang="en-US" sz="32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			</a:t>
            </a:r>
            <a:r>
              <a:rPr lang="en-US" sz="2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for</a:t>
            </a:r>
            <a:r>
              <a:rPr lang="en-US" sz="3200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US" sz="2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inviting me!</a:t>
            </a:r>
            <a:endParaRPr lang="en-US" sz="3200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 rot="20461059">
            <a:off x="4871275" y="1388956"/>
            <a:ext cx="38910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Thank You!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431074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607629" y="6248400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CBF8188E-D8F5-4BD8-A91F-523CA6FCDADA}" type="slidenum">
              <a:rPr lang="en-US" sz="1400">
                <a:solidFill>
                  <a:srgbClr val="19066A"/>
                </a:solidFill>
                <a:latin typeface="Times" pitchFamily="18" charset="0"/>
              </a:rPr>
              <a:pPr/>
              <a:t>10</a:t>
            </a:fld>
            <a:endParaRPr lang="en-US" sz="1400" dirty="0">
              <a:solidFill>
                <a:srgbClr val="19066A"/>
              </a:solidFill>
              <a:latin typeface="Times" pitchFamily="18" charset="0"/>
            </a:endParaRPr>
          </a:p>
        </p:txBody>
      </p:sp>
      <p:sp>
        <p:nvSpPr>
          <p:cNvPr id="118787" name="Text Box 2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04775" y="118909"/>
            <a:ext cx="91440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10000"/>
              </a:spcBef>
            </a:pPr>
            <a:endParaRPr lang="en-US" sz="1100" i="1" dirty="0">
              <a:solidFill>
                <a:srgbClr val="000099"/>
              </a:solidFill>
            </a:endParaRPr>
          </a:p>
          <a:p>
            <a:pPr algn="ctr" eaLnBrk="1" hangingPunct="1">
              <a:spcBef>
                <a:spcPct val="10000"/>
              </a:spcBef>
            </a:pPr>
            <a:r>
              <a:rPr lang="en-US" sz="4400" b="1" i="1" dirty="0">
                <a:solidFill>
                  <a:srgbClr val="000099"/>
                </a:solidFill>
              </a:rPr>
              <a:t>Where to start?</a:t>
            </a:r>
          </a:p>
        </p:txBody>
      </p:sp>
      <p:sp>
        <p:nvSpPr>
          <p:cNvPr id="118788" name="TextBox 2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63673" y="1338154"/>
            <a:ext cx="81375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3600" b="1" dirty="0">
                <a:solidFill>
                  <a:srgbClr val="A20000"/>
                </a:solidFill>
              </a:rPr>
              <a:t>Why not compute all the atoms?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2" name="Rectangle 1"/>
          <p:cNvSpPr/>
          <p:nvPr/>
        </p:nvSpPr>
        <p:spPr>
          <a:xfrm>
            <a:off x="790113" y="2423604"/>
            <a:ext cx="7918881" cy="2985433"/>
          </a:xfrm>
          <a:prstGeom prst="rect">
            <a:avLst/>
          </a:prstGeom>
          <a:ln w="31750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2D2D8A">
                    <a:lumMod val="75000"/>
                  </a:srgbClr>
                </a:solidFill>
                <a:latin typeface="Arial Black" panose="020B0A04020102020204" pitchFamily="34" charset="0"/>
              </a:rPr>
              <a:t>Calibrated</a:t>
            </a:r>
            <a:endParaRPr lang="en-US" sz="2800" b="1" dirty="0">
              <a:solidFill>
                <a:srgbClr val="2D2D8A">
                  <a:lumMod val="75000"/>
                </a:srgbClr>
              </a:solidFill>
              <a:latin typeface="Arial Black" panose="020B0A04020102020204" pitchFamily="34" charset="0"/>
            </a:endParaRPr>
          </a:p>
          <a:p>
            <a:pPr algn="ctr"/>
            <a:r>
              <a:rPr lang="en-US" sz="2800" b="1" dirty="0" smtClean="0">
                <a:solidFill>
                  <a:srgbClr val="2D2D8A">
                    <a:lumMod val="75000"/>
                  </a:srgbClr>
                </a:solidFill>
                <a:latin typeface="Arial Black" panose="020B0A04020102020204" pitchFamily="34" charset="0"/>
              </a:rPr>
              <a:t>all-atom </a:t>
            </a:r>
            <a:r>
              <a:rPr lang="en-US" sz="2800" b="1" dirty="0">
                <a:solidFill>
                  <a:srgbClr val="2D2D8A">
                    <a:lumMod val="75000"/>
                  </a:srgbClr>
                </a:solidFill>
                <a:latin typeface="Arial Black" panose="020B0A04020102020204" pitchFamily="34" charset="0"/>
              </a:rPr>
              <a:t>simulations </a:t>
            </a:r>
            <a:r>
              <a:rPr lang="en-US" sz="2800" b="1" dirty="0" smtClean="0">
                <a:solidFill>
                  <a:srgbClr val="2D2D8A">
                    <a:lumMod val="75000"/>
                  </a:srgbClr>
                </a:solidFill>
                <a:latin typeface="Arial Black" panose="020B0A04020102020204" pitchFamily="34" charset="0"/>
              </a:rPr>
              <a:t/>
            </a:r>
            <a:br>
              <a:rPr lang="en-US" sz="2800" b="1" dirty="0" smtClean="0">
                <a:solidFill>
                  <a:srgbClr val="2D2D8A">
                    <a:lumMod val="75000"/>
                  </a:srgbClr>
                </a:solidFill>
                <a:latin typeface="Arial Black" panose="020B0A04020102020204" pitchFamily="34" charset="0"/>
              </a:rPr>
            </a:br>
            <a:r>
              <a:rPr lang="en-US" sz="1800" b="1" dirty="0" smtClean="0">
                <a:solidFill>
                  <a:srgbClr val="2D2D8A">
                    <a:lumMod val="75000"/>
                  </a:srgbClr>
                </a:solidFill>
                <a:latin typeface="Arial Black" panose="020B0A04020102020204" pitchFamily="34" charset="0"/>
              </a:rPr>
              <a:t>are</a:t>
            </a:r>
            <a:endParaRPr lang="en-US" sz="1800" b="1" dirty="0">
              <a:solidFill>
                <a:srgbClr val="2D2D8A">
                  <a:lumMod val="75000"/>
                </a:srgbClr>
              </a:solidFill>
              <a:latin typeface="Arial Black" panose="020B0A04020102020204" pitchFamily="34" charset="0"/>
            </a:endParaRPr>
          </a:p>
          <a:p>
            <a:pPr algn="ctr"/>
            <a:r>
              <a:rPr lang="en-US" sz="1800" b="1" u="sng" dirty="0">
                <a:solidFill>
                  <a:srgbClr val="2D2D8A">
                    <a:lumMod val="75000"/>
                  </a:srgbClr>
                </a:solidFill>
                <a:latin typeface="Arial Black" panose="020B0A04020102020204" pitchFamily="34" charset="0"/>
              </a:rPr>
              <a:t>not </a:t>
            </a:r>
            <a:r>
              <a:rPr lang="en-US" sz="1800" b="1" u="sng" dirty="0" smtClean="0">
                <a:solidFill>
                  <a:srgbClr val="2D2D8A">
                    <a:lumMod val="75000"/>
                  </a:srgbClr>
                </a:solidFill>
                <a:latin typeface="Arial Black" panose="020B0A04020102020204" pitchFamily="34" charset="0"/>
              </a:rPr>
              <a:t>on the </a:t>
            </a:r>
            <a:r>
              <a:rPr lang="en-US" sz="1800" b="1" u="sng" dirty="0">
                <a:solidFill>
                  <a:srgbClr val="2D2D8A">
                    <a:lumMod val="75000"/>
                  </a:srgbClr>
                </a:solidFill>
                <a:latin typeface="Arial Black" panose="020B0A04020102020204" pitchFamily="34" charset="0"/>
              </a:rPr>
              <a:t>horizon</a:t>
            </a:r>
          </a:p>
          <a:p>
            <a:pPr algn="ctr"/>
            <a:r>
              <a:rPr lang="en-US" b="1" dirty="0">
                <a:solidFill>
                  <a:srgbClr val="2D2D8A">
                    <a:lumMod val="75000"/>
                  </a:srgbClr>
                </a:solidFill>
                <a:latin typeface="Arial Black" panose="020B0A04020102020204" pitchFamily="34" charset="0"/>
              </a:rPr>
              <a:t>if they must </a:t>
            </a:r>
            <a:r>
              <a:rPr lang="en-US" b="1" dirty="0" smtClean="0">
                <a:solidFill>
                  <a:srgbClr val="2D2D8A">
                    <a:lumMod val="75000"/>
                  </a:srgbClr>
                </a:solidFill>
                <a:latin typeface="Arial Black" panose="020B0A04020102020204" pitchFamily="34" charset="0"/>
              </a:rPr>
              <a:t>accurately include </a:t>
            </a:r>
            <a:r>
              <a:rPr lang="en-US" sz="2000" b="1" dirty="0" smtClean="0">
                <a:solidFill>
                  <a:srgbClr val="2D2D8A">
                    <a:lumMod val="75000"/>
                  </a:srgbClr>
                </a:solidFill>
                <a:latin typeface="Arial Black" panose="020B0A04020102020204" pitchFamily="34" charset="0"/>
              </a:rPr>
              <a:t/>
            </a:r>
            <a:br>
              <a:rPr lang="en-US" sz="2000" b="1" dirty="0" smtClean="0">
                <a:solidFill>
                  <a:srgbClr val="2D2D8A">
                    <a:lumMod val="75000"/>
                  </a:srgbClr>
                </a:solidFill>
                <a:latin typeface="Arial Black" panose="020B0A04020102020204" pitchFamily="34" charset="0"/>
              </a:rPr>
            </a:br>
            <a:r>
              <a:rPr lang="en-US" sz="2000" b="1" dirty="0">
                <a:solidFill>
                  <a:srgbClr val="2D2D8A">
                    <a:lumMod val="75000"/>
                  </a:srgbClr>
                </a:solidFill>
                <a:latin typeface="Arial Black" panose="020B0A04020102020204" pitchFamily="34" charset="0"/>
              </a:rPr>
              <a:t>Power </a:t>
            </a:r>
            <a:r>
              <a:rPr lang="en-US" sz="2000" b="1" dirty="0" smtClean="0">
                <a:solidFill>
                  <a:srgbClr val="2D2D8A">
                    <a:lumMod val="75000"/>
                  </a:srgbClr>
                </a:solidFill>
                <a:latin typeface="Arial Black" panose="020B0A04020102020204" pitchFamily="34" charset="0"/>
              </a:rPr>
              <a:t>Supplies</a:t>
            </a:r>
            <a:br>
              <a:rPr lang="en-US" sz="2000" b="1" dirty="0" smtClean="0">
                <a:solidFill>
                  <a:srgbClr val="2D2D8A">
                    <a:lumMod val="75000"/>
                  </a:srgbClr>
                </a:solidFill>
                <a:latin typeface="Arial Black" panose="020B0A04020102020204" pitchFamily="34" charset="0"/>
              </a:rPr>
            </a:br>
            <a:r>
              <a:rPr lang="en-US" b="1" i="1" dirty="0" smtClean="0">
                <a:solidFill>
                  <a:srgbClr val="2D2D8A">
                    <a:lumMod val="75000"/>
                  </a:srgbClr>
                </a:solidFill>
              </a:rPr>
              <a:t>i.e., inhomogeneous Dirichlet Boundary Conditions, </a:t>
            </a:r>
            <a:endParaRPr lang="en-US" sz="2000" b="1" i="1" dirty="0" smtClean="0">
              <a:solidFill>
                <a:srgbClr val="2D2D8A">
                  <a:lumMod val="75000"/>
                </a:srgbClr>
              </a:solidFill>
            </a:endParaRPr>
          </a:p>
          <a:p>
            <a:pPr algn="ctr"/>
            <a:r>
              <a:rPr lang="en-US" sz="2000" b="1" dirty="0" smtClean="0">
                <a:solidFill>
                  <a:srgbClr val="2D2D8A">
                    <a:lumMod val="75000"/>
                  </a:srgbClr>
                </a:solidFill>
                <a:latin typeface="Arial Black" panose="020B0A04020102020204" pitchFamily="34" charset="0"/>
              </a:rPr>
              <a:t>Flows,</a:t>
            </a:r>
          </a:p>
          <a:p>
            <a:pPr algn="ctr"/>
            <a:r>
              <a:rPr lang="en-US" sz="2000" b="1" dirty="0" smtClean="0">
                <a:solidFill>
                  <a:srgbClr val="2D2D8A">
                    <a:lumMod val="75000"/>
                  </a:srgbClr>
                </a:solidFill>
                <a:latin typeface="Arial Black" panose="020B0A04020102020204" pitchFamily="34" charset="0"/>
              </a:rPr>
              <a:t> Non-ideal mixtures </a:t>
            </a:r>
            <a:r>
              <a:rPr lang="en-US" b="1" i="1" dirty="0">
                <a:solidFill>
                  <a:srgbClr val="2D2D8A">
                    <a:lumMod val="75000"/>
                  </a:srgbClr>
                </a:solidFill>
              </a:rPr>
              <a:t>including Ca</a:t>
            </a:r>
            <a:r>
              <a:rPr lang="en-US" b="1" i="1" baseline="30000" dirty="0">
                <a:solidFill>
                  <a:srgbClr val="2D2D8A">
                    <a:lumMod val="75000"/>
                  </a:srgbClr>
                </a:solidFill>
              </a:rPr>
              <a:t>2+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8708117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27584" y="152636"/>
            <a:ext cx="7406640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4400" b="1" dirty="0" smtClean="0">
                <a:solidFill>
                  <a:srgbClr val="C00000"/>
                </a:solidFill>
                <a:latin typeface="Arial Black" panose="020B0A04020102020204" pitchFamily="34" charset="0"/>
                <a:cs typeface="Arial"/>
              </a:rPr>
              <a:t>Scientists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3600" b="1" dirty="0" smtClean="0">
                <a:solidFill>
                  <a:srgbClr val="C00000"/>
                </a:solidFill>
                <a:latin typeface="Arial Black" panose="020B0A04020102020204" pitchFamily="34" charset="0"/>
                <a:cs typeface="Arial"/>
              </a:rPr>
              <a:t>must </a:t>
            </a:r>
            <a:r>
              <a:rPr lang="en-US" sz="3600" b="1" dirty="0">
                <a:solidFill>
                  <a:srgbClr val="C00000"/>
                </a:solidFill>
                <a:latin typeface="Arial Black" panose="020B0A04020102020204" pitchFamily="34" charset="0"/>
                <a:cs typeface="Arial"/>
              </a:rPr>
              <a:t>G</a:t>
            </a:r>
            <a:r>
              <a:rPr lang="en-US" sz="3600" b="1" dirty="0" smtClean="0">
                <a:solidFill>
                  <a:srgbClr val="C00000"/>
                </a:solidFill>
                <a:latin typeface="Arial Black" panose="020B0A04020102020204" pitchFamily="34" charset="0"/>
                <a:cs typeface="Arial"/>
              </a:rPr>
              <a:t>rasp</a:t>
            </a:r>
            <a:r>
              <a:rPr lang="en-US" sz="4400" b="1" dirty="0" smtClean="0">
                <a:solidFill>
                  <a:srgbClr val="C00000"/>
                </a:solidFill>
                <a:latin typeface="Calibri"/>
                <a:cs typeface="Arial"/>
              </a:rPr>
              <a:t> </a:t>
            </a:r>
            <a:r>
              <a:rPr lang="en-US" sz="4400" dirty="0" smtClean="0">
                <a:solidFill>
                  <a:srgbClr val="C00000"/>
                </a:solidFill>
                <a:latin typeface="Calibri"/>
                <a:cs typeface="Arial"/>
              </a:rPr>
              <a:t/>
            </a:r>
            <a:br>
              <a:rPr lang="en-US" sz="4400" dirty="0" smtClean="0">
                <a:solidFill>
                  <a:srgbClr val="C00000"/>
                </a:solidFill>
                <a:latin typeface="Calibri"/>
                <a:cs typeface="Arial"/>
              </a:rPr>
            </a:br>
            <a:r>
              <a:rPr lang="en-US" sz="2400" b="1" dirty="0" smtClean="0">
                <a:solidFill>
                  <a:srgbClr val="002060"/>
                </a:solidFill>
                <a:latin typeface="Arial Black" panose="020B0A04020102020204" pitchFamily="34" charset="0"/>
                <a:cs typeface="Arial"/>
              </a:rPr>
              <a:t>and </a:t>
            </a:r>
            <a:r>
              <a:rPr lang="en-US" sz="2400" b="1" dirty="0">
                <a:solidFill>
                  <a:srgbClr val="002060"/>
                </a:solidFill>
                <a:latin typeface="Arial Black" panose="020B0A04020102020204" pitchFamily="34" charset="0"/>
                <a:cs typeface="Arial"/>
              </a:rPr>
              <a:t>not just </a:t>
            </a:r>
            <a:r>
              <a:rPr lang="en-US" sz="2400" b="1" dirty="0" smtClean="0">
                <a:solidFill>
                  <a:srgbClr val="002060"/>
                </a:solidFill>
                <a:latin typeface="Arial Black" panose="020B0A04020102020204" pitchFamily="34" charset="0"/>
                <a:cs typeface="Arial"/>
              </a:rPr>
              <a:t>reach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3200" b="1" dirty="0" smtClean="0">
              <a:solidFill>
                <a:srgbClr val="002060"/>
              </a:solidFill>
              <a:latin typeface="Arial Black" panose="020B0A04020102020204" pitchFamily="34" charset="0"/>
              <a:cs typeface="Arial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3200" b="1" dirty="0" smtClean="0">
                <a:solidFill>
                  <a:srgbClr val="002060"/>
                </a:solidFill>
                <a:latin typeface="Calibri"/>
                <a:cs typeface="Arial"/>
              </a:rPr>
              <a:t>Calibrations are necessary</a:t>
            </a:r>
            <a:r>
              <a:rPr lang="en-US" sz="2400" b="1" dirty="0" smtClean="0">
                <a:solidFill>
                  <a:srgbClr val="002060"/>
                </a:solidFill>
                <a:latin typeface="Calibri"/>
                <a:cs typeface="Arial"/>
              </a:rPr>
              <a:t>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400" b="1" dirty="0" smtClean="0">
                <a:solidFill>
                  <a:srgbClr val="002060"/>
                </a:solidFill>
                <a:latin typeface="Calibri"/>
                <a:cs typeface="Arial"/>
              </a:rPr>
              <a:t>or nothing works</a:t>
            </a:r>
            <a:endParaRPr lang="en-US" sz="2400" b="1" dirty="0">
              <a:solidFill>
                <a:srgbClr val="002060"/>
              </a:solidFill>
              <a:latin typeface="Calibri"/>
              <a:cs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b="1" dirty="0">
              <a:solidFill>
                <a:srgbClr val="002060"/>
              </a:solidFill>
              <a:latin typeface="Calibri"/>
              <a:cs typeface="Arial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D20E70-314A-45BA-9A05-9F899E76ECEB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647564" y="3716313"/>
            <a:ext cx="7951792" cy="2523768"/>
          </a:xfrm>
          <a:prstGeom prst="rect">
            <a:avLst/>
          </a:prstGeom>
          <a:ln>
            <a:solidFill>
              <a:schemeClr val="accent1">
                <a:lumMod val="25000"/>
              </a:schemeClr>
            </a:solidFill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400" b="1" dirty="0" smtClean="0">
                <a:solidFill>
                  <a:srgbClr val="1D1D59"/>
                </a:solidFill>
                <a:latin typeface="Calibri"/>
                <a:cs typeface="Arial"/>
              </a:rPr>
              <a:t>Poets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800" b="1" dirty="0" smtClean="0">
                <a:solidFill>
                  <a:srgbClr val="1D1D59"/>
                </a:solidFill>
                <a:latin typeface="Calibri"/>
                <a:cs typeface="Arial"/>
              </a:rPr>
              <a:t>hope we will never learn the difference between dreams and realities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dirty="0" smtClean="0">
              <a:solidFill>
                <a:srgbClr val="1D1D59"/>
              </a:solidFill>
              <a:latin typeface="Calibri"/>
              <a:cs typeface="Arial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000" b="1" dirty="0" smtClean="0">
                <a:solidFill>
                  <a:srgbClr val="002060"/>
                </a:solidFill>
              </a:rPr>
              <a:t>“Ah</a:t>
            </a:r>
            <a:r>
              <a:rPr lang="en-US" sz="2000" b="1" dirty="0">
                <a:solidFill>
                  <a:srgbClr val="002060"/>
                </a:solidFill>
              </a:rPr>
              <a:t>, </a:t>
            </a:r>
            <a:r>
              <a:rPr lang="en-US" sz="2000" b="1" dirty="0" smtClean="0">
                <a:solidFill>
                  <a:srgbClr val="002060"/>
                </a:solidFill>
              </a:rPr>
              <a:t>… a </a:t>
            </a:r>
            <a:r>
              <a:rPr lang="en-US" sz="2000" b="1" dirty="0">
                <a:solidFill>
                  <a:srgbClr val="002060"/>
                </a:solidFill>
              </a:rPr>
              <a:t>man's reach should exceed his grasp,</a:t>
            </a:r>
            <a:br>
              <a:rPr lang="en-US" sz="2000" b="1" dirty="0">
                <a:solidFill>
                  <a:srgbClr val="002060"/>
                </a:solidFill>
              </a:rPr>
            </a:br>
            <a:r>
              <a:rPr lang="en-US" sz="1800" b="1" dirty="0">
                <a:solidFill>
                  <a:srgbClr val="002060"/>
                </a:solidFill>
              </a:rPr>
              <a:t>Or what's a heaven</a:t>
            </a:r>
            <a:r>
              <a:rPr lang="en-US" sz="1800" b="1" dirty="0">
                <a:solidFill>
                  <a:srgbClr val="002060"/>
                </a:solidFill>
                <a:latin typeface="Arial Black" panose="020B0A04020102020204" pitchFamily="34" charset="0"/>
                <a:cs typeface="Arial"/>
              </a:rPr>
              <a:t> </a:t>
            </a:r>
            <a:r>
              <a:rPr lang="en-US" sz="1800" b="1" dirty="0">
                <a:solidFill>
                  <a:srgbClr val="002060"/>
                </a:solidFill>
              </a:rPr>
              <a:t>for</a:t>
            </a:r>
            <a:r>
              <a:rPr lang="en-US" sz="1800" b="1" dirty="0" smtClean="0">
                <a:solidFill>
                  <a:srgbClr val="002060"/>
                </a:solidFill>
              </a:rPr>
              <a:t>?”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000" b="1" dirty="0" smtClean="0">
                <a:solidFill>
                  <a:srgbClr val="002060"/>
                </a:solidFill>
                <a:latin typeface="Calibri"/>
                <a:cs typeface="Arial"/>
              </a:rPr>
              <a:t>Robert </a:t>
            </a:r>
            <a:r>
              <a:rPr lang="en-US" sz="2000" b="1" dirty="0">
                <a:solidFill>
                  <a:srgbClr val="002060"/>
                </a:solidFill>
                <a:latin typeface="Calibri"/>
                <a:cs typeface="Arial"/>
              </a:rPr>
              <a:t>Browning</a:t>
            </a:r>
          </a:p>
          <a:p>
            <a:pPr lvl="1"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800" i="1" dirty="0" smtClean="0">
                <a:solidFill>
                  <a:srgbClr val="002060"/>
                </a:solidFill>
                <a:latin typeface="Calibri"/>
                <a:cs typeface="Arial"/>
              </a:rPr>
              <a:t>"</a:t>
            </a:r>
            <a:r>
              <a:rPr lang="en-US" sz="1800" i="1" dirty="0">
                <a:solidFill>
                  <a:srgbClr val="002060"/>
                </a:solidFill>
                <a:latin typeface="Calibri"/>
                <a:cs typeface="Arial"/>
              </a:rPr>
              <a:t>Andrea del </a:t>
            </a:r>
            <a:r>
              <a:rPr lang="en-US" sz="1800" i="1" dirty="0" err="1">
                <a:solidFill>
                  <a:srgbClr val="002060"/>
                </a:solidFill>
                <a:latin typeface="Calibri"/>
                <a:cs typeface="Arial"/>
              </a:rPr>
              <a:t>Sarto</a:t>
            </a:r>
            <a:r>
              <a:rPr lang="en-US" sz="1800" i="1" dirty="0">
                <a:solidFill>
                  <a:srgbClr val="002060"/>
                </a:solidFill>
                <a:latin typeface="Calibri"/>
                <a:cs typeface="Arial"/>
              </a:rPr>
              <a:t>", </a:t>
            </a:r>
            <a:r>
              <a:rPr lang="en-US" sz="1800" dirty="0">
                <a:solidFill>
                  <a:srgbClr val="002060"/>
                </a:solidFill>
                <a:latin typeface="Calibri"/>
                <a:cs typeface="Arial"/>
              </a:rPr>
              <a:t>line </a:t>
            </a:r>
            <a:r>
              <a:rPr lang="en-US" sz="1800" dirty="0" smtClean="0">
                <a:solidFill>
                  <a:srgbClr val="002060"/>
                </a:solidFill>
                <a:latin typeface="Calibri"/>
                <a:cs typeface="Arial"/>
              </a:rPr>
              <a:t>98</a:t>
            </a:r>
            <a:endParaRPr lang="en-US" sz="1800" dirty="0">
              <a:solidFill>
                <a:srgbClr val="002060"/>
              </a:solidFill>
              <a:latin typeface="Calibri"/>
              <a:cs typeface="Arial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2060"/>
              </a:solidFill>
              <a:latin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846996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Slide Number Placeholder 5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>
          <a:xfrm>
            <a:off x="6553200" y="6248400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6B195184-7FDD-4F62-AB2D-FB83EAEA0C0B}" type="slidenum">
              <a:rPr lang="en-US" sz="1400">
                <a:solidFill>
                  <a:srgbClr val="333399">
                    <a:lumMod val="50000"/>
                  </a:srgbClr>
                </a:solidFill>
              </a:rPr>
              <a:pPr eaLnBrk="1" hangingPunct="1"/>
              <a:t>12</a:t>
            </a:fld>
            <a:endParaRPr lang="en-US" sz="1400" dirty="0">
              <a:solidFill>
                <a:srgbClr val="333399">
                  <a:lumMod val="50000"/>
                </a:srgbClr>
              </a:solidFill>
            </a:endParaRPr>
          </a:p>
        </p:txBody>
      </p:sp>
      <p:sp>
        <p:nvSpPr>
          <p:cNvPr id="124931" name="TextBox 3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844644" y="1052736"/>
            <a:ext cx="6981825" cy="2308324"/>
          </a:xfrm>
          <a:prstGeom prst="rect">
            <a:avLst/>
          </a:prstGeom>
          <a:noFill/>
          <a:ln w="15875">
            <a:solidFill>
              <a:srgbClr val="19066A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endParaRPr lang="en-US" b="1" u="sng" dirty="0">
              <a:solidFill>
                <a:srgbClr val="262673"/>
              </a:solidFill>
            </a:endParaRPr>
          </a:p>
          <a:p>
            <a:pPr algn="ctr" eaLnBrk="1" hangingPunct="1"/>
            <a:r>
              <a:rPr lang="en-US" sz="3600" b="1" dirty="0">
                <a:solidFill>
                  <a:srgbClr val="19066A"/>
                </a:solidFill>
              </a:rPr>
              <a:t>Uncalibrated Simulations</a:t>
            </a:r>
            <a:br>
              <a:rPr lang="en-US" sz="3600" b="1" dirty="0">
                <a:solidFill>
                  <a:srgbClr val="19066A"/>
                </a:solidFill>
              </a:rPr>
            </a:br>
            <a:r>
              <a:rPr lang="en-US" sz="3600" b="1" dirty="0">
                <a:solidFill>
                  <a:srgbClr val="19066A"/>
                </a:solidFill>
              </a:rPr>
              <a:t> will </a:t>
            </a:r>
            <a:r>
              <a:rPr lang="en-US" sz="3600" b="1" dirty="0" smtClean="0">
                <a:solidFill>
                  <a:srgbClr val="19066A"/>
                </a:solidFill>
              </a:rPr>
              <a:t>make </a:t>
            </a:r>
            <a:r>
              <a:rPr lang="en-US" sz="3600" b="1" dirty="0">
                <a:solidFill>
                  <a:srgbClr val="19066A"/>
                </a:solidFill>
              </a:rPr>
              <a:t>devices </a:t>
            </a:r>
            <a:r>
              <a:rPr lang="en-US" sz="3600" b="1" dirty="0" smtClean="0">
                <a:solidFill>
                  <a:srgbClr val="19066A"/>
                </a:solidFill>
              </a:rPr>
              <a:t/>
            </a:r>
            <a:br>
              <a:rPr lang="en-US" sz="3600" b="1" dirty="0" smtClean="0">
                <a:solidFill>
                  <a:srgbClr val="19066A"/>
                </a:solidFill>
              </a:rPr>
            </a:br>
            <a:r>
              <a:rPr lang="en-US" sz="3600" b="1" dirty="0" smtClean="0">
                <a:solidFill>
                  <a:srgbClr val="19066A"/>
                </a:solidFill>
              </a:rPr>
              <a:t>that do not </a:t>
            </a:r>
            <a:r>
              <a:rPr lang="en-US" sz="3600" b="1" dirty="0">
                <a:solidFill>
                  <a:srgbClr val="19066A"/>
                </a:solidFill>
              </a:rPr>
              <a:t>work</a:t>
            </a:r>
          </a:p>
          <a:p>
            <a:pPr algn="ctr" eaLnBrk="1" hangingPunct="1"/>
            <a:endParaRPr lang="en-US" sz="2000" b="1" i="1" dirty="0">
              <a:solidFill>
                <a:srgbClr val="19066A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91780" y="4581128"/>
            <a:ext cx="3800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2060"/>
                </a:solidFill>
              </a:rPr>
              <a:t>Details matter in devices</a:t>
            </a:r>
            <a:endParaRPr lang="en-US" sz="2400" dirty="0">
              <a:solidFill>
                <a:srgbClr val="00206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89259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607629" y="6248400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CBF8188E-D8F5-4BD8-A91F-523CA6FCDADA}" type="slidenum">
              <a:rPr lang="en-US" sz="1400">
                <a:solidFill>
                  <a:srgbClr val="19066A"/>
                </a:solidFill>
                <a:latin typeface="Times" pitchFamily="18" charset="0"/>
              </a:rPr>
              <a:pPr/>
              <a:t>13</a:t>
            </a:fld>
            <a:endParaRPr lang="en-US" sz="1400" dirty="0">
              <a:solidFill>
                <a:srgbClr val="19066A"/>
              </a:solidFill>
              <a:latin typeface="Times" pitchFamily="18" charset="0"/>
            </a:endParaRPr>
          </a:p>
        </p:txBody>
      </p:sp>
      <p:sp>
        <p:nvSpPr>
          <p:cNvPr id="118787" name="Text Box 2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84674" y="1051064"/>
            <a:ext cx="91440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10000"/>
              </a:spcBef>
            </a:pPr>
            <a:endParaRPr lang="en-US" sz="1100" i="1" dirty="0">
              <a:solidFill>
                <a:srgbClr val="000099"/>
              </a:solidFill>
            </a:endParaRPr>
          </a:p>
          <a:p>
            <a:pPr algn="ctr" eaLnBrk="1" hangingPunct="1">
              <a:spcBef>
                <a:spcPct val="10000"/>
              </a:spcBef>
            </a:pPr>
            <a:r>
              <a:rPr lang="en-US" sz="4400" b="1" i="1" dirty="0">
                <a:solidFill>
                  <a:srgbClr val="000099"/>
                </a:solidFill>
              </a:rPr>
              <a:t>Where to start?</a:t>
            </a:r>
          </a:p>
        </p:txBody>
      </p:sp>
      <p:sp>
        <p:nvSpPr>
          <p:cNvPr id="118788" name="TextBox 2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63672" y="2350209"/>
            <a:ext cx="8137525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3600" b="1" dirty="0" smtClean="0">
                <a:solidFill>
                  <a:srgbClr val="A20000"/>
                </a:solidFill>
                <a:latin typeface="Arial Black" panose="020B0A04020102020204" pitchFamily="34" charset="0"/>
              </a:rPr>
              <a:t>Biological Adaptation</a:t>
            </a:r>
          </a:p>
          <a:p>
            <a:pPr algn="ctr" eaLnBrk="1" hangingPunct="1"/>
            <a:endParaRPr lang="en-US" sz="3600" b="1" dirty="0">
              <a:solidFill>
                <a:srgbClr val="A20000"/>
              </a:solidFill>
              <a:latin typeface="Arial Black" panose="020B0A04020102020204" pitchFamily="34" charset="0"/>
            </a:endParaRPr>
          </a:p>
          <a:p>
            <a:pPr algn="ctr" eaLnBrk="1" hangingPunct="1"/>
            <a:r>
              <a:rPr lang="en-US" sz="3600" b="1" dirty="0" smtClean="0">
                <a:solidFill>
                  <a:srgbClr val="A20000"/>
                </a:solidFill>
                <a:latin typeface="Arial Black" panose="020B0A04020102020204" pitchFamily="34" charset="0"/>
              </a:rPr>
              <a:t>Crowded Charge</a:t>
            </a:r>
            <a:endParaRPr lang="en-US" sz="2400" dirty="0">
              <a:solidFill>
                <a:srgbClr val="000000"/>
              </a:solidFill>
              <a:latin typeface="Arial Black" panose="020B0A04020102020204" pitchFamily="34" charset="0"/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6479499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Oval 25"/>
          <p:cNvSpPr>
            <a:spLocks noChangeAspect="1" noChangeArrowheads="1"/>
          </p:cNvSpPr>
          <p:nvPr>
            <p:custDataLst>
              <p:tags r:id="rId3"/>
            </p:custDataLst>
          </p:nvPr>
        </p:nvSpPr>
        <p:spPr bwMode="auto">
          <a:xfrm>
            <a:off x="4956175" y="3651250"/>
            <a:ext cx="531813" cy="506413"/>
          </a:xfrm>
          <a:prstGeom prst="ellipse">
            <a:avLst/>
          </a:prstGeom>
          <a:gradFill rotWithShape="1">
            <a:gsLst>
              <a:gs pos="0">
                <a:srgbClr val="00BC00">
                  <a:alpha val="29000"/>
                </a:srgbClr>
              </a:gs>
              <a:gs pos="100000">
                <a:srgbClr val="006C00"/>
              </a:gs>
            </a:gsLst>
            <a:path path="shape">
              <a:fillToRect l="50000" t="50000" r="50000" b="50000"/>
            </a:path>
          </a:gradFill>
          <a:ln w="25400" algn="ctr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endParaRPr lang="en-US" sz="1800" kern="0" dirty="0">
              <a:solidFill>
                <a:sysClr val="windowText" lastClr="000000"/>
              </a:solidFill>
            </a:endParaRPr>
          </a:p>
        </p:txBody>
      </p:sp>
      <p:grpSp>
        <p:nvGrpSpPr>
          <p:cNvPr id="137219" name="Group 57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0" y="558800"/>
            <a:ext cx="9629775" cy="6127750"/>
            <a:chOff x="0" y="550863"/>
            <a:chExt cx="9629775" cy="6127750"/>
          </a:xfrm>
        </p:grpSpPr>
        <p:grpSp>
          <p:nvGrpSpPr>
            <p:cNvPr id="137249" name="Group 62"/>
            <p:cNvGrpSpPr>
              <a:grpSpLocks/>
            </p:cNvGrpSpPr>
            <p:nvPr/>
          </p:nvGrpSpPr>
          <p:grpSpPr bwMode="auto">
            <a:xfrm>
              <a:off x="0" y="550863"/>
              <a:ext cx="9629775" cy="6127750"/>
              <a:chOff x="0" y="220"/>
              <a:chExt cx="6066" cy="3860"/>
            </a:xfrm>
          </p:grpSpPr>
          <p:grpSp>
            <p:nvGrpSpPr>
              <p:cNvPr id="137262" name="Group 24"/>
              <p:cNvGrpSpPr>
                <a:grpSpLocks/>
              </p:cNvGrpSpPr>
              <p:nvPr/>
            </p:nvGrpSpPr>
            <p:grpSpPr bwMode="auto">
              <a:xfrm>
                <a:off x="0" y="220"/>
                <a:ext cx="6066" cy="3860"/>
                <a:chOff x="0" y="220"/>
                <a:chExt cx="6066" cy="3860"/>
              </a:xfrm>
            </p:grpSpPr>
            <p:grpSp>
              <p:nvGrpSpPr>
                <p:cNvPr id="137272" name="Group 4"/>
                <p:cNvGrpSpPr>
                  <a:grpSpLocks/>
                </p:cNvGrpSpPr>
                <p:nvPr/>
              </p:nvGrpSpPr>
              <p:grpSpPr bwMode="auto">
                <a:xfrm>
                  <a:off x="0" y="220"/>
                  <a:ext cx="6066" cy="3860"/>
                  <a:chOff x="-163" y="220"/>
                  <a:chExt cx="6066" cy="3860"/>
                </a:xfrm>
              </p:grpSpPr>
              <p:pic>
                <p:nvPicPr>
                  <p:cNvPr id="137274" name="Picture 7" descr="Another Constriction Zone BPS_2002_BB"/>
                  <p:cNvPicPr>
                    <a:picLocks noChangeAspect="1" noChangeArrowheads="1"/>
                  </p:cNvPicPr>
                  <p:nvPr/>
                </p:nvPicPr>
                <p:blipFill>
                  <a:blip r:embed="rId21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468" y="921"/>
                    <a:ext cx="2849" cy="264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82982" name="Text Box 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-163" y="220"/>
                    <a:ext cx="6066" cy="63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pPr algn="ctr">
                      <a:defRPr/>
                    </a:pPr>
                    <a:r>
                      <a:rPr lang="en-US" altLang="ko-KR" sz="3200" b="1" dirty="0">
                        <a:solidFill>
                          <a:srgbClr val="19066A"/>
                        </a:solidFill>
                        <a:ea typeface="Gulim" pitchFamily="34" charset="-127"/>
                      </a:rPr>
                      <a:t>Active Sites</a:t>
                    </a:r>
                    <a:r>
                      <a:rPr lang="en-US" altLang="ko-KR" sz="3200" dirty="0">
                        <a:solidFill>
                          <a:srgbClr val="19066A"/>
                        </a:solidFill>
                        <a:ea typeface="Gulim" pitchFamily="34" charset="-127"/>
                      </a:rPr>
                      <a:t> of Proteins are </a:t>
                    </a:r>
                    <a:r>
                      <a:rPr lang="en-US" altLang="ko-KR" sz="3200" b="1" i="1" u="sng" dirty="0">
                        <a:solidFill>
                          <a:srgbClr val="19066A"/>
                        </a:solidFill>
                        <a:ea typeface="Gulim" pitchFamily="34" charset="-127"/>
                      </a:rPr>
                      <a:t>Very</a:t>
                    </a:r>
                    <a:r>
                      <a:rPr lang="en-US" altLang="ko-KR" sz="3200" b="1" u="sng" dirty="0">
                        <a:solidFill>
                          <a:srgbClr val="19066A"/>
                        </a:solidFill>
                        <a:ea typeface="Gulim" pitchFamily="34" charset="-127"/>
                      </a:rPr>
                      <a:t> Charged</a:t>
                    </a:r>
                    <a:r>
                      <a:rPr lang="en-US" altLang="ko-KR" sz="3200" b="1" dirty="0">
                        <a:solidFill>
                          <a:srgbClr val="19066A"/>
                        </a:solidFill>
                        <a:ea typeface="Gulim" pitchFamily="34" charset="-127"/>
                      </a:rPr>
                      <a:t> </a:t>
                    </a:r>
                  </a:p>
                  <a:p>
                    <a:pPr>
                      <a:defRPr/>
                    </a:pPr>
                    <a:r>
                      <a:rPr lang="en-US" altLang="ko-KR" sz="2800" dirty="0">
                        <a:solidFill>
                          <a:srgbClr val="19066A"/>
                        </a:solidFill>
                        <a:ea typeface="Gulim" pitchFamily="34" charset="-127"/>
                      </a:rPr>
                      <a:t>    7 charges ~ </a:t>
                    </a:r>
                    <a:r>
                      <a:rPr lang="en-US" altLang="ko-KR" sz="2800" b="1" u="sng" dirty="0">
                        <a:solidFill>
                          <a:srgbClr val="990000"/>
                        </a:solidFill>
                        <a:ea typeface="Gulim" pitchFamily="34" charset="-127"/>
                      </a:rPr>
                      <a:t>20</a:t>
                    </a:r>
                    <a:r>
                      <a:rPr lang="en-US" altLang="ko-KR" sz="1050" b="1" u="sng" dirty="0">
                        <a:solidFill>
                          <a:srgbClr val="990000"/>
                        </a:solidFill>
                        <a:ea typeface="Gulim" pitchFamily="34" charset="-127"/>
                      </a:rPr>
                      <a:t> </a:t>
                    </a:r>
                    <a:r>
                      <a:rPr lang="en-US" altLang="ko-KR" sz="2800" b="1" u="sng" dirty="0">
                        <a:solidFill>
                          <a:srgbClr val="990000"/>
                        </a:solidFill>
                        <a:ea typeface="Gulim" pitchFamily="34" charset="-127"/>
                      </a:rPr>
                      <a:t>M net charge</a:t>
                    </a:r>
                  </a:p>
                </p:txBody>
              </p:sp>
              <p:sp>
                <p:nvSpPr>
                  <p:cNvPr id="137276" name="Text Box 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421" y="3557"/>
                    <a:ext cx="2934" cy="52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 sz="16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 marL="742950" indent="-285750" eaLnBrk="0" hangingPunct="0">
                      <a:defRPr sz="16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 marL="1143000" indent="-228600" eaLnBrk="0" hangingPunct="0">
                      <a:defRPr sz="16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 marL="1600200" indent="-228600" eaLnBrk="0" hangingPunct="0">
                      <a:defRPr sz="16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 marL="2057400" indent="-228600" eaLnBrk="0" hangingPunct="0">
                      <a:defRPr sz="16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pPr algn="ctr" eaLnBrk="1" hangingPunct="1"/>
                    <a:r>
                      <a:rPr lang="en-US">
                        <a:solidFill>
                          <a:srgbClr val="19066A"/>
                        </a:solidFill>
                        <a:ea typeface="Gulim" pitchFamily="34" charset="-127"/>
                      </a:rPr>
                      <a:t>Selectivity Filters and Gates of Ion Channels </a:t>
                    </a:r>
                  </a:p>
                  <a:p>
                    <a:pPr algn="ctr" eaLnBrk="1" hangingPunct="1"/>
                    <a:r>
                      <a:rPr lang="en-US">
                        <a:solidFill>
                          <a:srgbClr val="19066A"/>
                        </a:solidFill>
                        <a:ea typeface="Gulim" pitchFamily="34" charset="-127"/>
                      </a:rPr>
                      <a:t>are </a:t>
                    </a:r>
                  </a:p>
                  <a:p>
                    <a:pPr algn="ctr" eaLnBrk="1" hangingPunct="1"/>
                    <a:r>
                      <a:rPr lang="en-US" b="1">
                        <a:solidFill>
                          <a:srgbClr val="19066A"/>
                        </a:solidFill>
                        <a:ea typeface="Gulim" pitchFamily="34" charset="-127"/>
                      </a:rPr>
                      <a:t>Active Sites</a:t>
                    </a:r>
                  </a:p>
                </p:txBody>
              </p:sp>
            </p:grpSp>
            <p:sp>
              <p:nvSpPr>
                <p:cNvPr id="137273" name="Rectangle 10"/>
                <p:cNvSpPr>
                  <a:spLocks noChangeArrowheads="1"/>
                </p:cNvSpPr>
                <p:nvPr/>
              </p:nvSpPr>
              <p:spPr bwMode="auto">
                <a:xfrm>
                  <a:off x="3315" y="540"/>
                  <a:ext cx="1666" cy="31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algn="ctr" eaLnBrk="0" hangingPunct="0"/>
                  <a:r>
                    <a:rPr lang="en-US" sz="2900" b="1">
                      <a:solidFill>
                        <a:srgbClr val="990000"/>
                      </a:solidFill>
                    </a:rPr>
                    <a:t>= 1.2×10</a:t>
                  </a:r>
                  <a:r>
                    <a:rPr lang="en-US" sz="3300" b="1" baseline="30000">
                      <a:solidFill>
                        <a:srgbClr val="990000"/>
                      </a:solidFill>
                    </a:rPr>
                    <a:t>22</a:t>
                  </a:r>
                  <a:r>
                    <a:rPr lang="en-US" sz="2900" b="1">
                      <a:solidFill>
                        <a:srgbClr val="990000"/>
                      </a:solidFill>
                    </a:rPr>
                    <a:t> cm</a:t>
                  </a:r>
                  <a:r>
                    <a:rPr lang="en-US" sz="3300" b="1" baseline="30000">
                      <a:solidFill>
                        <a:srgbClr val="990000"/>
                      </a:solidFill>
                    </a:rPr>
                    <a:t>-3</a:t>
                  </a:r>
                  <a:endParaRPr lang="en-US" sz="2000">
                    <a:solidFill>
                      <a:srgbClr val="990000"/>
                    </a:solidFill>
                    <a:latin typeface="Times New Roman" pitchFamily="18" charset="0"/>
                  </a:endParaRPr>
                </a:p>
              </p:txBody>
            </p:sp>
          </p:grpSp>
          <p:sp>
            <p:nvSpPr>
              <p:cNvPr id="137263" name="Text Box 11"/>
              <p:cNvSpPr txBox="1">
                <a:spLocks noChangeArrowheads="1"/>
              </p:cNvSpPr>
              <p:nvPr/>
            </p:nvSpPr>
            <p:spPr bwMode="auto">
              <a:xfrm>
                <a:off x="3139" y="2398"/>
                <a:ext cx="352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sz="2800" b="1">
                    <a:solidFill>
                      <a:srgbClr val="FFFFFF"/>
                    </a:solidFill>
                  </a:rPr>
                  <a:t>-</a:t>
                </a:r>
              </a:p>
            </p:txBody>
          </p:sp>
          <p:sp>
            <p:nvSpPr>
              <p:cNvPr id="137264" name="Text Box 14"/>
              <p:cNvSpPr txBox="1">
                <a:spLocks noChangeArrowheads="1"/>
              </p:cNvSpPr>
              <p:nvPr/>
            </p:nvSpPr>
            <p:spPr bwMode="auto">
              <a:xfrm>
                <a:off x="2922" y="1926"/>
                <a:ext cx="352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sz="2800" b="1">
                    <a:solidFill>
                      <a:srgbClr val="FFFFFF"/>
                    </a:solidFill>
                  </a:rPr>
                  <a:t>+</a:t>
                </a:r>
              </a:p>
            </p:txBody>
          </p:sp>
          <p:sp>
            <p:nvSpPr>
              <p:cNvPr id="137265" name="Text Box 15"/>
              <p:cNvSpPr txBox="1">
                <a:spLocks noChangeArrowheads="1"/>
              </p:cNvSpPr>
              <p:nvPr/>
            </p:nvSpPr>
            <p:spPr bwMode="auto">
              <a:xfrm>
                <a:off x="3153" y="1846"/>
                <a:ext cx="352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sz="2800" b="1">
                    <a:solidFill>
                      <a:srgbClr val="FFFFFF"/>
                    </a:solidFill>
                  </a:rPr>
                  <a:t>+</a:t>
                </a:r>
              </a:p>
            </p:txBody>
          </p:sp>
          <p:sp>
            <p:nvSpPr>
              <p:cNvPr id="137266" name="Text Box 16"/>
              <p:cNvSpPr txBox="1">
                <a:spLocks noChangeArrowheads="1"/>
              </p:cNvSpPr>
              <p:nvPr/>
            </p:nvSpPr>
            <p:spPr bwMode="auto">
              <a:xfrm>
                <a:off x="3358" y="1821"/>
                <a:ext cx="352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sz="2800" b="1">
                    <a:solidFill>
                      <a:srgbClr val="FFFFFF"/>
                    </a:solidFill>
                  </a:rPr>
                  <a:t>+</a:t>
                </a:r>
              </a:p>
            </p:txBody>
          </p:sp>
          <p:sp>
            <p:nvSpPr>
              <p:cNvPr id="137267" name="Text Box 17"/>
              <p:cNvSpPr txBox="1">
                <a:spLocks noChangeArrowheads="1"/>
              </p:cNvSpPr>
              <p:nvPr/>
            </p:nvSpPr>
            <p:spPr bwMode="auto">
              <a:xfrm>
                <a:off x="3616" y="1866"/>
                <a:ext cx="352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sz="2800" b="1">
                    <a:solidFill>
                      <a:srgbClr val="FFFFFF"/>
                    </a:solidFill>
                  </a:rPr>
                  <a:t>+</a:t>
                </a:r>
              </a:p>
            </p:txBody>
          </p:sp>
          <p:sp>
            <p:nvSpPr>
              <p:cNvPr id="137268" name="Text Box 18"/>
              <p:cNvSpPr txBox="1">
                <a:spLocks noChangeArrowheads="1"/>
              </p:cNvSpPr>
              <p:nvPr/>
            </p:nvSpPr>
            <p:spPr bwMode="auto">
              <a:xfrm>
                <a:off x="3209" y="1587"/>
                <a:ext cx="352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sz="2800" b="1">
                    <a:solidFill>
                      <a:srgbClr val="FFFFFF"/>
                    </a:solidFill>
                  </a:rPr>
                  <a:t>+</a:t>
                </a:r>
              </a:p>
            </p:txBody>
          </p:sp>
          <p:sp>
            <p:nvSpPr>
              <p:cNvPr id="137269" name="Text Box 19"/>
              <p:cNvSpPr txBox="1">
                <a:spLocks noChangeArrowheads="1"/>
              </p:cNvSpPr>
              <p:nvPr/>
            </p:nvSpPr>
            <p:spPr bwMode="auto">
              <a:xfrm>
                <a:off x="3421" y="2651"/>
                <a:ext cx="352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sz="2800" b="1">
                    <a:solidFill>
                      <a:srgbClr val="FFFFFF"/>
                    </a:solidFill>
                  </a:rPr>
                  <a:t>-</a:t>
                </a:r>
              </a:p>
            </p:txBody>
          </p:sp>
          <p:sp>
            <p:nvSpPr>
              <p:cNvPr id="137270" name="Text Box 20"/>
              <p:cNvSpPr txBox="1">
                <a:spLocks noChangeArrowheads="1"/>
              </p:cNvSpPr>
              <p:nvPr/>
            </p:nvSpPr>
            <p:spPr bwMode="auto">
              <a:xfrm>
                <a:off x="3670" y="2490"/>
                <a:ext cx="352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sz="2800" b="1">
                    <a:solidFill>
                      <a:srgbClr val="FFFFFF"/>
                    </a:solidFill>
                  </a:rPr>
                  <a:t>-</a:t>
                </a:r>
              </a:p>
            </p:txBody>
          </p:sp>
          <p:sp>
            <p:nvSpPr>
              <p:cNvPr id="137271" name="Text Box 21"/>
              <p:cNvSpPr txBox="1">
                <a:spLocks noChangeArrowheads="1"/>
              </p:cNvSpPr>
              <p:nvPr/>
            </p:nvSpPr>
            <p:spPr bwMode="auto">
              <a:xfrm>
                <a:off x="3627" y="2348"/>
                <a:ext cx="341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sz="2800" b="1">
                    <a:solidFill>
                      <a:srgbClr val="FFFFFF"/>
                    </a:solidFill>
                  </a:rPr>
                  <a:t>-</a:t>
                </a:r>
              </a:p>
            </p:txBody>
          </p:sp>
        </p:grpSp>
        <p:grpSp>
          <p:nvGrpSpPr>
            <p:cNvPr id="137250" name="Group 44"/>
            <p:cNvGrpSpPr>
              <a:grpSpLocks noChangeAspect="1"/>
            </p:cNvGrpSpPr>
            <p:nvPr/>
          </p:nvGrpSpPr>
          <p:grpSpPr bwMode="auto">
            <a:xfrm>
              <a:off x="455612" y="2352675"/>
              <a:ext cx="1643063" cy="3932238"/>
              <a:chOff x="207372" y="2263659"/>
              <a:chExt cx="1453373" cy="3477875"/>
            </a:xfrm>
          </p:grpSpPr>
          <p:cxnSp>
            <p:nvCxnSpPr>
              <p:cNvPr id="137252" name="Straight Arrow Connector 39"/>
              <p:cNvCxnSpPr>
                <a:cxnSpLocks noChangeShapeType="1"/>
              </p:cNvCxnSpPr>
              <p:nvPr/>
            </p:nvCxnSpPr>
            <p:spPr bwMode="auto">
              <a:xfrm flipV="1">
                <a:off x="435115" y="5120514"/>
                <a:ext cx="985926" cy="0"/>
              </a:xfrm>
              <a:prstGeom prst="straightConnector1">
                <a:avLst/>
              </a:prstGeom>
              <a:noFill/>
              <a:ln w="15875" algn="ctr">
                <a:solidFill>
                  <a:srgbClr val="19066A"/>
                </a:solidFill>
                <a:round/>
                <a:headEnd type="arrow" w="med" len="med"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37253" name="TextBox 45"/>
              <p:cNvSpPr txBox="1">
                <a:spLocks noChangeArrowheads="1"/>
              </p:cNvSpPr>
              <p:nvPr/>
            </p:nvSpPr>
            <p:spPr bwMode="auto">
              <a:xfrm>
                <a:off x="668012" y="5216927"/>
                <a:ext cx="435387" cy="2994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>
                    <a:solidFill>
                      <a:srgbClr val="19066A"/>
                    </a:solidFill>
                  </a:rPr>
                  <a:t>4 Å</a:t>
                </a:r>
              </a:p>
            </p:txBody>
          </p:sp>
          <p:grpSp>
            <p:nvGrpSpPr>
              <p:cNvPr id="137254" name="Group 43"/>
              <p:cNvGrpSpPr>
                <a:grpSpLocks/>
              </p:cNvGrpSpPr>
              <p:nvPr/>
            </p:nvGrpSpPr>
            <p:grpSpPr bwMode="auto">
              <a:xfrm>
                <a:off x="207372" y="2263659"/>
                <a:ext cx="1453373" cy="3477875"/>
                <a:chOff x="207372" y="2263659"/>
                <a:chExt cx="1453373" cy="3477875"/>
              </a:xfrm>
            </p:grpSpPr>
            <p:sp>
              <p:nvSpPr>
                <p:cNvPr id="137255" name="Oval 21"/>
                <p:cNvSpPr>
                  <a:spLocks noChangeAspect="1" noChangeArrowheads="1"/>
                </p:cNvSpPr>
                <p:nvPr/>
              </p:nvSpPr>
              <p:spPr bwMode="auto">
                <a:xfrm>
                  <a:off x="590076" y="4195648"/>
                  <a:ext cx="647758" cy="61623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EFBFDF"/>
                    </a:gs>
                    <a:gs pos="100000">
                      <a:srgbClr val="CC3399">
                        <a:alpha val="7500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25400" algn="ctr">
                  <a:solidFill>
                    <a:srgbClr val="19066A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>
                    <a:spcBef>
                      <a:spcPct val="50000"/>
                    </a:spcBef>
                  </a:pPr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37256" name="Rectangle 22"/>
                <p:cNvSpPr>
                  <a:spLocks noChangeArrowheads="1"/>
                </p:cNvSpPr>
                <p:nvPr/>
              </p:nvSpPr>
              <p:spPr bwMode="auto">
                <a:xfrm>
                  <a:off x="688690" y="4072030"/>
                  <a:ext cx="566188" cy="68058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5400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 eaLnBrk="0" hangingPunct="0">
                    <a:spcBef>
                      <a:spcPct val="50000"/>
                    </a:spcBef>
                  </a:pPr>
                  <a:r>
                    <a:rPr lang="en-US" sz="2000" b="1">
                      <a:solidFill>
                        <a:srgbClr val="000000"/>
                      </a:solidFill>
                    </a:rPr>
                    <a:t>K</a:t>
                  </a:r>
                  <a:r>
                    <a:rPr lang="en-US" sz="2800" b="1" baseline="30000">
                      <a:solidFill>
                        <a:srgbClr val="000000"/>
                      </a:solidFill>
                    </a:rPr>
                    <a:t>+</a:t>
                  </a:r>
                  <a:r>
                    <a:rPr lang="en-US" sz="4400" b="1">
                      <a:solidFill>
                        <a:srgbClr val="000000"/>
                      </a:solidFill>
                    </a:rPr>
                    <a:t> </a:t>
                  </a:r>
                </a:p>
              </p:txBody>
            </p:sp>
            <p:sp>
              <p:nvSpPr>
                <p:cNvPr id="60" name="Oval 25"/>
                <p:cNvSpPr>
                  <a:spLocks noChangeAspect="1" noChangeArrowheads="1"/>
                </p:cNvSpPr>
                <p:nvPr/>
              </p:nvSpPr>
              <p:spPr bwMode="auto">
                <a:xfrm>
                  <a:off x="677788" y="2551493"/>
                  <a:ext cx="469011" cy="44789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BC00">
                        <a:alpha val="3998"/>
                      </a:srgbClr>
                    </a:gs>
                    <a:gs pos="100000">
                      <a:srgbClr val="006C00"/>
                    </a:gs>
                  </a:gsLst>
                  <a:path path="shape">
                    <a:fillToRect l="50000" t="50000" r="50000" b="50000"/>
                  </a:path>
                </a:gradFill>
                <a:ln w="25400" algn="ctr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fontAlgn="auto" hangingPunct="0">
                    <a:spcBef>
                      <a:spcPct val="50000"/>
                    </a:spcBef>
                    <a:spcAft>
                      <a:spcPts val="0"/>
                    </a:spcAft>
                    <a:defRPr/>
                  </a:pPr>
                  <a:endParaRPr lang="en-US" sz="1800" kern="0" dirty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37258" name="Text Box 26"/>
                <p:cNvSpPr txBox="1">
                  <a:spLocks noChangeArrowheads="1"/>
                </p:cNvSpPr>
                <p:nvPr/>
              </p:nvSpPr>
              <p:spPr bwMode="auto">
                <a:xfrm>
                  <a:off x="535649" y="2608297"/>
                  <a:ext cx="820298" cy="29945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5400" algn="ctr">
                      <a:solidFill>
                        <a:srgbClr val="000000"/>
                      </a:solidFill>
                      <a:miter lim="800000"/>
                      <a:headEnd type="none" w="lg" len="lg"/>
                      <a:tailEnd type="none" w="lg" len="lg"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16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16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16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16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16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</a:pPr>
                  <a:r>
                    <a:rPr lang="en-US" b="1">
                      <a:solidFill>
                        <a:srgbClr val="000000"/>
                      </a:solidFill>
                    </a:rPr>
                    <a:t>Na</a:t>
                  </a:r>
                  <a:r>
                    <a:rPr lang="en-US" b="1" baseline="30000">
                      <a:solidFill>
                        <a:srgbClr val="000000"/>
                      </a:solidFill>
                    </a:rPr>
                    <a:t>+</a:t>
                  </a:r>
                </a:p>
              </p:txBody>
            </p:sp>
            <p:sp>
              <p:nvSpPr>
                <p:cNvPr id="62" name="Oval 25"/>
                <p:cNvSpPr>
                  <a:spLocks noChangeAspect="1" noChangeArrowheads="1"/>
                </p:cNvSpPr>
                <p:nvPr/>
              </p:nvSpPr>
              <p:spPr bwMode="auto">
                <a:xfrm>
                  <a:off x="666554" y="3341984"/>
                  <a:ext cx="469011" cy="449302"/>
                </a:xfrm>
                <a:prstGeom prst="ellipse">
                  <a:avLst/>
                </a:prstGeom>
                <a:solidFill>
                  <a:srgbClr val="FF0000"/>
                </a:solidFill>
                <a:ln w="25400" algn="ctr">
                  <a:solidFill>
                    <a:srgbClr val="19066A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fontAlgn="auto" hangingPunct="0">
                    <a:spcBef>
                      <a:spcPct val="50000"/>
                    </a:spcBef>
                    <a:spcAft>
                      <a:spcPts val="0"/>
                    </a:spcAft>
                    <a:defRPr/>
                  </a:pPr>
                  <a:endParaRPr lang="en-US" sz="1800" kern="0" dirty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37260" name="TextBox 33"/>
                <p:cNvSpPr txBox="1">
                  <a:spLocks noChangeArrowheads="1"/>
                </p:cNvSpPr>
                <p:nvPr/>
              </p:nvSpPr>
              <p:spPr bwMode="auto">
                <a:xfrm>
                  <a:off x="517043" y="3387849"/>
                  <a:ext cx="793822" cy="3266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16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16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16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16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16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eaLnBrk="1" hangingPunct="1"/>
                  <a:r>
                    <a:rPr lang="en-US" sz="900" b="1" dirty="0">
                      <a:solidFill>
                        <a:srgbClr val="000000"/>
                      </a:solidFill>
                    </a:rPr>
                    <a:t>  </a:t>
                  </a:r>
                  <a:r>
                    <a:rPr lang="en-US" sz="1800" b="1" dirty="0">
                      <a:solidFill>
                        <a:srgbClr val="24246E"/>
                      </a:solidFill>
                    </a:rPr>
                    <a:t> </a:t>
                  </a:r>
                  <a:r>
                    <a:rPr lang="en-US" b="1" dirty="0">
                      <a:solidFill>
                        <a:srgbClr val="000000"/>
                      </a:solidFill>
                    </a:rPr>
                    <a:t>Ca</a:t>
                  </a:r>
                  <a:r>
                    <a:rPr lang="en-US" b="1" baseline="30000" dirty="0">
                      <a:solidFill>
                        <a:srgbClr val="000000"/>
                      </a:solidFill>
                    </a:rPr>
                    <a:t>2+</a:t>
                  </a:r>
                  <a:endParaRPr lang="en-US" sz="1800" b="1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37261" name="Rectangle 38"/>
                <p:cNvSpPr>
                  <a:spLocks noChangeArrowheads="1"/>
                </p:cNvSpPr>
                <p:nvPr/>
              </p:nvSpPr>
              <p:spPr bwMode="auto">
                <a:xfrm>
                  <a:off x="207372" y="2263659"/>
                  <a:ext cx="1453373" cy="3477875"/>
                </a:xfrm>
                <a:prstGeom prst="rect">
                  <a:avLst/>
                </a:prstGeom>
                <a:noFill/>
                <a:ln w="19050" algn="ctr">
                  <a:solidFill>
                    <a:srgbClr val="19066A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tIns="137160" bIns="137160">
                  <a:spAutoFit/>
                </a:bodyPr>
                <a:lstStyle/>
                <a:p>
                  <a:pPr algn="ctr" eaLnBrk="0" hangingPunct="0">
                    <a:spcBef>
                      <a:spcPct val="50000"/>
                    </a:spcBef>
                  </a:pPr>
                  <a:endParaRPr lang="en-US">
                    <a:solidFill>
                      <a:srgbClr val="000000"/>
                    </a:solidFill>
                  </a:endParaRPr>
                </a:p>
                <a:p>
                  <a:pPr algn="ctr" eaLnBrk="0" hangingPunct="0">
                    <a:spcBef>
                      <a:spcPct val="50000"/>
                    </a:spcBef>
                  </a:pPr>
                  <a:endParaRPr lang="en-US">
                    <a:solidFill>
                      <a:srgbClr val="000000"/>
                    </a:solidFill>
                  </a:endParaRPr>
                </a:p>
                <a:p>
                  <a:pPr algn="ctr" eaLnBrk="0" hangingPunct="0">
                    <a:spcBef>
                      <a:spcPct val="50000"/>
                    </a:spcBef>
                  </a:pPr>
                  <a:endParaRPr lang="en-US">
                    <a:solidFill>
                      <a:srgbClr val="000000"/>
                    </a:solidFill>
                  </a:endParaRPr>
                </a:p>
                <a:p>
                  <a:pPr algn="ctr" eaLnBrk="0" hangingPunct="0">
                    <a:spcBef>
                      <a:spcPct val="50000"/>
                    </a:spcBef>
                  </a:pPr>
                  <a:endParaRPr lang="en-US">
                    <a:solidFill>
                      <a:srgbClr val="000000"/>
                    </a:solidFill>
                  </a:endParaRPr>
                </a:p>
                <a:p>
                  <a:pPr algn="ctr" eaLnBrk="0" hangingPunct="0">
                    <a:spcBef>
                      <a:spcPct val="50000"/>
                    </a:spcBef>
                  </a:pPr>
                  <a:endParaRPr lang="en-US">
                    <a:solidFill>
                      <a:srgbClr val="000000"/>
                    </a:solidFill>
                  </a:endParaRPr>
                </a:p>
                <a:p>
                  <a:pPr algn="ctr" eaLnBrk="0" hangingPunct="0">
                    <a:spcBef>
                      <a:spcPct val="50000"/>
                    </a:spcBef>
                  </a:pPr>
                  <a:endParaRPr lang="en-US">
                    <a:solidFill>
                      <a:srgbClr val="000000"/>
                    </a:solidFill>
                  </a:endParaRPr>
                </a:p>
                <a:p>
                  <a:pPr algn="ctr" eaLnBrk="0" hangingPunct="0">
                    <a:spcBef>
                      <a:spcPct val="50000"/>
                    </a:spcBef>
                  </a:pPr>
                  <a:endParaRPr lang="en-US">
                    <a:solidFill>
                      <a:srgbClr val="000000"/>
                    </a:solidFill>
                  </a:endParaRPr>
                </a:p>
                <a:p>
                  <a:pPr algn="ctr" eaLnBrk="0" hangingPunct="0">
                    <a:spcBef>
                      <a:spcPct val="50000"/>
                    </a:spcBef>
                  </a:pPr>
                  <a:endParaRPr lang="en-US">
                    <a:solidFill>
                      <a:srgbClr val="000000"/>
                    </a:solidFill>
                  </a:endParaRPr>
                </a:p>
                <a:p>
                  <a:pPr algn="ctr" eaLnBrk="0" hangingPunct="0">
                    <a:spcBef>
                      <a:spcPct val="50000"/>
                    </a:spcBef>
                  </a:pPr>
                  <a:endParaRPr lang="en-US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137251" name="TextBox 56"/>
            <p:cNvSpPr txBox="1">
              <a:spLocks noChangeArrowheads="1"/>
            </p:cNvSpPr>
            <p:nvPr/>
          </p:nvSpPr>
          <p:spPr bwMode="auto">
            <a:xfrm>
              <a:off x="700390" y="2354094"/>
              <a:ext cx="1361873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sz="1200" b="1" i="1" dirty="0">
                  <a:solidFill>
                    <a:srgbClr val="000000"/>
                  </a:solidFill>
                </a:rPr>
                <a:t>Hard Spheres</a:t>
              </a:r>
            </a:p>
            <a:p>
              <a:pPr algn="ctr" eaLnBrk="1" hangingPunct="1"/>
              <a:endParaRPr lang="en-US" b="1" u="sng" dirty="0">
                <a:solidFill>
                  <a:srgbClr val="000000"/>
                </a:solidFill>
              </a:endParaRPr>
            </a:p>
          </p:txBody>
        </p:sp>
      </p:grpSp>
      <p:sp>
        <p:nvSpPr>
          <p:cNvPr id="137220" name="Slide Number Placeholder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112713" y="6521450"/>
            <a:ext cx="40005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31A47E78-1F33-4CB6-B57F-228395501590}" type="slidenum">
              <a:rPr lang="en-US" sz="1400" smtClean="0">
                <a:solidFill>
                  <a:srgbClr val="000000"/>
                </a:solidFill>
                <a:latin typeface="Times" pitchFamily="18" charset="0"/>
              </a:rPr>
              <a:pPr/>
              <a:t>14</a:t>
            </a:fld>
            <a:endParaRPr lang="en-US" sz="1400" smtClean="0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137221" name="Text Box 50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7550150" y="5962650"/>
            <a:ext cx="140335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i="1">
                <a:solidFill>
                  <a:srgbClr val="19066A"/>
                </a:solidFill>
              </a:rPr>
              <a:t>Figure adapted from Tilman Schirmer</a:t>
            </a:r>
            <a:endParaRPr lang="en-US" sz="2000" i="1">
              <a:solidFill>
                <a:srgbClr val="19066A"/>
              </a:solidFill>
            </a:endParaRPr>
          </a:p>
        </p:txBody>
      </p:sp>
      <p:sp>
        <p:nvSpPr>
          <p:cNvPr id="137222" name="Line 56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H="1" flipV="1">
            <a:off x="6269038" y="4243388"/>
            <a:ext cx="941387" cy="100012"/>
          </a:xfrm>
          <a:prstGeom prst="line">
            <a:avLst/>
          </a:prstGeom>
          <a:noFill/>
          <a:ln w="34925">
            <a:solidFill>
              <a:srgbClr val="00B8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tIns="137160" bIns="137160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137223" name="Group 71"/>
          <p:cNvGrpSpPr>
            <a:grpSpLocks/>
          </p:cNvGrpSpPr>
          <p:nvPr>
            <p:custDataLst>
              <p:tags r:id="rId8"/>
            </p:custDataLst>
          </p:nvPr>
        </p:nvGrpSpPr>
        <p:grpSpPr bwMode="auto">
          <a:xfrm>
            <a:off x="182563" y="1392238"/>
            <a:ext cx="2246312" cy="1000125"/>
            <a:chOff x="115" y="877"/>
            <a:chExt cx="1415" cy="630"/>
          </a:xfrm>
        </p:grpSpPr>
        <p:sp>
          <p:nvSpPr>
            <p:cNvPr id="137247" name="Text Box 69"/>
            <p:cNvSpPr txBox="1">
              <a:spLocks noChangeArrowheads="1"/>
            </p:cNvSpPr>
            <p:nvPr/>
          </p:nvSpPr>
          <p:spPr bwMode="auto">
            <a:xfrm>
              <a:off x="115" y="1061"/>
              <a:ext cx="1248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tIns="137160" bIns="13716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rtl="1">
                <a:spcBef>
                  <a:spcPct val="50000"/>
                </a:spcBef>
              </a:pPr>
              <a:r>
                <a:rPr lang="en-US" sz="1100">
                  <a:solidFill>
                    <a:srgbClr val="990000"/>
                  </a:solidFill>
                  <a:ea typeface="Gulim" pitchFamily="34" charset="-127"/>
                </a:rPr>
                <a:t>liquid</a:t>
              </a:r>
              <a:r>
                <a:rPr lang="en-US" sz="1100" b="1">
                  <a:solidFill>
                    <a:srgbClr val="990000"/>
                  </a:solidFill>
                  <a:ea typeface="Gulim" pitchFamily="34" charset="-127"/>
                </a:rPr>
                <a:t>  </a:t>
              </a:r>
              <a:r>
                <a:rPr lang="en-US" sz="1400" b="1">
                  <a:solidFill>
                    <a:srgbClr val="990000"/>
                  </a:solidFill>
                  <a:ea typeface="Gulim" pitchFamily="34" charset="-127"/>
                </a:rPr>
                <a:t>Water</a:t>
              </a:r>
              <a:r>
                <a:rPr lang="en-US" sz="1100">
                  <a:solidFill>
                    <a:srgbClr val="990000"/>
                  </a:solidFill>
                  <a:ea typeface="Gulim" pitchFamily="34" charset="-127"/>
                </a:rPr>
                <a:t> is </a:t>
              </a:r>
              <a:r>
                <a:rPr lang="en-US" sz="1400" b="1">
                  <a:solidFill>
                    <a:srgbClr val="990000"/>
                  </a:solidFill>
                  <a:ea typeface="Gulim" pitchFamily="34" charset="-127"/>
                </a:rPr>
                <a:t>55 M</a:t>
              </a:r>
              <a:br>
                <a:rPr lang="en-US" sz="1400" b="1">
                  <a:solidFill>
                    <a:srgbClr val="990000"/>
                  </a:solidFill>
                  <a:ea typeface="Gulim" pitchFamily="34" charset="-127"/>
                </a:rPr>
              </a:br>
              <a:r>
                <a:rPr lang="en-US" sz="1100">
                  <a:solidFill>
                    <a:srgbClr val="990000"/>
                  </a:solidFill>
                  <a:ea typeface="Gulim" pitchFamily="34" charset="-127"/>
                </a:rPr>
                <a:t>solid</a:t>
              </a:r>
              <a:r>
                <a:rPr lang="en-US" sz="1400" b="1">
                  <a:solidFill>
                    <a:srgbClr val="990000"/>
                  </a:solidFill>
                  <a:ea typeface="Gulim" pitchFamily="34" charset="-127"/>
                </a:rPr>
                <a:t>  NaCl</a:t>
              </a:r>
              <a:r>
                <a:rPr lang="en-US" sz="1100">
                  <a:solidFill>
                    <a:srgbClr val="990000"/>
                  </a:solidFill>
                  <a:ea typeface="Gulim" pitchFamily="34" charset="-127"/>
                </a:rPr>
                <a:t>   is </a:t>
              </a:r>
              <a:r>
                <a:rPr lang="en-US" sz="1400" b="1">
                  <a:solidFill>
                    <a:srgbClr val="990000"/>
                  </a:solidFill>
                  <a:ea typeface="Gulim" pitchFamily="34" charset="-127"/>
                </a:rPr>
                <a:t>37 M</a:t>
              </a:r>
            </a:p>
          </p:txBody>
        </p:sp>
        <p:sp>
          <p:nvSpPr>
            <p:cNvPr id="137248" name="Line 70"/>
            <p:cNvSpPr>
              <a:spLocks noChangeShapeType="1"/>
            </p:cNvSpPr>
            <p:nvPr/>
          </p:nvSpPr>
          <p:spPr bwMode="auto">
            <a:xfrm flipV="1">
              <a:off x="1238" y="877"/>
              <a:ext cx="292" cy="236"/>
            </a:xfrm>
            <a:prstGeom prst="line">
              <a:avLst/>
            </a:prstGeom>
            <a:noFill/>
            <a:ln w="25400">
              <a:solidFill>
                <a:srgbClr val="993300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tIns="137160" bIns="137160">
              <a:spAutoFit/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137224" name="Text Box 49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2062163" y="1635125"/>
            <a:ext cx="24971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 b="1" i="1">
                <a:solidFill>
                  <a:srgbClr val="D9D9F3"/>
                </a:solidFill>
              </a:rPr>
              <a:t>OmpF Porin</a:t>
            </a:r>
          </a:p>
        </p:txBody>
      </p:sp>
      <p:sp>
        <p:nvSpPr>
          <p:cNvPr id="137225" name="Rectangle 49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6299200" y="19050"/>
            <a:ext cx="21431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0066"/>
                </a:solidFill>
              </a:rPr>
              <a:t> </a:t>
            </a:r>
            <a:r>
              <a:rPr lang="en-US" sz="1200" b="1">
                <a:solidFill>
                  <a:srgbClr val="19066A"/>
                </a:solidFill>
              </a:rPr>
              <a:t>Physical basis of function</a:t>
            </a:r>
          </a:p>
        </p:txBody>
      </p:sp>
      <p:cxnSp>
        <p:nvCxnSpPr>
          <p:cNvPr id="137226" name="Straight Arrow Connector 51"/>
          <p:cNvCxnSpPr>
            <a:cxnSpLocks noChangeShapeType="1"/>
          </p:cNvCxnSpPr>
          <p:nvPr>
            <p:custDataLst>
              <p:tags r:id="rId11"/>
            </p:custDataLst>
          </p:nvPr>
        </p:nvCxnSpPr>
        <p:spPr bwMode="auto">
          <a:xfrm rot="16200000" flipH="1">
            <a:off x="7108031" y="478632"/>
            <a:ext cx="230187" cy="31750"/>
          </a:xfrm>
          <a:prstGeom prst="straightConnector1">
            <a:avLst/>
          </a:prstGeom>
          <a:noFill/>
          <a:ln w="25400" algn="ctr">
            <a:solidFill>
              <a:srgbClr val="19066A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7227" name="Oval 55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6378575" y="0"/>
            <a:ext cx="2076450" cy="315913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tIns="137160" bIns="13716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37228" name="Oval 56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6218238" y="46038"/>
            <a:ext cx="2290762" cy="350837"/>
          </a:xfrm>
          <a:prstGeom prst="ellipse">
            <a:avLst/>
          </a:prstGeom>
          <a:noFill/>
          <a:ln w="25400" algn="ctr">
            <a:solidFill>
              <a:srgbClr val="19066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tIns="137160" bIns="13716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37229" name="Oval 21"/>
          <p:cNvSpPr>
            <a:spLocks noChangeAspect="1" noChangeArrowheads="1"/>
          </p:cNvSpPr>
          <p:nvPr>
            <p:custDataLst>
              <p:tags r:id="rId14"/>
            </p:custDataLst>
          </p:nvPr>
        </p:nvSpPr>
        <p:spPr bwMode="auto">
          <a:xfrm>
            <a:off x="5645150" y="3462338"/>
            <a:ext cx="731838" cy="696912"/>
          </a:xfrm>
          <a:prstGeom prst="ellipse">
            <a:avLst/>
          </a:prstGeom>
          <a:gradFill rotWithShape="1">
            <a:gsLst>
              <a:gs pos="0">
                <a:srgbClr val="EFBFDF"/>
              </a:gs>
              <a:gs pos="100000">
                <a:srgbClr val="CC3399">
                  <a:alpha val="75000"/>
                </a:srgbClr>
              </a:gs>
            </a:gsLst>
            <a:path path="shape">
              <a:fillToRect l="50000" t="50000" r="50000" b="50000"/>
            </a:path>
          </a:gra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37230" name="Rectangle 22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5756275" y="3322638"/>
            <a:ext cx="639763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 b="1">
                <a:solidFill>
                  <a:srgbClr val="000000"/>
                </a:solidFill>
              </a:rPr>
              <a:t>K</a:t>
            </a:r>
            <a:r>
              <a:rPr lang="en-US" sz="2800" b="1" baseline="30000">
                <a:solidFill>
                  <a:srgbClr val="000000"/>
                </a:solidFill>
              </a:rPr>
              <a:t>+</a:t>
            </a:r>
            <a:r>
              <a:rPr lang="en-US" sz="4400" b="1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67" name="Oval 25"/>
          <p:cNvSpPr>
            <a:spLocks noChangeAspect="1" noChangeArrowheads="1"/>
          </p:cNvSpPr>
          <p:nvPr>
            <p:custDataLst>
              <p:tags r:id="rId16"/>
            </p:custDataLst>
          </p:nvPr>
        </p:nvSpPr>
        <p:spPr bwMode="auto">
          <a:xfrm>
            <a:off x="5005388" y="3729038"/>
            <a:ext cx="530225" cy="506412"/>
          </a:xfrm>
          <a:prstGeom prst="ellipse">
            <a:avLst/>
          </a:prstGeom>
          <a:gradFill rotWithShape="1">
            <a:gsLst>
              <a:gs pos="0">
                <a:srgbClr val="00BC00"/>
              </a:gs>
              <a:gs pos="100000">
                <a:srgbClr val="006C00"/>
              </a:gs>
            </a:gsLst>
            <a:path path="shape">
              <a:fillToRect l="50000" t="50000" r="50000" b="50000"/>
            </a:path>
          </a:gradFill>
          <a:ln w="25400" algn="ctr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endParaRPr lang="en-US" sz="1800" kern="0" dirty="0">
              <a:solidFill>
                <a:sysClr val="windowText" lastClr="000000"/>
              </a:solidFill>
            </a:endParaRPr>
          </a:p>
        </p:txBody>
      </p:sp>
      <p:sp>
        <p:nvSpPr>
          <p:cNvPr id="137232" name="Text Box 26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4845050" y="3792538"/>
            <a:ext cx="9271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 type="none" w="lg" len="lg"/>
                <a:tailEnd type="none" w="lg" len="lg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000000"/>
                </a:solidFill>
              </a:rPr>
              <a:t>Na</a:t>
            </a:r>
            <a:r>
              <a:rPr lang="en-US" b="1" baseline="30000">
                <a:solidFill>
                  <a:srgbClr val="000000"/>
                </a:solidFill>
              </a:rPr>
              <a:t>+</a:t>
            </a:r>
          </a:p>
        </p:txBody>
      </p:sp>
      <p:grpSp>
        <p:nvGrpSpPr>
          <p:cNvPr id="137233" name="Group 83"/>
          <p:cNvGrpSpPr>
            <a:grpSpLocks/>
          </p:cNvGrpSpPr>
          <p:nvPr>
            <p:custDataLst>
              <p:tags r:id="rId18"/>
            </p:custDataLst>
          </p:nvPr>
        </p:nvGrpSpPr>
        <p:grpSpPr bwMode="auto">
          <a:xfrm>
            <a:off x="5072063" y="1960563"/>
            <a:ext cx="3921125" cy="3686175"/>
            <a:chOff x="5072341" y="1960779"/>
            <a:chExt cx="3921126" cy="3686175"/>
          </a:xfrm>
        </p:grpSpPr>
        <p:grpSp>
          <p:nvGrpSpPr>
            <p:cNvPr id="137234" name="Group 82"/>
            <p:cNvGrpSpPr>
              <a:grpSpLocks/>
            </p:cNvGrpSpPr>
            <p:nvPr/>
          </p:nvGrpSpPr>
          <p:grpSpPr bwMode="auto">
            <a:xfrm>
              <a:off x="6286500" y="2921794"/>
              <a:ext cx="938213" cy="683419"/>
              <a:chOff x="6286500" y="2921794"/>
              <a:chExt cx="938213" cy="683419"/>
            </a:xfrm>
          </p:grpSpPr>
          <p:sp>
            <p:nvSpPr>
              <p:cNvPr id="2" name="Line 67"/>
              <p:cNvSpPr>
                <a:spLocks noChangeShapeType="1"/>
              </p:cNvSpPr>
              <p:nvPr/>
            </p:nvSpPr>
            <p:spPr bwMode="auto">
              <a:xfrm flipH="1">
                <a:off x="6286778" y="2938679"/>
                <a:ext cx="923925" cy="666750"/>
              </a:xfrm>
              <a:prstGeom prst="line">
                <a:avLst/>
              </a:prstGeom>
              <a:noFill/>
              <a:ln w="31750" algn="ctr">
                <a:solidFill>
                  <a:schemeClr val="bg2">
                    <a:lumMod val="60000"/>
                    <a:lumOff val="40000"/>
                    <a:alpha val="81000"/>
                  </a:schemeClr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  <a:defRPr/>
                </a:pPr>
                <a:endParaRPr lang="en-US" sz="2800" b="1" dirty="0">
                  <a:solidFill>
                    <a:srgbClr val="000000"/>
                  </a:solidFill>
                </a:endParaRPr>
              </a:p>
            </p:txBody>
          </p:sp>
          <p:cxnSp>
            <p:nvCxnSpPr>
              <p:cNvPr id="63" name="Straight Connector 62"/>
              <p:cNvCxnSpPr/>
              <p:nvPr/>
            </p:nvCxnSpPr>
            <p:spPr bwMode="auto">
              <a:xfrm flipV="1">
                <a:off x="7097991" y="2921216"/>
                <a:ext cx="127000" cy="93663"/>
              </a:xfrm>
              <a:prstGeom prst="line">
                <a:avLst/>
              </a:prstGeom>
              <a:noFill/>
              <a:ln w="31750" cap="flat" cmpd="sng" algn="ctr">
                <a:solidFill>
                  <a:schemeClr val="bg2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137235" name="Group 81"/>
            <p:cNvGrpSpPr>
              <a:grpSpLocks/>
            </p:cNvGrpSpPr>
            <p:nvPr/>
          </p:nvGrpSpPr>
          <p:grpSpPr bwMode="auto">
            <a:xfrm>
              <a:off x="5072341" y="1960779"/>
              <a:ext cx="3921126" cy="3686175"/>
              <a:chOff x="5072341" y="1960779"/>
              <a:chExt cx="3921126" cy="3686175"/>
            </a:xfrm>
          </p:grpSpPr>
          <p:grpSp>
            <p:nvGrpSpPr>
              <p:cNvPr id="137236" name="Group 67"/>
              <p:cNvGrpSpPr>
                <a:grpSpLocks/>
              </p:cNvGrpSpPr>
              <p:nvPr/>
            </p:nvGrpSpPr>
            <p:grpSpPr bwMode="auto">
              <a:xfrm>
                <a:off x="5072341" y="1960779"/>
                <a:ext cx="3921126" cy="3686175"/>
                <a:chOff x="5094703" y="2019260"/>
                <a:chExt cx="3921126" cy="3686462"/>
              </a:xfrm>
            </p:grpSpPr>
            <p:grpSp>
              <p:nvGrpSpPr>
                <p:cNvPr id="137238" name="Group 46"/>
                <p:cNvGrpSpPr>
                  <a:grpSpLocks/>
                </p:cNvGrpSpPr>
                <p:nvPr/>
              </p:nvGrpSpPr>
              <p:grpSpPr bwMode="auto">
                <a:xfrm>
                  <a:off x="5094703" y="4367459"/>
                  <a:ext cx="3921126" cy="1338263"/>
                  <a:chOff x="5118099" y="3921125"/>
                  <a:chExt cx="3921126" cy="1338263"/>
                </a:xfrm>
              </p:grpSpPr>
              <p:sp>
                <p:nvSpPr>
                  <p:cNvPr id="137242" name="Line 54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6168579" y="4096562"/>
                    <a:ext cx="1068832" cy="240417"/>
                  </a:xfrm>
                  <a:prstGeom prst="line">
                    <a:avLst/>
                  </a:prstGeom>
                  <a:noFill/>
                  <a:ln w="34925">
                    <a:solidFill>
                      <a:srgbClr val="00B8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tIns="137160" bIns="137160">
                    <a:spAutoFit/>
                  </a:bodyPr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37243" name="Text Box 5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246937" y="3921125"/>
                    <a:ext cx="1792288" cy="1338263"/>
                  </a:xfrm>
                  <a:prstGeom prst="rect">
                    <a:avLst/>
                  </a:prstGeom>
                  <a:noFill/>
                  <a:ln w="28575" algn="ctr">
                    <a:solidFill>
                      <a:srgbClr val="00AC0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tIns="137160" bIns="137160">
                    <a:spAutoFit/>
                  </a:bodyPr>
                  <a:lstStyle>
                    <a:lvl1pPr eaLnBrk="0" hangingPunct="0">
                      <a:defRPr sz="16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 marL="742950" indent="-285750" eaLnBrk="0" hangingPunct="0">
                      <a:defRPr sz="16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 marL="1143000" indent="-228600" eaLnBrk="0" hangingPunct="0">
                      <a:defRPr sz="16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 marL="1600200" indent="-228600" eaLnBrk="0" hangingPunct="0">
                      <a:defRPr sz="16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 marL="2057400" indent="-228600" eaLnBrk="0" hangingPunct="0">
                      <a:defRPr sz="16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pPr algn="ctr">
                      <a:spcBef>
                        <a:spcPct val="50000"/>
                      </a:spcBef>
                    </a:pPr>
                    <a:r>
                      <a:rPr lang="en-US" sz="2000" b="1" dirty="0">
                        <a:solidFill>
                          <a:srgbClr val="19066A"/>
                        </a:solidFill>
                      </a:rPr>
                      <a:t>Induced Fit </a:t>
                    </a:r>
                    <a:br>
                      <a:rPr lang="en-US" sz="2000" b="1" dirty="0">
                        <a:solidFill>
                          <a:srgbClr val="19066A"/>
                        </a:solidFill>
                      </a:rPr>
                    </a:br>
                    <a:r>
                      <a:rPr lang="en-US" sz="2000" b="1" dirty="0">
                        <a:solidFill>
                          <a:srgbClr val="19066A"/>
                        </a:solidFill>
                      </a:rPr>
                      <a:t>of </a:t>
                    </a:r>
                    <a:br>
                      <a:rPr lang="en-US" sz="2000" b="1" dirty="0">
                        <a:solidFill>
                          <a:srgbClr val="19066A"/>
                        </a:solidFill>
                      </a:rPr>
                    </a:br>
                    <a:r>
                      <a:rPr lang="en-US" sz="2000" b="1" dirty="0">
                        <a:solidFill>
                          <a:srgbClr val="19066A"/>
                        </a:solidFill>
                      </a:rPr>
                      <a:t>Side Chains</a:t>
                    </a:r>
                    <a:r>
                      <a:rPr lang="en-US" sz="2800" b="1" dirty="0">
                        <a:solidFill>
                          <a:srgbClr val="19066A"/>
                        </a:solidFill>
                      </a:rPr>
                      <a:t> </a:t>
                    </a:r>
                  </a:p>
                </p:txBody>
              </p:sp>
              <p:sp>
                <p:nvSpPr>
                  <p:cNvPr id="137244" name="Line 57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5118099" y="4156074"/>
                    <a:ext cx="2128837" cy="504778"/>
                  </a:xfrm>
                  <a:prstGeom prst="line">
                    <a:avLst/>
                  </a:prstGeom>
                  <a:noFill/>
                  <a:ln w="34925">
                    <a:solidFill>
                      <a:srgbClr val="00B8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tIns="137160" bIns="137160">
                    <a:spAutoFit/>
                  </a:bodyPr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</p:grpSp>
            <p:grpSp>
              <p:nvGrpSpPr>
                <p:cNvPr id="137239" name="Group 47"/>
                <p:cNvGrpSpPr>
                  <a:grpSpLocks/>
                </p:cNvGrpSpPr>
                <p:nvPr/>
              </p:nvGrpSpPr>
              <p:grpSpPr bwMode="auto">
                <a:xfrm>
                  <a:off x="5384402" y="2019260"/>
                  <a:ext cx="3585208" cy="1784742"/>
                  <a:chOff x="5377817" y="2832100"/>
                  <a:chExt cx="3585208" cy="1784742"/>
                </a:xfrm>
              </p:grpSpPr>
              <p:sp>
                <p:nvSpPr>
                  <p:cNvPr id="74773" name="Text Box 2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226481" y="2832100"/>
                    <a:ext cx="1736725" cy="962100"/>
                  </a:xfrm>
                  <a:prstGeom prst="rect">
                    <a:avLst/>
                  </a:prstGeom>
                  <a:noFill/>
                  <a:ln w="31750" algn="ctr">
                    <a:solidFill>
                      <a:schemeClr val="bg2">
                        <a:lumMod val="75000"/>
                      </a:schemeClr>
                    </a:solidFill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pPr algn="ctr" eaLnBrk="0" hangingPunct="0">
                      <a:spcBef>
                        <a:spcPct val="50000"/>
                      </a:spcBef>
                      <a:defRPr/>
                    </a:pPr>
                    <a:r>
                      <a:rPr lang="en-US" sz="2800" b="1" dirty="0">
                        <a:solidFill>
                          <a:srgbClr val="19066A"/>
                        </a:solidFill>
                      </a:rPr>
                      <a:t>Ions are Crowded</a:t>
                    </a:r>
                  </a:p>
                </p:txBody>
              </p:sp>
              <p:sp>
                <p:nvSpPr>
                  <p:cNvPr id="3" name="Line 5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377043" y="3505252"/>
                    <a:ext cx="1836738" cy="1111337"/>
                  </a:xfrm>
                  <a:prstGeom prst="line">
                    <a:avLst/>
                  </a:prstGeom>
                  <a:noFill/>
                  <a:ln w="31750" algn="ctr">
                    <a:solidFill>
                      <a:schemeClr val="bg2">
                        <a:lumMod val="60000"/>
                        <a:lumOff val="40000"/>
                        <a:alpha val="81000"/>
                      </a:schemeClr>
                    </a:solidFill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pPr algn="ctr" eaLnBrk="0" hangingPunct="0">
                      <a:spcBef>
                        <a:spcPct val="50000"/>
                      </a:spcBef>
                      <a:defRPr/>
                    </a:pPr>
                    <a:endParaRPr lang="en-US" sz="2800" b="1" dirty="0">
                      <a:solidFill>
                        <a:srgbClr val="000000"/>
                      </a:solidFill>
                    </a:endParaRPr>
                  </a:p>
                </p:txBody>
              </p:sp>
            </p:grpSp>
          </p:grpSp>
          <p:cxnSp>
            <p:nvCxnSpPr>
              <p:cNvPr id="73" name="Straight Connector 72"/>
              <p:cNvCxnSpPr/>
              <p:nvPr/>
            </p:nvCxnSpPr>
            <p:spPr bwMode="auto">
              <a:xfrm flipV="1">
                <a:off x="7093229" y="2635466"/>
                <a:ext cx="119063" cy="65088"/>
              </a:xfrm>
              <a:prstGeom prst="line">
                <a:avLst/>
              </a:prstGeom>
              <a:noFill/>
              <a:ln w="31750" cap="flat" cmpd="sng" algn="ctr">
                <a:solidFill>
                  <a:schemeClr val="bg2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</p:spTree>
    <p:custDataLst>
      <p:tags r:id="rId2"/>
    </p:custDataLst>
    <p:extLst>
      <p:ext uri="{BB962C8B-B14F-4D97-AF65-F5344CB8AC3E}">
        <p14:creationId xmlns:p14="http://schemas.microsoft.com/office/powerpoint/2010/main" val="30510504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Slide Number Placeholder 5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>
          <a:xfrm>
            <a:off x="6553200" y="6248400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43B0E51A-E87F-4375-8402-040F8505A599}" type="slidenum">
              <a:rPr lang="en-US" sz="1400" smtClean="0">
                <a:solidFill>
                  <a:srgbClr val="000000"/>
                </a:solidFill>
                <a:latin typeface="Times" pitchFamily="18" charset="0"/>
              </a:rPr>
              <a:pPr/>
              <a:t>15</a:t>
            </a:fld>
            <a:endParaRPr lang="en-US" sz="1400" dirty="0" smtClean="0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136195" name="Text Box 2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65113" y="4338638"/>
            <a:ext cx="85566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endParaRPr lang="en-US" sz="4400" b="1" u="sng">
              <a:solidFill>
                <a:srgbClr val="000099"/>
              </a:solidFill>
              <a:ea typeface="Gulim" pitchFamily="34" charset="-127"/>
            </a:endParaRPr>
          </a:p>
        </p:txBody>
      </p:sp>
      <p:cxnSp>
        <p:nvCxnSpPr>
          <p:cNvPr id="136196" name="Straight Arrow Connector 10"/>
          <p:cNvCxnSpPr>
            <a:cxnSpLocks noChangeShapeType="1"/>
          </p:cNvCxnSpPr>
          <p:nvPr>
            <p:custDataLst>
              <p:tags r:id="rId4"/>
            </p:custDataLst>
          </p:nvPr>
        </p:nvCxnSpPr>
        <p:spPr bwMode="auto">
          <a:xfrm>
            <a:off x="3752850" y="4895850"/>
            <a:ext cx="914400" cy="914400"/>
          </a:xfrm>
          <a:prstGeom prst="straightConnector1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 type="arrow" w="med" len="med"/>
              </a14:hiddenLine>
            </a:ext>
          </a:extLst>
        </p:spPr>
      </p:cxnSp>
      <p:cxnSp>
        <p:nvCxnSpPr>
          <p:cNvPr id="136198" name="Straight Arrow Connector 14"/>
          <p:cNvCxnSpPr>
            <a:cxnSpLocks noChangeShapeType="1"/>
          </p:cNvCxnSpPr>
          <p:nvPr>
            <p:custDataLst>
              <p:tags r:id="rId5"/>
            </p:custDataLst>
          </p:nvPr>
        </p:nvCxnSpPr>
        <p:spPr bwMode="auto">
          <a:xfrm flipV="1">
            <a:off x="390525" y="5100638"/>
            <a:ext cx="381000" cy="252412"/>
          </a:xfrm>
          <a:prstGeom prst="straightConnector1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 type="arrow" w="med" len="med"/>
              </a14:hiddenLine>
            </a:ext>
          </a:extLst>
        </p:spPr>
      </p:cxnSp>
      <p:grpSp>
        <p:nvGrpSpPr>
          <p:cNvPr id="136199" name="Group 9"/>
          <p:cNvGrpSpPr>
            <a:grpSpLocks/>
          </p:cNvGrpSpPr>
          <p:nvPr>
            <p:custDataLst>
              <p:tags r:id="rId6"/>
            </p:custDataLst>
          </p:nvPr>
        </p:nvGrpSpPr>
        <p:grpSpPr bwMode="auto">
          <a:xfrm>
            <a:off x="211137" y="325037"/>
            <a:ext cx="8912225" cy="2497993"/>
            <a:chOff x="211137" y="877917"/>
            <a:chExt cx="8912225" cy="2500552"/>
          </a:xfrm>
        </p:grpSpPr>
        <p:sp>
          <p:nvSpPr>
            <p:cNvPr id="136202" name="Text Box 3"/>
            <p:cNvSpPr txBox="1">
              <a:spLocks noChangeArrowheads="1"/>
            </p:cNvSpPr>
            <p:nvPr/>
          </p:nvSpPr>
          <p:spPr bwMode="auto">
            <a:xfrm>
              <a:off x="211137" y="877917"/>
              <a:ext cx="8912225" cy="8318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ko-KR" sz="2400" i="1" dirty="0">
                  <a:solidFill>
                    <a:srgbClr val="19066A"/>
                  </a:solidFill>
                  <a:ea typeface="Gulim" pitchFamily="34" charset="-127"/>
                </a:rPr>
                <a:t>Working </a:t>
              </a:r>
              <a:r>
                <a:rPr lang="en-US" altLang="ko-KR" sz="2400" i="1" dirty="0" smtClean="0">
                  <a:solidFill>
                    <a:srgbClr val="19066A"/>
                  </a:solidFill>
                  <a:ea typeface="Gulim" pitchFamily="34" charset="-127"/>
                </a:rPr>
                <a:t>Hypothesis</a:t>
              </a:r>
            </a:p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ko-KR" sz="2400" i="1" dirty="0" smtClean="0">
                  <a:solidFill>
                    <a:srgbClr val="19066A"/>
                  </a:solidFill>
                  <a:ea typeface="Gulim" pitchFamily="34" charset="-127"/>
                </a:rPr>
                <a:t>bio-speak:</a:t>
              </a:r>
              <a:endParaRPr lang="en-US" altLang="ko-KR" i="1" dirty="0">
                <a:solidFill>
                  <a:srgbClr val="19066A"/>
                </a:solidFill>
                <a:ea typeface="Gulim" pitchFamily="34" charset="-127"/>
              </a:endParaRPr>
            </a:p>
          </p:txBody>
        </p:sp>
        <p:sp>
          <p:nvSpPr>
            <p:cNvPr id="136203" name="Rectangle 4"/>
            <p:cNvSpPr>
              <a:spLocks noChangeArrowheads="1"/>
            </p:cNvSpPr>
            <p:nvPr/>
          </p:nvSpPr>
          <p:spPr bwMode="auto">
            <a:xfrm>
              <a:off x="265113" y="2176910"/>
              <a:ext cx="8591550" cy="12015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ko-KR" sz="2800" b="1" dirty="0">
                  <a:solidFill>
                    <a:srgbClr val="19066A"/>
                  </a:solidFill>
                  <a:ea typeface="Gulim" pitchFamily="34" charset="-127"/>
                </a:rPr>
                <a:t>Crucial Biological Adaptation is</a:t>
              </a:r>
              <a:endParaRPr lang="en-US" altLang="ko-KR" sz="1600" dirty="0">
                <a:solidFill>
                  <a:srgbClr val="19066A"/>
                </a:solidFill>
                <a:ea typeface="Gulim" pitchFamily="34" charset="-127"/>
              </a:endParaRP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ko-KR" sz="4400" b="1" u="sng" dirty="0">
                  <a:solidFill>
                    <a:srgbClr val="19066A"/>
                  </a:solidFill>
                  <a:ea typeface="Gulim" pitchFamily="34" charset="-127"/>
                </a:rPr>
                <a:t>Crowded Ions </a:t>
              </a:r>
              <a:r>
                <a:rPr lang="en-US" altLang="ko-KR" sz="3200" i="1" u="sng" dirty="0">
                  <a:solidFill>
                    <a:srgbClr val="19066A"/>
                  </a:solidFill>
                  <a:ea typeface="Gulim" pitchFamily="34" charset="-127"/>
                </a:rPr>
                <a:t>and</a:t>
              </a:r>
              <a:r>
                <a:rPr lang="en-US" altLang="ko-KR" sz="4400" b="1" u="sng" dirty="0">
                  <a:solidFill>
                    <a:srgbClr val="19066A"/>
                  </a:solidFill>
                  <a:ea typeface="Gulim" pitchFamily="34" charset="-127"/>
                </a:rPr>
                <a:t> Side Chains</a:t>
              </a:r>
              <a:endParaRPr lang="en-US" sz="3200" b="1" u="sng" dirty="0">
                <a:solidFill>
                  <a:srgbClr val="19066A"/>
                </a:solidFill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700086" y="3126135"/>
            <a:ext cx="7686675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</a:rPr>
              <a:t>Biology occurs in concentrated &gt;0.3 M mixtures of spherical charges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endParaRPr lang="en-US" sz="2400" dirty="0" smtClean="0">
              <a:solidFill>
                <a:srgbClr val="002060"/>
              </a:solidFill>
            </a:endParaRPr>
          </a:p>
          <a:p>
            <a:pPr algn="ctr"/>
            <a:r>
              <a:rPr lang="en-US" sz="2400" dirty="0" smtClean="0">
                <a:solidFill>
                  <a:srgbClr val="002060"/>
                </a:solidFill>
              </a:rPr>
              <a:t>NOT IDEAL AT ALL </a:t>
            </a:r>
            <a:br>
              <a:rPr lang="en-US" sz="2400" dirty="0" smtClean="0">
                <a:solidFill>
                  <a:srgbClr val="002060"/>
                </a:solidFill>
              </a:rPr>
            </a:br>
            <a:r>
              <a:rPr lang="en-US" sz="1800" i="1" dirty="0" smtClean="0">
                <a:solidFill>
                  <a:srgbClr val="002060"/>
                </a:solidFill>
              </a:rPr>
              <a:t>Solutions </a:t>
            </a:r>
            <a:r>
              <a:rPr lang="en-US" sz="1800" i="1" dirty="0">
                <a:solidFill>
                  <a:srgbClr val="002060"/>
                </a:solidFill>
              </a:rPr>
              <a:t>are extraordinarily concentrated &gt;10M where</a:t>
            </a:r>
            <a:br>
              <a:rPr lang="en-US" sz="1800" i="1" dirty="0">
                <a:solidFill>
                  <a:srgbClr val="002060"/>
                </a:solidFill>
              </a:rPr>
            </a:br>
            <a:r>
              <a:rPr lang="en-US" sz="1800" i="1" dirty="0">
                <a:solidFill>
                  <a:srgbClr val="002060"/>
                </a:solidFill>
              </a:rPr>
              <a:t> they are most important, near DNA, enzyme active sites, and channels and </a:t>
            </a:r>
            <a:br>
              <a:rPr lang="en-US" sz="1800" i="1" dirty="0">
                <a:solidFill>
                  <a:srgbClr val="002060"/>
                </a:solidFill>
              </a:rPr>
            </a:br>
            <a:r>
              <a:rPr lang="en-US" sz="1800" i="1" dirty="0">
                <a:solidFill>
                  <a:srgbClr val="002060"/>
                </a:solidFill>
              </a:rPr>
              <a:t>electrodes of batteries and electrochemical cells. </a:t>
            </a:r>
            <a:br>
              <a:rPr lang="en-US" sz="1800" i="1" dirty="0">
                <a:solidFill>
                  <a:srgbClr val="002060"/>
                </a:solidFill>
              </a:rPr>
            </a:br>
            <a:r>
              <a:rPr lang="en-US" sz="1800" i="1" dirty="0">
                <a:solidFill>
                  <a:srgbClr val="002060"/>
                </a:solidFill>
              </a:rPr>
              <a:t>(Solid NaCl is 37M</a:t>
            </a:r>
            <a:r>
              <a:rPr lang="en-US" sz="1800" i="1" dirty="0" smtClean="0">
                <a:solidFill>
                  <a:srgbClr val="002060"/>
                </a:solidFill>
              </a:rPr>
              <a:t>)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endParaRPr lang="en-US" sz="2400" dirty="0" smtClean="0">
              <a:solidFill>
                <a:srgbClr val="002060"/>
              </a:solidFill>
            </a:endParaRPr>
          </a:p>
          <a:p>
            <a:pPr algn="ctr"/>
            <a:r>
              <a:rPr lang="en-US" sz="2400" dirty="0" smtClean="0">
                <a:solidFill>
                  <a:srgbClr val="002060"/>
                </a:solidFill>
              </a:rPr>
              <a:t>Poisson </a:t>
            </a:r>
            <a:r>
              <a:rPr lang="en-US" sz="2400" dirty="0">
                <a:solidFill>
                  <a:srgbClr val="002060"/>
                </a:solidFill>
              </a:rPr>
              <a:t>Boltzmann does NOT fit data!!</a:t>
            </a:r>
            <a:br>
              <a:rPr lang="en-US" sz="2400" dirty="0">
                <a:solidFill>
                  <a:srgbClr val="002060"/>
                </a:solidFill>
              </a:rPr>
            </a:br>
            <a:endParaRPr lang="en-US" sz="2400" i="1" dirty="0">
              <a:solidFill>
                <a:srgbClr val="00206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43694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 bwMode="auto">
          <a:xfrm>
            <a:off x="2796540" y="3200400"/>
            <a:ext cx="1280160" cy="457200"/>
          </a:xfrm>
          <a:prstGeom prst="ellipse">
            <a:avLst/>
          </a:prstGeom>
          <a:solidFill>
            <a:srgbClr val="FF0000">
              <a:alpha val="72000"/>
            </a:srgb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137160" rIns="91440" bIns="13716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en-US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40450" y="422486"/>
            <a:ext cx="7772400" cy="631858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Crowded Active Sites</a:t>
            </a:r>
            <a:br>
              <a:rPr lang="en-US" b="1" dirty="0" smtClean="0"/>
            </a:br>
            <a:r>
              <a:rPr lang="en-US" sz="2700" i="1" dirty="0" smtClean="0"/>
              <a:t>in 573 Enzymes</a:t>
            </a:r>
            <a:endParaRPr lang="en-US" sz="27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D20E70-314A-45BA-9A05-9F899E76ECEB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1125851" y="1677146"/>
          <a:ext cx="7229799" cy="4131163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609498"/>
                <a:gridCol w="2563206"/>
                <a:gridCol w="863524"/>
                <a:gridCol w="1044852"/>
                <a:gridCol w="870710"/>
                <a:gridCol w="1278009"/>
              </a:tblGrid>
              <a:tr h="868939">
                <a:tc rowSpan="2"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4000" b="1" kern="100" dirty="0" smtClean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kern="100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  Enzyme </a:t>
                      </a:r>
                      <a:r>
                        <a:rPr lang="en-US" sz="2800" b="1" kern="1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Type     </a:t>
                      </a:r>
                      <a:endParaRPr lang="en-US" sz="2800" kern="100" dirty="0">
                        <a:effectLst/>
                        <a:latin typeface="Times New Roman"/>
                        <a:ea typeface="Calibri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US" sz="1200" kern="100" dirty="0">
                        <a:effectLst/>
                        <a:latin typeface="Times New Roman"/>
                        <a:ea typeface="Calibri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US" sz="1200" kern="1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solidFill>
                            <a:srgbClr val="0D0D0D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Catalytic Active Site</a:t>
                      </a:r>
                      <a:endParaRPr lang="en-US" sz="1800" kern="100" dirty="0">
                        <a:effectLst/>
                        <a:latin typeface="Times New Roman"/>
                        <a:ea typeface="Calibri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solidFill>
                            <a:srgbClr val="0D0D0D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Density</a:t>
                      </a:r>
                      <a:r>
                        <a:rPr lang="en-US" sz="1800" b="1" kern="100" dirty="0">
                          <a:solidFill>
                            <a:srgbClr val="0D0D0D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b="1" kern="100" dirty="0" smtClean="0">
                          <a:solidFill>
                            <a:srgbClr val="0D0D0D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/>
                      </a:r>
                      <a:br>
                        <a:rPr lang="en-US" sz="1800" b="1" kern="100" dirty="0" smtClean="0">
                          <a:solidFill>
                            <a:srgbClr val="0D0D0D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</a:br>
                      <a:r>
                        <a:rPr lang="en-US" sz="1200" b="1" kern="100" dirty="0" smtClean="0">
                          <a:solidFill>
                            <a:srgbClr val="0D0D0D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en-US" sz="1200" b="1" kern="100" dirty="0">
                          <a:solidFill>
                            <a:srgbClr val="0D0D0D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Molar)</a:t>
                      </a:r>
                      <a:endParaRPr lang="en-US" sz="1200" kern="1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solidFill>
                            <a:srgbClr val="0D0D0D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Protein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</a:tr>
              <a:tr h="724116">
                <a:tc gridSpan="2" v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kern="1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kern="1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1" i="1" kern="100" dirty="0" smtClean="0">
                        <a:solidFill>
                          <a:srgbClr val="FFFFFF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i="1" kern="100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Acid</a:t>
                      </a:r>
                      <a:r>
                        <a:rPr lang="en-US" sz="1100" b="1" i="1" kern="100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/>
                      </a:r>
                      <a:br>
                        <a:rPr lang="en-US" sz="1100" b="1" i="1" kern="100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</a:br>
                      <a:r>
                        <a:rPr lang="en-US" sz="1050" i="1" kern="100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(positive)</a:t>
                      </a:r>
                      <a:endParaRPr lang="en-US" sz="1800" kern="1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i="1" kern="100" dirty="0" smtClean="0">
                        <a:solidFill>
                          <a:srgbClr val="FFFFFF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1" kern="100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Basic</a:t>
                      </a:r>
                      <a:r>
                        <a:rPr lang="en-US" sz="1200" b="1" i="1" kern="100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/>
                      </a:r>
                      <a:br>
                        <a:rPr lang="en-US" sz="1200" b="1" i="1" kern="100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</a:br>
                      <a:r>
                        <a:rPr lang="en-US" sz="1100" i="1" kern="100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(negative)</a:t>
                      </a:r>
                      <a:endParaRPr lang="en-US" sz="1800" kern="1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1" kern="100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/>
                      </a:r>
                      <a:br>
                        <a:rPr lang="en-US" sz="1800" b="1" i="1" kern="100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</a:br>
                      <a:r>
                        <a:rPr lang="en-US" sz="2400" b="1" i="0" kern="100" dirty="0" smtClean="0">
                          <a:solidFill>
                            <a:srgbClr val="C00000"/>
                          </a:solidFill>
                          <a:effectLst/>
                          <a:latin typeface="Aharoni" pitchFamily="2" charset="-79"/>
                          <a:ea typeface="Calibri"/>
                          <a:cs typeface="Aharoni" pitchFamily="2" charset="-79"/>
                        </a:rPr>
                        <a:t>|</a:t>
                      </a:r>
                      <a:r>
                        <a:rPr lang="en-US" sz="1400" b="1" i="0" kern="100" dirty="0" smtClean="0">
                          <a:solidFill>
                            <a:srgbClr val="C00000"/>
                          </a:solidFill>
                          <a:effectLst/>
                          <a:latin typeface="Aharoni" pitchFamily="2" charset="-79"/>
                          <a:ea typeface="Calibri"/>
                          <a:cs typeface="Aharoni" pitchFamily="2" charset="-79"/>
                        </a:rPr>
                        <a:t> </a:t>
                      </a:r>
                      <a:r>
                        <a:rPr lang="en-US" sz="1400" b="1" i="1" kern="100" dirty="0">
                          <a:solidFill>
                            <a:srgbClr val="C00000"/>
                          </a:solidFill>
                          <a:effectLst/>
                          <a:latin typeface="Aharoni" pitchFamily="2" charset="-79"/>
                          <a:ea typeface="Calibri"/>
                          <a:cs typeface="Aharoni" pitchFamily="2" charset="-79"/>
                        </a:rPr>
                        <a:t>Total</a:t>
                      </a:r>
                      <a:r>
                        <a:rPr lang="en-US" sz="2400" b="1" i="1" kern="100" dirty="0">
                          <a:solidFill>
                            <a:srgbClr val="C00000"/>
                          </a:solidFill>
                          <a:effectLst/>
                          <a:latin typeface="Aharoni" pitchFamily="2" charset="-79"/>
                          <a:ea typeface="Calibri"/>
                          <a:cs typeface="Aharoni" pitchFamily="2" charset="-79"/>
                        </a:rPr>
                        <a:t> </a:t>
                      </a:r>
                      <a:r>
                        <a:rPr lang="en-US" sz="2400" b="1" i="0" kern="100" dirty="0">
                          <a:solidFill>
                            <a:srgbClr val="C00000"/>
                          </a:solidFill>
                          <a:effectLst/>
                          <a:latin typeface="Aharoni" pitchFamily="2" charset="-79"/>
                          <a:ea typeface="Calibri"/>
                          <a:cs typeface="Aharoni" pitchFamily="2" charset="-79"/>
                        </a:rPr>
                        <a:t>|</a:t>
                      </a:r>
                      <a:endParaRPr lang="en-US" sz="2400" i="0" kern="100" dirty="0">
                        <a:solidFill>
                          <a:srgbClr val="C00000"/>
                        </a:solidFill>
                        <a:effectLst/>
                        <a:latin typeface="Aharoni" pitchFamily="2" charset="-79"/>
                        <a:ea typeface="Calibri"/>
                        <a:cs typeface="Aharoni" pitchFamily="2" charset="-79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i="1" kern="100" dirty="0" smtClean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1" kern="100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Elsewhere</a:t>
                      </a:r>
                      <a:endParaRPr lang="en-US" sz="1800" kern="1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</a:tr>
              <a:tr h="36205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Arial Black"/>
                          <a:ea typeface="Calibri"/>
                        </a:rPr>
                        <a:t> </a:t>
                      </a:r>
                      <a:endParaRPr lang="en-US" sz="1800" kern="1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Arial Black"/>
                          <a:ea typeface="Calibri"/>
                        </a:rPr>
                        <a:t>Total </a:t>
                      </a:r>
                      <a:r>
                        <a:rPr lang="en-US" sz="1800" kern="100" dirty="0" smtClean="0">
                          <a:effectLst/>
                          <a:latin typeface="Arial Black"/>
                          <a:ea typeface="Calibri"/>
                        </a:rPr>
                        <a:t>  (</a:t>
                      </a:r>
                      <a:r>
                        <a:rPr lang="en-US" sz="1800" kern="100" dirty="0">
                          <a:effectLst/>
                          <a:latin typeface="Arial Black"/>
                          <a:ea typeface="Calibri"/>
                        </a:rPr>
                        <a:t>n = 573)</a:t>
                      </a:r>
                      <a:endParaRPr lang="en-US" sz="1800" kern="1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chemeClr val="tx1"/>
                          </a:solidFill>
                          <a:effectLst/>
                          <a:latin typeface="Arial Black"/>
                          <a:ea typeface="Calibri"/>
                          <a:cs typeface="+mn-cs"/>
                        </a:rPr>
                        <a:t>10.6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chemeClr val="tx1"/>
                          </a:solidFill>
                          <a:effectLst/>
                          <a:latin typeface="Arial Black"/>
                          <a:ea typeface="Calibri"/>
                          <a:cs typeface="+mn-cs"/>
                        </a:rPr>
                        <a:t>8.3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solidFill>
                            <a:srgbClr val="C00000"/>
                          </a:solidFill>
                          <a:effectLst/>
                          <a:latin typeface="Arial Black"/>
                          <a:ea typeface="Calibri"/>
                          <a:cs typeface="+mn-cs"/>
                        </a:rPr>
                        <a:t>18.9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chemeClr val="tx1"/>
                          </a:solidFill>
                          <a:effectLst/>
                          <a:latin typeface="Arial Black"/>
                          <a:ea typeface="Calibri"/>
                          <a:cs typeface="+mn-cs"/>
                        </a:rPr>
                        <a:t>2.8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205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 kern="100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EC1</a:t>
                      </a:r>
                      <a:endParaRPr lang="en-US" sz="1800" i="1" kern="1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Oxidoreductases </a:t>
                      </a:r>
                      <a:r>
                        <a:rPr lang="en-US" sz="1400" kern="1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(n = 98)</a:t>
                      </a:r>
                      <a:endParaRPr lang="en-US" sz="1800" kern="1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7.5</a:t>
                      </a:r>
                      <a:endParaRPr lang="en-US" sz="2400" kern="1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4.6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12.1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2.8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205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 kern="1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EC2</a:t>
                      </a:r>
                      <a:endParaRPr lang="en-US" sz="1800" i="1" kern="1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Transferases </a:t>
                      </a:r>
                      <a:r>
                        <a:rPr lang="en-US" sz="1400" kern="1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(n = 126)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9.5</a:t>
                      </a:r>
                      <a:endParaRPr lang="en-US" sz="2400" kern="1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7.2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16.6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3.1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205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 kern="1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EC3</a:t>
                      </a:r>
                      <a:endParaRPr lang="en-US" sz="1800" i="1" kern="1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Hydrolases </a:t>
                      </a:r>
                      <a:r>
                        <a:rPr lang="en-US" sz="1400" kern="1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(n = 214)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12.1</a:t>
                      </a:r>
                      <a:endParaRPr lang="en-US" sz="2400" kern="1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10.7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22.8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2.7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205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 kern="1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EC4</a:t>
                      </a:r>
                      <a:endParaRPr lang="en-US" sz="1800" i="1" kern="1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Lyases </a:t>
                      </a:r>
                      <a:r>
                        <a:rPr lang="en-US" sz="1400" kern="1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(n = 72)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11.2</a:t>
                      </a:r>
                      <a:endParaRPr lang="en-US" sz="2400" kern="1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7.3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18.5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2.8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205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 kern="100">
                          <a:effectLst/>
                          <a:latin typeface="Arial"/>
                          <a:ea typeface="Calibri"/>
                          <a:cs typeface="Times New Roman"/>
                        </a:rPr>
                        <a:t>EC5</a:t>
                      </a:r>
                      <a:endParaRPr lang="en-US" sz="1800" i="1" kern="1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Isomerases </a:t>
                      </a:r>
                      <a:r>
                        <a:rPr lang="en-US" sz="1400" kern="1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(n = 43)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12.6</a:t>
                      </a:r>
                      <a:endParaRPr lang="en-US" sz="2400" kern="1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9.5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22.1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2.9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205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 kern="1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EC6</a:t>
                      </a:r>
                      <a:endParaRPr lang="en-US" sz="1800" i="1" kern="1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Ligases </a:t>
                      </a:r>
                      <a:r>
                        <a:rPr lang="en-US" sz="1400" kern="1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(n = 20)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9.7</a:t>
                      </a:r>
                      <a:endParaRPr lang="en-US" sz="2400" kern="1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8.3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18.0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3.0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TextBox 6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981575" y="6429375"/>
            <a:ext cx="3760788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altLang="ko-KR" i="1" dirty="0" smtClean="0">
                <a:solidFill>
                  <a:srgbClr val="000000"/>
                </a:solidFill>
                <a:ea typeface="Gulim" pitchFamily="34" charset="-127"/>
              </a:rPr>
              <a:t>Jimenez-Morales,</a:t>
            </a:r>
            <a:r>
              <a:rPr lang="en-US" altLang="ko-KR" i="1" dirty="0" smtClean="0">
                <a:solidFill>
                  <a:srgbClr val="BFBFBF"/>
                </a:solidFill>
                <a:ea typeface="Gulim" pitchFamily="34" charset="-127"/>
              </a:rPr>
              <a:t> </a:t>
            </a:r>
            <a:r>
              <a:rPr lang="en-US" altLang="ko-KR" i="1" dirty="0" smtClean="0">
                <a:solidFill>
                  <a:srgbClr val="000000"/>
                </a:solidFill>
                <a:ea typeface="Gulim" pitchFamily="34" charset="-127"/>
              </a:rPr>
              <a:t>Liang, Eisenberg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69809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2666" y="182634"/>
            <a:ext cx="8288867" cy="1143000"/>
          </a:xfrm>
        </p:spPr>
        <p:txBody>
          <a:bodyPr/>
          <a:lstStyle/>
          <a:p>
            <a:r>
              <a:rPr lang="en-US" sz="36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Electrolytes are Complex Fluids</a:t>
            </a:r>
            <a:endParaRPr lang="en-US" sz="4800" b="1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14EFB2-E178-4E19-9164-D3C7EFBD3576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30059" y="2023898"/>
            <a:ext cx="4881034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</a:rPr>
              <a:t>Treating a </a:t>
            </a:r>
            <a:br>
              <a:rPr lang="en-US" sz="3200" b="1" dirty="0" smtClean="0">
                <a:solidFill>
                  <a:srgbClr val="002060"/>
                </a:solidFill>
              </a:rPr>
            </a:br>
            <a:r>
              <a:rPr lang="en-US" sz="3600" b="1" dirty="0">
                <a:solidFill>
                  <a:srgbClr val="002060"/>
                </a:solidFill>
                <a:latin typeface="Arial Black" panose="020B0A04020102020204" pitchFamily="34" charset="0"/>
                <a:cs typeface="Arial"/>
              </a:rPr>
              <a:t>Complex Fluid </a:t>
            </a:r>
            <a:br>
              <a:rPr lang="en-US" sz="3600" b="1" dirty="0">
                <a:solidFill>
                  <a:srgbClr val="002060"/>
                </a:solidFill>
                <a:latin typeface="Arial Black" panose="020B0A04020102020204" pitchFamily="34" charset="0"/>
                <a:cs typeface="Arial"/>
              </a:rPr>
            </a:br>
            <a:r>
              <a:rPr lang="en-US" sz="3200" b="1" dirty="0" smtClean="0">
                <a:solidFill>
                  <a:srgbClr val="002060"/>
                </a:solidFill>
              </a:rPr>
              <a:t>as if it were a </a:t>
            </a:r>
            <a:br>
              <a:rPr lang="en-US" sz="3200" b="1" dirty="0" smtClean="0">
                <a:solidFill>
                  <a:srgbClr val="002060"/>
                </a:solidFill>
              </a:rPr>
            </a:br>
            <a:r>
              <a:rPr lang="en-US" sz="3600" b="1" dirty="0">
                <a:solidFill>
                  <a:srgbClr val="002060"/>
                </a:solidFill>
                <a:latin typeface="Arial Black" panose="020B0A04020102020204" pitchFamily="34" charset="0"/>
                <a:cs typeface="Arial"/>
              </a:rPr>
              <a:t>Simple Fluid </a:t>
            </a:r>
            <a:r>
              <a:rPr lang="en-US" sz="3600" b="1" dirty="0" smtClean="0">
                <a:solidFill>
                  <a:srgbClr val="002060"/>
                </a:solidFill>
                <a:latin typeface="Arial Black" panose="020B0A04020102020204" pitchFamily="34" charset="0"/>
                <a:cs typeface="Arial"/>
              </a:rPr>
              <a:t/>
            </a:r>
            <a:br>
              <a:rPr lang="en-US" sz="3600" b="1" dirty="0" smtClean="0">
                <a:solidFill>
                  <a:srgbClr val="002060"/>
                </a:solidFill>
                <a:latin typeface="Arial Black" panose="020B0A04020102020204" pitchFamily="34" charset="0"/>
                <a:cs typeface="Arial"/>
              </a:rPr>
            </a:br>
            <a:r>
              <a:rPr lang="en-US" sz="3200" b="1" dirty="0" smtClean="0">
                <a:solidFill>
                  <a:srgbClr val="002060"/>
                </a:solidFill>
              </a:rPr>
              <a:t>will produce </a:t>
            </a:r>
            <a:br>
              <a:rPr lang="en-US" sz="3200" b="1" dirty="0" smtClean="0">
                <a:solidFill>
                  <a:srgbClr val="002060"/>
                </a:solidFill>
              </a:rPr>
            </a:br>
            <a:r>
              <a:rPr lang="en-US" sz="3600" b="1" dirty="0" smtClean="0">
                <a:solidFill>
                  <a:srgbClr val="002060"/>
                </a:solidFill>
                <a:latin typeface="Arial Black" panose="020B0A04020102020204" pitchFamily="34" charset="0"/>
                <a:cs typeface="Arial"/>
              </a:rPr>
              <a:t>Elusive Results</a:t>
            </a:r>
            <a:endParaRPr lang="en-US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8369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5556" y="194157"/>
            <a:ext cx="8134672" cy="8079135"/>
          </a:xfrm>
        </p:spPr>
        <p:txBody>
          <a:bodyPr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Idealized Theories </a:t>
            </a:r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like Debye Hückel and Poisson Boltzmann</a:t>
            </a:r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not fit data at all</a:t>
            </a:r>
            <a:br>
              <a:rPr lang="en-US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1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any biological solution</a:t>
            </a:r>
            <a:br>
              <a:rPr lang="en-US" sz="31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b="1" i="1" dirty="0" smtClean="0">
                <a:solidFill>
                  <a:srgbClr val="00206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I do not exaggerate as quotations will show</a:t>
            </a:r>
            <a:r>
              <a:rPr lang="en-US" sz="31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1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1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1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Biological solutions are always </a:t>
            </a:r>
            <a:r>
              <a:rPr lang="en-US" sz="1800" b="1" u="sng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mixtures </a:t>
            </a:r>
            <a:r>
              <a:rPr lang="en-US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total concentrations &gt;100 mM</a:t>
            </a:r>
            <a:b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involve Ca</a:t>
            </a:r>
            <a:r>
              <a:rPr lang="en-US" sz="1800" b="1" baseline="30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2+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other </a:t>
            </a:r>
            <a:r>
              <a:rPr lang="en-US" sz="1800" b="1" u="sng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multi-valent  ions </a:t>
            </a:r>
            <a:r>
              <a:rPr lang="en-US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Debye Hückel 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Poisson Boltzmann are usable</a:t>
            </a:r>
            <a:b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ONLY </a:t>
            </a:r>
            <a:b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pure NaCl &lt;50 mM</a:t>
            </a:r>
            <a:b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/>
            </a:r>
            <a:br>
              <a:rPr lang="en-US" dirty="0" smtClean="0">
                <a:solidFill>
                  <a:srgbClr val="002060"/>
                </a:solidFill>
                <a:latin typeface="Arial Black" panose="020B0A04020102020204" pitchFamily="34" charset="0"/>
              </a:rPr>
            </a:b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/>
            </a:r>
            <a:b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</a:br>
            <a:endParaRPr lang="en-US" dirty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1DF597-A23F-481D-AB1A-251C9BF8C3F7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18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2369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259" y="532660"/>
            <a:ext cx="8229600" cy="5752729"/>
          </a:xfrm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Robinson </a:t>
            </a:r>
            <a:r>
              <a:rPr lang="en-US" sz="2400" dirty="0">
                <a:solidFill>
                  <a:srgbClr val="002060"/>
                </a:solidFill>
                <a:latin typeface="Arial Black" panose="020B0A04020102020204" pitchFamily="34" charset="0"/>
              </a:rPr>
              <a:t>and Stokes </a:t>
            </a:r>
            <a:r>
              <a:rPr lang="en-US" sz="24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/>
            </a:r>
            <a:br>
              <a:rPr lang="en-US" sz="2400" dirty="0" smtClean="0">
                <a:solidFill>
                  <a:srgbClr val="002060"/>
                </a:solidFill>
                <a:latin typeface="Arial Black" panose="020B0A04020102020204" pitchFamily="34" charset="0"/>
              </a:rPr>
            </a:br>
            <a:r>
              <a:rPr lang="en-US" sz="2400" dirty="0" smtClean="0">
                <a:solidFill>
                  <a:srgbClr val="002060"/>
                </a:solidFill>
              </a:rPr>
              <a:t> Classic text </a:t>
            </a:r>
            <a:br>
              <a:rPr lang="en-US" sz="2400" dirty="0" smtClean="0">
                <a:solidFill>
                  <a:srgbClr val="002060"/>
                </a:solidFill>
              </a:rPr>
            </a:br>
            <a:r>
              <a:rPr lang="en-US" sz="2400" i="1" dirty="0" smtClean="0">
                <a:solidFill>
                  <a:srgbClr val="002060"/>
                </a:solidFill>
              </a:rPr>
              <a:t>(not </a:t>
            </a:r>
            <a:r>
              <a:rPr lang="en-US" sz="2400" i="1" dirty="0">
                <a:solidFill>
                  <a:srgbClr val="002060"/>
                </a:solidFill>
              </a:rPr>
              <a:t>otherwise noted for its emotional content) </a:t>
            </a:r>
            <a:r>
              <a:rPr lang="en-US" sz="2400" dirty="0" smtClean="0">
                <a:solidFill>
                  <a:srgbClr val="002060"/>
                </a:solidFill>
              </a:rPr>
              <a:t/>
            </a:r>
            <a:br>
              <a:rPr lang="en-US" sz="2400" dirty="0" smtClean="0">
                <a:solidFill>
                  <a:srgbClr val="002060"/>
                </a:solidFill>
              </a:rPr>
            </a:br>
            <a:r>
              <a:rPr lang="en-US" sz="2400" dirty="0" smtClean="0">
                <a:solidFill>
                  <a:srgbClr val="002060"/>
                </a:solidFill>
              </a:rPr>
              <a:t>gives </a:t>
            </a:r>
            <a:r>
              <a:rPr lang="en-US" sz="2400" dirty="0">
                <a:solidFill>
                  <a:srgbClr val="002060"/>
                </a:solidFill>
              </a:rPr>
              <a:t>a glimpse of </a:t>
            </a:r>
            <a:r>
              <a:rPr lang="en-US" sz="2400" dirty="0" smtClean="0">
                <a:solidFill>
                  <a:srgbClr val="002060"/>
                </a:solidFill>
              </a:rPr>
              <a:t>frustration of physical chemists</a:t>
            </a:r>
            <a:r>
              <a:rPr lang="en-US" sz="2400" dirty="0">
                <a:solidFill>
                  <a:srgbClr val="002060"/>
                </a:solidFill>
              </a:rPr>
              <a:t/>
            </a:r>
            <a:br>
              <a:rPr lang="en-US" sz="2400" dirty="0">
                <a:solidFill>
                  <a:srgbClr val="002060"/>
                </a:solidFill>
              </a:rPr>
            </a:br>
            <a:r>
              <a:rPr lang="en-US" sz="2400" dirty="0">
                <a:solidFill>
                  <a:srgbClr val="002060"/>
                </a:solidFill>
              </a:rPr>
              <a:t> </a:t>
            </a:r>
            <a:br>
              <a:rPr lang="en-US" sz="2400" dirty="0">
                <a:solidFill>
                  <a:srgbClr val="002060"/>
                </a:solidFill>
              </a:rPr>
            </a:br>
            <a:r>
              <a:rPr lang="en-US" sz="3200" b="1" dirty="0">
                <a:solidFill>
                  <a:srgbClr val="002060"/>
                </a:solidFill>
              </a:rPr>
              <a:t>“In regard to concentrated solutions, many workers </a:t>
            </a:r>
            <a:r>
              <a:rPr lang="en-US" sz="3200" b="1" u="sng" dirty="0">
                <a:solidFill>
                  <a:srgbClr val="002060"/>
                </a:solidFill>
              </a:rPr>
              <a:t>adopt a counsel of despair</a:t>
            </a:r>
            <a:r>
              <a:rPr lang="en-US" sz="3200" b="1" dirty="0">
                <a:solidFill>
                  <a:srgbClr val="002060"/>
                </a:solidFill>
              </a:rPr>
              <a:t>, confining their interest to concentrations below about 0.02 M, ... </a:t>
            </a:r>
            <a:r>
              <a:rPr lang="en-US" sz="3200" b="1" dirty="0" smtClean="0">
                <a:solidFill>
                  <a:srgbClr val="002060"/>
                </a:solidFill>
              </a:rPr>
              <a:t>”</a:t>
            </a:r>
            <a:r>
              <a:rPr lang="en-US" sz="2400" dirty="0">
                <a:solidFill>
                  <a:srgbClr val="002060"/>
                </a:solidFill>
              </a:rPr>
              <a:t/>
            </a:r>
            <a:br>
              <a:rPr lang="en-US" sz="2400" dirty="0">
                <a:solidFill>
                  <a:srgbClr val="002060"/>
                </a:solidFill>
              </a:rPr>
            </a:br>
            <a:r>
              <a:rPr lang="en-US" sz="2400" b="1" dirty="0">
                <a:solidFill>
                  <a:srgbClr val="002060"/>
                </a:solidFill>
              </a:rPr>
              <a:t> </a:t>
            </a:r>
            <a:r>
              <a:rPr lang="en-US" sz="2400" dirty="0">
                <a:solidFill>
                  <a:srgbClr val="002060"/>
                </a:solidFill>
              </a:rPr>
              <a:t/>
            </a:r>
            <a:br>
              <a:rPr lang="en-US" sz="2400" dirty="0">
                <a:solidFill>
                  <a:srgbClr val="002060"/>
                </a:solidFill>
              </a:rPr>
            </a:br>
            <a:r>
              <a:rPr lang="en-US" sz="2400" dirty="0" smtClean="0">
                <a:solidFill>
                  <a:srgbClr val="002060"/>
                </a:solidFill>
              </a:rPr>
              <a:t>p. 302 </a:t>
            </a:r>
            <a:r>
              <a:rPr lang="en-US" sz="2400" i="1" dirty="0" smtClean="0">
                <a:solidFill>
                  <a:srgbClr val="002060"/>
                </a:solidFill>
              </a:rPr>
              <a:t>Electrolyte Solutions</a:t>
            </a:r>
            <a:r>
              <a:rPr lang="en-US" sz="2400" dirty="0" smtClean="0">
                <a:solidFill>
                  <a:srgbClr val="002060"/>
                </a:solidFill>
              </a:rPr>
              <a:t> (1959) </a:t>
            </a:r>
            <a:r>
              <a:rPr lang="en-US" sz="2400" dirty="0" err="1">
                <a:solidFill>
                  <a:srgbClr val="002060"/>
                </a:solidFill>
              </a:rPr>
              <a:t>Butterworths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smtClean="0">
                <a:solidFill>
                  <a:srgbClr val="002060"/>
                </a:solidFill>
              </a:rPr>
              <a:t>, </a:t>
            </a:r>
            <a:br>
              <a:rPr lang="en-US" sz="2400" dirty="0" smtClean="0">
                <a:solidFill>
                  <a:srgbClr val="002060"/>
                </a:solidFill>
              </a:rPr>
            </a:br>
            <a:r>
              <a:rPr lang="en-US" sz="2400" dirty="0" smtClean="0">
                <a:solidFill>
                  <a:srgbClr val="002060"/>
                </a:solidFill>
              </a:rPr>
              <a:t>also Dover (2002), </a:t>
            </a:r>
            <a:r>
              <a:rPr lang="en-US" sz="2400" u="sng" dirty="0" smtClean="0">
                <a:solidFill>
                  <a:srgbClr val="002060"/>
                </a:solidFill>
              </a:rPr>
              <a:t>emphasis added</a:t>
            </a:r>
            <a:r>
              <a:rPr lang="en-US" sz="2400" dirty="0">
                <a:solidFill>
                  <a:srgbClr val="002060"/>
                </a:solidFill>
              </a:rPr>
              <a:t/>
            </a:r>
            <a:br>
              <a:rPr lang="en-US" sz="2400" dirty="0">
                <a:solidFill>
                  <a:srgbClr val="002060"/>
                </a:solidFill>
              </a:rPr>
            </a:br>
            <a:r>
              <a:rPr lang="en-US" sz="2400" dirty="0">
                <a:solidFill>
                  <a:srgbClr val="002060"/>
                </a:solidFill>
              </a:rPr>
              <a:t> </a:t>
            </a:r>
            <a:br>
              <a:rPr lang="en-US" sz="2400" dirty="0">
                <a:solidFill>
                  <a:srgbClr val="002060"/>
                </a:solidFill>
              </a:rPr>
            </a:b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7010400" y="6381750"/>
            <a:ext cx="2133600" cy="4762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6F9CD7F-2F72-4552-94BA-F600791427D5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19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1200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549" y="136856"/>
            <a:ext cx="8796980" cy="1470025"/>
          </a:xfrm>
        </p:spPr>
        <p:txBody>
          <a:bodyPr/>
          <a:lstStyle/>
          <a:p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Saturation of Ions in Channels and Solutions: </a:t>
            </a:r>
            <a:b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</a:br>
            <a:r>
              <a:rPr lang="en-US" sz="1800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a Fermi-Poisson Treatment</a:t>
            </a:r>
            <a:endParaRPr lang="en-US" sz="2400" dirty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16110" y="1527210"/>
            <a:ext cx="6400800" cy="1752600"/>
          </a:xfrm>
        </p:spPr>
        <p:txBody>
          <a:bodyPr/>
          <a:lstStyle/>
          <a:p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Bob Eisenberg</a:t>
            </a:r>
          </a:p>
          <a:p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Jinn Liang Liu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en-US" sz="2000" i="1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1DF597-A23F-481D-AB1A-251C9BF8C3F7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3169006" y="2694965"/>
            <a:ext cx="2565969" cy="3013377"/>
            <a:chOff x="3029704" y="4009019"/>
            <a:chExt cx="1941627" cy="2389525"/>
          </a:xfrm>
        </p:grpSpPr>
        <p:sp>
          <p:nvSpPr>
            <p:cNvPr id="8" name="TextBox 7"/>
            <p:cNvSpPr txBox="1"/>
            <p:nvPr/>
          </p:nvSpPr>
          <p:spPr>
            <a:xfrm>
              <a:off x="3409289" y="4009019"/>
              <a:ext cx="1200691" cy="338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dirty="0" smtClean="0"/>
                <a:t>     劉</a:t>
              </a:r>
              <a:r>
                <a:rPr lang="ja-JP" altLang="en-US" dirty="0"/>
                <a:t>晉</a:t>
              </a:r>
              <a:r>
                <a:rPr lang="ja-JP" altLang="en-US" dirty="0" smtClean="0"/>
                <a:t>良</a:t>
              </a:r>
              <a:endParaRPr lang="en-US" dirty="0">
                <a:latin typeface="+mn-lt"/>
              </a:endParaRP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29704" y="4404441"/>
              <a:ext cx="1941627" cy="1994103"/>
            </a:xfrm>
            <a:prstGeom prst="rect">
              <a:avLst/>
            </a:prstGeom>
          </p:spPr>
        </p:pic>
      </p:grpSp>
      <p:sp>
        <p:nvSpPr>
          <p:cNvPr id="10" name="Rectangle 9"/>
          <p:cNvSpPr/>
          <p:nvPr/>
        </p:nvSpPr>
        <p:spPr>
          <a:xfrm>
            <a:off x="2620425" y="5967413"/>
            <a:ext cx="368722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chemeClr val="accent2">
                    <a:lumMod val="75000"/>
                  </a:schemeClr>
                </a:solidFill>
              </a:rPr>
              <a:t>Jinn-Liang is first author on our papers</a:t>
            </a:r>
          </a:p>
        </p:txBody>
      </p:sp>
    </p:spTree>
    <p:extLst>
      <p:ext uri="{BB962C8B-B14F-4D97-AF65-F5344CB8AC3E}">
        <p14:creationId xmlns:p14="http://schemas.microsoft.com/office/powerpoint/2010/main" val="3922313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ChangeArrowheads="1"/>
          </p:cNvSpPr>
          <p:nvPr/>
        </p:nvSpPr>
        <p:spPr bwMode="auto">
          <a:xfrm>
            <a:off x="3617913" y="3130550"/>
            <a:ext cx="5697537" cy="387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smtClean="0">
                <a:solidFill>
                  <a:srgbClr val="0B032F"/>
                </a:solidFill>
                <a:latin typeface="Calibri" pitchFamily="34" charset="0"/>
              </a:rPr>
              <a:t>“It is still a fact that over the last decades, </a:t>
            </a:r>
            <a:r>
              <a:rPr lang="en-US" altLang="en-US" sz="2000" b="1" smtClean="0">
                <a:solidFill>
                  <a:srgbClr val="0B032F"/>
                </a:solidFill>
                <a:latin typeface="Calibri" pitchFamily="34" charset="0"/>
              </a:rPr>
              <a:t/>
            </a:r>
            <a:br>
              <a:rPr lang="en-US" altLang="en-US" sz="2000" b="1" smtClean="0">
                <a:solidFill>
                  <a:srgbClr val="0B032F"/>
                </a:solidFill>
                <a:latin typeface="Calibri" pitchFamily="34" charset="0"/>
              </a:rPr>
            </a:br>
            <a:r>
              <a:rPr lang="en-US" altLang="en-US" sz="3600" b="1" smtClean="0">
                <a:solidFill>
                  <a:srgbClr val="0B032F"/>
                </a:solidFill>
                <a:latin typeface="Calibri" pitchFamily="34" charset="0"/>
              </a:rPr>
              <a:t>it was easier to fly to the moon </a:t>
            </a:r>
            <a:r>
              <a:rPr lang="en-US" altLang="en-US" sz="2800" b="1" smtClean="0">
                <a:solidFill>
                  <a:srgbClr val="0B032F"/>
                </a:solidFill>
                <a:latin typeface="Calibri" pitchFamily="34" charset="0"/>
              </a:rPr>
              <a:t/>
            </a:r>
            <a:br>
              <a:rPr lang="en-US" altLang="en-US" sz="2800" b="1" smtClean="0">
                <a:solidFill>
                  <a:srgbClr val="0B032F"/>
                </a:solidFill>
                <a:latin typeface="Calibri" pitchFamily="34" charset="0"/>
              </a:rPr>
            </a:br>
            <a:r>
              <a:rPr lang="en-US" altLang="en-US" sz="2000" smtClean="0">
                <a:solidFill>
                  <a:srgbClr val="0B032F"/>
                </a:solidFill>
                <a:latin typeface="Calibri" pitchFamily="34" charset="0"/>
              </a:rPr>
              <a:t>than to describe the </a:t>
            </a:r>
            <a:br>
              <a:rPr lang="en-US" altLang="en-US" sz="2000" smtClean="0">
                <a:solidFill>
                  <a:srgbClr val="0B032F"/>
                </a:solidFill>
                <a:latin typeface="Calibri" pitchFamily="34" charset="0"/>
              </a:rPr>
            </a:br>
            <a:r>
              <a:rPr lang="en-US" altLang="en-US" b="1" smtClean="0">
                <a:solidFill>
                  <a:srgbClr val="0B032F"/>
                </a:solidFill>
                <a:latin typeface="Calibri" pitchFamily="34" charset="0"/>
              </a:rPr>
              <a:t>free energy </a:t>
            </a:r>
            <a:br>
              <a:rPr lang="en-US" altLang="en-US" b="1" smtClean="0">
                <a:solidFill>
                  <a:srgbClr val="0B032F"/>
                </a:solidFill>
                <a:latin typeface="Calibri" pitchFamily="34" charset="0"/>
              </a:rPr>
            </a:br>
            <a:r>
              <a:rPr lang="en-US" altLang="en-US" b="1" smtClean="0">
                <a:solidFill>
                  <a:srgbClr val="0B032F"/>
                </a:solidFill>
                <a:latin typeface="Calibri" pitchFamily="34" charset="0"/>
              </a:rPr>
              <a:t>of even the simplest salt solutions </a:t>
            </a:r>
            <a:r>
              <a:rPr lang="en-US" altLang="en-US" sz="2400" b="1" smtClean="0">
                <a:solidFill>
                  <a:srgbClr val="0B032F"/>
                </a:solidFill>
                <a:latin typeface="Calibri" pitchFamily="34" charset="0"/>
              </a:rPr>
              <a:t/>
            </a:r>
            <a:br>
              <a:rPr lang="en-US" altLang="en-US" sz="2400" b="1" smtClean="0">
                <a:solidFill>
                  <a:srgbClr val="0B032F"/>
                </a:solidFill>
                <a:latin typeface="Calibri" pitchFamily="34" charset="0"/>
              </a:rPr>
            </a:br>
            <a:r>
              <a:rPr lang="en-US" altLang="en-US" sz="2000" i="1" smtClean="0">
                <a:solidFill>
                  <a:srgbClr val="0B032F"/>
                </a:solidFill>
                <a:latin typeface="Calibri" pitchFamily="34" charset="0"/>
              </a:rPr>
              <a:t>beyond a concentration of 0.1M or so.”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smtClean="0">
              <a:solidFill>
                <a:srgbClr val="0B032F"/>
              </a:solidFill>
              <a:latin typeface="Calibri" pitchFamily="34" charset="0"/>
            </a:endParaRPr>
          </a:p>
        </p:txBody>
      </p:sp>
      <p:grpSp>
        <p:nvGrpSpPr>
          <p:cNvPr id="15363" name="Group 2"/>
          <p:cNvGrpSpPr>
            <a:grpSpLocks/>
          </p:cNvGrpSpPr>
          <p:nvPr/>
        </p:nvGrpSpPr>
        <p:grpSpPr bwMode="auto">
          <a:xfrm>
            <a:off x="-103636" y="371310"/>
            <a:ext cx="4209810" cy="4997779"/>
            <a:chOff x="120807" y="1798479"/>
            <a:chExt cx="3497263" cy="4161949"/>
          </a:xfrm>
        </p:grpSpPr>
        <p:pic>
          <p:nvPicPr>
            <p:cNvPr id="15366" name="Picture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5302" y="1798479"/>
              <a:ext cx="2708275" cy="3411537"/>
            </a:xfrm>
            <a:prstGeom prst="rect">
              <a:avLst/>
            </a:prstGeom>
            <a:noFill/>
            <a:ln w="444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367" name="Rectangle 3"/>
            <p:cNvSpPr>
              <a:spLocks noChangeArrowheads="1"/>
            </p:cNvSpPr>
            <p:nvPr/>
          </p:nvSpPr>
          <p:spPr bwMode="auto">
            <a:xfrm>
              <a:off x="120807" y="5376228"/>
              <a:ext cx="3497263" cy="584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 dirty="0" smtClean="0">
                  <a:solidFill>
                    <a:srgbClr val="0B032F"/>
                  </a:solidFill>
                  <a:latin typeface="Calibri" pitchFamily="34" charset="0"/>
                </a:rPr>
                <a:t>Kunz, W. "</a:t>
              </a:r>
              <a:r>
                <a:rPr lang="en-US" altLang="en-US" sz="1400" b="1" dirty="0" smtClean="0">
                  <a:solidFill>
                    <a:srgbClr val="0B032F"/>
                  </a:solidFill>
                  <a:latin typeface="Calibri" pitchFamily="34" charset="0"/>
                </a:rPr>
                <a:t>Specific Ion Effects</a:t>
              </a:r>
              <a:r>
                <a:rPr lang="en-US" altLang="en-US" sz="1400" dirty="0" smtClean="0">
                  <a:solidFill>
                    <a:srgbClr val="0B032F"/>
                  </a:solidFill>
                  <a:latin typeface="Calibri" pitchFamily="34" charset="0"/>
                </a:rPr>
                <a:t>"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 dirty="0" smtClean="0">
                  <a:solidFill>
                    <a:srgbClr val="0B032F"/>
                  </a:solidFill>
                  <a:latin typeface="Calibri" pitchFamily="34" charset="0"/>
                </a:rPr>
                <a:t>World Scientific Singapore, 2009; p 11</a:t>
              </a:r>
              <a:r>
                <a:rPr lang="en-US" altLang="en-US" sz="1800" dirty="0" smtClean="0">
                  <a:solidFill>
                    <a:srgbClr val="0B032F"/>
                  </a:solidFill>
                  <a:latin typeface="Calibri" pitchFamily="34" charset="0"/>
                </a:rPr>
                <a:t>.</a:t>
              </a:r>
            </a:p>
          </p:txBody>
        </p:sp>
      </p:grpSp>
      <p:sp>
        <p:nvSpPr>
          <p:cNvPr id="15365" name="TextBox 1"/>
          <p:cNvSpPr txBox="1">
            <a:spLocks noChangeArrowheads="1"/>
          </p:cNvSpPr>
          <p:nvPr/>
        </p:nvSpPr>
        <p:spPr bwMode="auto">
          <a:xfrm>
            <a:off x="5197475" y="2840038"/>
            <a:ext cx="2224088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1800" b="1" dirty="0" smtClean="0">
                <a:solidFill>
                  <a:srgbClr val="000000"/>
                </a:solidFill>
              </a:rPr>
              <a:t>Werner Kunz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0" y="6415733"/>
            <a:ext cx="656439" cy="566386"/>
          </a:xfrm>
        </p:spPr>
        <p:txBody>
          <a:bodyPr/>
          <a:lstStyle/>
          <a:p>
            <a:pPr>
              <a:defRPr/>
            </a:pPr>
            <a:fld id="{DD5AEADE-BA6F-4D8D-8413-94C6CE1C6E9E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pic>
        <p:nvPicPr>
          <p:cNvPr id="289794" name="Picture 2" descr="http://www.skh-gmbh.de/files/skh/contentimages/prof_dr_werner_kunz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183" y="763480"/>
            <a:ext cx="2610671" cy="1958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6819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14EFB2-E178-4E19-9164-D3C7EFBD3576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722119" y="1223961"/>
            <a:ext cx="7900587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</a:rPr>
              <a:t>“Poisson Boltzmann theories are </a:t>
            </a:r>
            <a:r>
              <a:rPr lang="en-US" sz="2800" b="1" dirty="0">
                <a:solidFill>
                  <a:srgbClr val="002060"/>
                </a:solidFill>
              </a:rPr>
              <a:t>restricted to such low concentrations that </a:t>
            </a:r>
            <a:r>
              <a:rPr lang="en-US" sz="2800" b="1" dirty="0" smtClean="0">
                <a:solidFill>
                  <a:srgbClr val="002060"/>
                </a:solidFill>
              </a:rPr>
              <a:t/>
            </a:r>
            <a:br>
              <a:rPr lang="en-US" sz="2800" b="1" dirty="0" smtClean="0">
                <a:solidFill>
                  <a:srgbClr val="002060"/>
                </a:solidFill>
              </a:rPr>
            </a:br>
            <a:r>
              <a:rPr lang="en-US" sz="28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the solutions cannot be studied </a:t>
            </a:r>
            <a:r>
              <a:rPr lang="en-US" sz="2800" b="1" dirty="0" smtClean="0">
                <a:solidFill>
                  <a:srgbClr val="002060"/>
                </a:solidFill>
              </a:rPr>
              <a:t/>
            </a:r>
            <a:br>
              <a:rPr lang="en-US" sz="2800" b="1" dirty="0" smtClean="0">
                <a:solidFill>
                  <a:srgbClr val="002060"/>
                </a:solidFill>
              </a:rPr>
            </a:br>
            <a:r>
              <a:rPr lang="en-US" sz="2800" b="1" dirty="0" smtClean="0">
                <a:solidFill>
                  <a:srgbClr val="002060"/>
                </a:solidFill>
              </a:rPr>
              <a:t>in the laboratory”</a:t>
            </a:r>
          </a:p>
          <a:p>
            <a:pPr algn="ctr"/>
            <a:endParaRPr lang="en-US" sz="2800" b="1" dirty="0">
              <a:solidFill>
                <a:srgbClr val="002060"/>
              </a:solidFill>
            </a:endParaRPr>
          </a:p>
          <a:p>
            <a:pPr algn="ctr"/>
            <a:endParaRPr lang="en-US" sz="2800" b="1" dirty="0" smtClean="0">
              <a:solidFill>
                <a:srgbClr val="202366"/>
              </a:solidFill>
            </a:endParaRPr>
          </a:p>
          <a:p>
            <a:pPr algn="ctr"/>
            <a:endParaRPr lang="en-US" dirty="0">
              <a:solidFill>
                <a:srgbClr val="202366"/>
              </a:solidFill>
            </a:endParaRPr>
          </a:p>
          <a:p>
            <a:pPr algn="ctr"/>
            <a:r>
              <a:rPr lang="en-US" b="1" dirty="0" smtClean="0">
                <a:solidFill>
                  <a:srgbClr val="002060"/>
                </a:solidFill>
              </a:rPr>
              <a:t>slight paraphrase of p. 125 of Barthel,  Krienke, and Kunz , Springer, 1998</a:t>
            </a:r>
          </a:p>
          <a:p>
            <a:pPr algn="ctr"/>
            <a:endParaRPr lang="en-US" b="1" dirty="0">
              <a:solidFill>
                <a:srgbClr val="002060"/>
              </a:solidFill>
            </a:endParaRPr>
          </a:p>
          <a:p>
            <a:pPr algn="ctr"/>
            <a:r>
              <a:rPr lang="en-US" dirty="0" smtClean="0">
                <a:solidFill>
                  <a:srgbClr val="002060"/>
                </a:solidFill>
              </a:rPr>
              <a:t>Original text “… experimental verification often </a:t>
            </a:r>
            <a:r>
              <a:rPr lang="en-US" dirty="0">
                <a:solidFill>
                  <a:srgbClr val="002060"/>
                </a:solidFill>
              </a:rPr>
              <a:t>proves to be an unsolvable </a:t>
            </a:r>
            <a:r>
              <a:rPr lang="en-US" dirty="0" smtClean="0">
                <a:solidFill>
                  <a:srgbClr val="002060"/>
                </a:solidFill>
              </a:rPr>
              <a:t>task”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79283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5394" y="1322805"/>
            <a:ext cx="7759337" cy="3288384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“ …. it </a:t>
            </a:r>
            <a:r>
              <a:rPr lang="en-US" sz="2800" dirty="0">
                <a:solidFill>
                  <a:srgbClr val="002060"/>
                </a:solidFill>
                <a:latin typeface="Arial Black" panose="020B0A04020102020204" pitchFamily="34" charset="0"/>
              </a:rPr>
              <a:t>is almost never valid </a:t>
            </a:r>
            <a:r>
              <a:rPr lang="en-US" sz="28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/>
            </a:r>
            <a:br>
              <a:rPr lang="en-US" sz="2800" dirty="0" smtClean="0">
                <a:solidFill>
                  <a:srgbClr val="002060"/>
                </a:solidFill>
                <a:latin typeface="Arial Black" panose="020B0A04020102020204" pitchFamily="34" charset="0"/>
              </a:rPr>
            </a:br>
            <a:r>
              <a:rPr lang="en-US" sz="28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to </a:t>
            </a:r>
            <a:r>
              <a:rPr lang="en-US" sz="2800" dirty="0">
                <a:solidFill>
                  <a:srgbClr val="002060"/>
                </a:solidFill>
                <a:latin typeface="Arial Black" panose="020B0A04020102020204" pitchFamily="34" charset="0"/>
              </a:rPr>
              <a:t>use </a:t>
            </a:r>
            <a:r>
              <a:rPr lang="en-US" sz="28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Debye-Hückel theory</a:t>
            </a:r>
          </a:p>
          <a:p>
            <a:r>
              <a:rPr lang="en-US" sz="22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/>
            </a:r>
            <a:br>
              <a:rPr lang="en-US" sz="2200" dirty="0" smtClean="0">
                <a:solidFill>
                  <a:srgbClr val="002060"/>
                </a:solidFill>
                <a:latin typeface="Arial Black" panose="020B0A04020102020204" pitchFamily="34" charset="0"/>
              </a:rPr>
            </a:br>
            <a:r>
              <a:rPr lang="en-US" sz="1900" dirty="0">
                <a:solidFill>
                  <a:srgbClr val="002060"/>
                </a:solidFill>
                <a:latin typeface="Arial Black" panose="020B0A04020102020204" pitchFamily="34" charset="0"/>
              </a:rPr>
              <a:t> … it is important to take proper account </a:t>
            </a:r>
            <a:r>
              <a:rPr lang="en-US" sz="19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of ion size”</a:t>
            </a:r>
            <a:r>
              <a:rPr lang="en-US" sz="1500" dirty="0" smtClean="0">
                <a:solidFill>
                  <a:srgbClr val="002060"/>
                </a:solidFill>
                <a:latin typeface="Arial"/>
              </a:rPr>
              <a:t>	</a:t>
            </a:r>
          </a:p>
          <a:p>
            <a:endParaRPr lang="en-US" sz="1500" dirty="0">
              <a:solidFill>
                <a:srgbClr val="002060"/>
              </a:solidFill>
              <a:latin typeface="Arial"/>
            </a:endParaRPr>
          </a:p>
          <a:p>
            <a:endParaRPr lang="en-US" sz="2200" dirty="0" smtClean="0">
              <a:solidFill>
                <a:srgbClr val="002060"/>
              </a:solidFill>
              <a:latin typeface="Arial"/>
            </a:endParaRPr>
          </a:p>
          <a:p>
            <a:r>
              <a:rPr lang="en-US" sz="2200" dirty="0" smtClean="0">
                <a:solidFill>
                  <a:srgbClr val="002060"/>
                </a:solidFill>
                <a:latin typeface="Arial"/>
              </a:rPr>
              <a:t>Stell, G. and C.G. Joslin</a:t>
            </a:r>
            <a:r>
              <a:rPr lang="en-US" sz="2200" i="1" dirty="0" smtClean="0">
                <a:solidFill>
                  <a:srgbClr val="002060"/>
                </a:solidFill>
                <a:latin typeface="Arial"/>
              </a:rPr>
              <a:t> Biophys J, 1986. </a:t>
            </a:r>
            <a:r>
              <a:rPr lang="en-US" sz="2200" b="1" i="1" dirty="0" smtClean="0">
                <a:solidFill>
                  <a:srgbClr val="002060"/>
                </a:solidFill>
                <a:latin typeface="Arial"/>
              </a:rPr>
              <a:t>50(5): p. 855-859.</a:t>
            </a:r>
          </a:p>
          <a:p>
            <a:endParaRPr lang="en-US" sz="2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895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8906A4-8762-44BC-ADF1-6606C8A08B9F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 bwMode="auto">
          <a:xfrm>
            <a:off x="611560" y="872716"/>
            <a:ext cx="7596844" cy="5847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smtClean="0">
                <a:solidFill>
                  <a:srgbClr val="C00000"/>
                </a:solidFill>
              </a:rPr>
              <a:t>Don’t worry!</a:t>
            </a:r>
          </a:p>
          <a:p>
            <a:pPr algn="ctr"/>
            <a:endParaRPr lang="en-US" sz="4000" b="1" dirty="0">
              <a:solidFill>
                <a:srgbClr val="0C0470"/>
              </a:solidFill>
            </a:endParaRPr>
          </a:p>
          <a:p>
            <a:pPr algn="ctr"/>
            <a:r>
              <a:rPr lang="en-US" sz="4000" b="1" dirty="0" smtClean="0">
                <a:solidFill>
                  <a:srgbClr val="0C0470"/>
                </a:solidFill>
              </a:rPr>
              <a:t>Crowded Charge </a:t>
            </a:r>
          </a:p>
          <a:p>
            <a:pPr algn="ctr"/>
            <a:r>
              <a:rPr lang="en-US" sz="3200" b="1" dirty="0" smtClean="0">
                <a:solidFill>
                  <a:srgbClr val="0C0470"/>
                </a:solidFill>
                <a:latin typeface="Arial"/>
              </a:rPr>
              <a:t>is GOOD </a:t>
            </a:r>
            <a:br>
              <a:rPr lang="en-US" sz="3200" b="1" dirty="0" smtClean="0">
                <a:solidFill>
                  <a:srgbClr val="0C0470"/>
                </a:solidFill>
                <a:latin typeface="Arial"/>
              </a:rPr>
            </a:br>
            <a:r>
              <a:rPr lang="en-US" sz="1800" b="1" dirty="0" smtClean="0">
                <a:solidFill>
                  <a:srgbClr val="0C0470"/>
                </a:solidFill>
                <a:latin typeface="Arial"/>
              </a:rPr>
              <a:t>for mathematicians</a:t>
            </a:r>
            <a:endParaRPr lang="en-US" sz="3200" b="1" dirty="0" smtClean="0">
              <a:solidFill>
                <a:srgbClr val="0C0470"/>
              </a:solidFill>
              <a:latin typeface="Arial"/>
            </a:endParaRPr>
          </a:p>
          <a:p>
            <a:pPr algn="ctr"/>
            <a:endParaRPr lang="en-US" sz="3200" b="1" dirty="0">
              <a:solidFill>
                <a:srgbClr val="0C0470"/>
              </a:solidFill>
              <a:latin typeface="Arial"/>
            </a:endParaRPr>
          </a:p>
          <a:p>
            <a:pPr algn="ctr"/>
            <a:r>
              <a:rPr lang="en-US" sz="3200" b="1" dirty="0" smtClean="0">
                <a:solidFill>
                  <a:srgbClr val="0C0470"/>
                </a:solidFill>
                <a:latin typeface="Arial"/>
              </a:rPr>
              <a:t>It enables</a:t>
            </a:r>
          </a:p>
          <a:p>
            <a:pPr algn="ctr"/>
            <a:r>
              <a:rPr lang="en-US" sz="4000" b="1" dirty="0" smtClean="0">
                <a:solidFill>
                  <a:srgbClr val="0C0470"/>
                </a:solidFill>
              </a:rPr>
              <a:t>SIMPLIFICATION</a:t>
            </a:r>
          </a:p>
          <a:p>
            <a:pPr algn="ctr"/>
            <a:endParaRPr lang="en-US" b="1" dirty="0" smtClean="0">
              <a:solidFill>
                <a:srgbClr val="333399">
                  <a:lumMod val="50000"/>
                </a:srgbClr>
              </a:solidFill>
            </a:endParaRPr>
          </a:p>
          <a:p>
            <a:pPr algn="ctr"/>
            <a:r>
              <a:rPr lang="en-US" sz="2400" b="1" i="1" dirty="0" smtClean="0">
                <a:solidFill>
                  <a:srgbClr val="333399">
                    <a:lumMod val="50000"/>
                  </a:srgbClr>
                </a:solidFill>
              </a:rPr>
              <a:t>by exploiting a biological fact</a:t>
            </a:r>
          </a:p>
          <a:p>
            <a:pPr algn="ctr"/>
            <a:r>
              <a:rPr lang="en-US" i="1" dirty="0" smtClean="0">
                <a:solidFill>
                  <a:srgbClr val="333399">
                    <a:lumMod val="50000"/>
                  </a:srgbClr>
                </a:solidFill>
              </a:rPr>
              <a:t>(an adaptation)</a:t>
            </a:r>
          </a:p>
          <a:p>
            <a:pPr algn="ctr"/>
            <a:endParaRPr lang="en-US" sz="2400" b="1" i="1" dirty="0">
              <a:solidFill>
                <a:srgbClr val="333399">
                  <a:lumMod val="50000"/>
                </a:srgbClr>
              </a:solidFill>
            </a:endParaRPr>
          </a:p>
          <a:p>
            <a:pPr algn="ctr"/>
            <a:r>
              <a:rPr lang="en-US" sz="2000" b="1" i="1" dirty="0" smtClean="0">
                <a:solidFill>
                  <a:srgbClr val="333399">
                    <a:lumMod val="50000"/>
                  </a:srgbClr>
                </a:solidFill>
                <a:latin typeface="Arial Black" panose="020B0A04020102020204" pitchFamily="34" charset="0"/>
              </a:rPr>
              <a:t>Charges are Crowded where they are important!</a:t>
            </a:r>
            <a:endParaRPr lang="en-US" sz="2000" b="1" i="1" dirty="0">
              <a:solidFill>
                <a:srgbClr val="0C047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0024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8906A4-8762-44BC-ADF1-6606C8A08B9F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 bwMode="auto">
          <a:xfrm>
            <a:off x="859347" y="1808820"/>
            <a:ext cx="7596844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C0470"/>
                </a:solidFill>
              </a:rPr>
              <a:t>Crowded Charge </a:t>
            </a:r>
          </a:p>
          <a:p>
            <a:pPr algn="ctr"/>
            <a:r>
              <a:rPr lang="en-US" sz="3200" b="1" dirty="0" smtClean="0">
                <a:solidFill>
                  <a:srgbClr val="0C0470"/>
                </a:solidFill>
                <a:latin typeface="Arial"/>
              </a:rPr>
              <a:t>enables</a:t>
            </a:r>
          </a:p>
          <a:p>
            <a:pPr algn="ctr"/>
            <a:r>
              <a:rPr lang="en-US" sz="4000" b="1" u="sng" dirty="0" smtClean="0">
                <a:solidFill>
                  <a:srgbClr val="0C0470"/>
                </a:solidFill>
                <a:latin typeface="Arial Black" panose="020B0A04020102020204" pitchFamily="34" charset="0"/>
              </a:rPr>
              <a:t>Dimensional Reduction</a:t>
            </a:r>
            <a:r>
              <a:rPr lang="en-US" sz="4000" b="1" dirty="0" smtClean="0">
                <a:solidFill>
                  <a:srgbClr val="0C0470"/>
                </a:solidFill>
                <a:latin typeface="Arial Black" panose="020B0A04020102020204" pitchFamily="34" charset="0"/>
              </a:rPr>
              <a:t> </a:t>
            </a:r>
          </a:p>
          <a:p>
            <a:pPr algn="ctr"/>
            <a:r>
              <a:rPr lang="en-US" sz="3200" b="1" dirty="0">
                <a:solidFill>
                  <a:srgbClr val="0C0470"/>
                </a:solidFill>
                <a:latin typeface="Arial"/>
              </a:rPr>
              <a:t>to a </a:t>
            </a:r>
          </a:p>
          <a:p>
            <a:pPr algn="ctr"/>
            <a:r>
              <a:rPr lang="en-US" sz="4000" b="1" u="sng" dirty="0" smtClean="0">
                <a:solidFill>
                  <a:srgbClr val="0C0470"/>
                </a:solidFill>
                <a:latin typeface="Arial Black" panose="020B0A04020102020204" pitchFamily="34" charset="0"/>
              </a:rPr>
              <a:t>Device Equation</a:t>
            </a:r>
          </a:p>
          <a:p>
            <a:pPr algn="ctr"/>
            <a:endParaRPr lang="en-US" b="1" dirty="0">
              <a:solidFill>
                <a:srgbClr val="333399">
                  <a:lumMod val="50000"/>
                </a:srgbClr>
              </a:solidFill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11137" y="188640"/>
            <a:ext cx="89122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altLang="ko-KR" sz="2400" i="1" dirty="0">
                <a:solidFill>
                  <a:srgbClr val="19066A"/>
                </a:solidFill>
                <a:ea typeface="Gulim" pitchFamily="34" charset="-127"/>
              </a:rPr>
              <a:t>Working </a:t>
            </a:r>
            <a:r>
              <a:rPr lang="en-US" altLang="ko-KR" sz="2400" i="1" dirty="0" smtClean="0">
                <a:solidFill>
                  <a:srgbClr val="19066A"/>
                </a:solidFill>
                <a:ea typeface="Gulim" pitchFamily="34" charset="-127"/>
              </a:rPr>
              <a:t>Hypothesis</a:t>
            </a:r>
          </a:p>
          <a:p>
            <a:pPr algn="ctr" eaLnBrk="1" hangingPunct="1"/>
            <a:r>
              <a:rPr lang="en-US" altLang="ko-KR" sz="2400" i="1" dirty="0" smtClean="0">
                <a:solidFill>
                  <a:srgbClr val="19066A"/>
                </a:solidFill>
                <a:ea typeface="Gulim" pitchFamily="34" charset="-127"/>
              </a:rPr>
              <a:t>in language of mathematics</a:t>
            </a:r>
            <a:endParaRPr lang="en-US" altLang="ko-KR" i="1" dirty="0">
              <a:solidFill>
                <a:srgbClr val="19066A"/>
              </a:solidFill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27656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8906A4-8762-44BC-ADF1-6606C8A08B9F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 bwMode="auto">
          <a:xfrm>
            <a:off x="728191" y="1884279"/>
            <a:ext cx="7596844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C0470"/>
                </a:solidFill>
                <a:latin typeface="Arial Black" panose="020B0A04020102020204" pitchFamily="34" charset="0"/>
              </a:rPr>
              <a:t>Device Equation</a:t>
            </a:r>
          </a:p>
          <a:p>
            <a:pPr algn="ctr"/>
            <a:endParaRPr lang="en-US" sz="4000" b="1" dirty="0" smtClean="0">
              <a:solidFill>
                <a:srgbClr val="0C0470"/>
              </a:solidFill>
              <a:latin typeface="Arial Black" panose="020B0A04020102020204" pitchFamily="34" charset="0"/>
            </a:endParaRPr>
          </a:p>
          <a:p>
            <a:pPr algn="ctr"/>
            <a:r>
              <a:rPr lang="en-US" sz="3200" b="1" dirty="0" smtClean="0">
                <a:solidFill>
                  <a:srgbClr val="0C0470"/>
                </a:solidFill>
                <a:latin typeface="Arial"/>
              </a:rPr>
              <a:t>is </a:t>
            </a:r>
            <a:br>
              <a:rPr lang="en-US" sz="3200" b="1" dirty="0" smtClean="0">
                <a:solidFill>
                  <a:srgbClr val="0C0470"/>
                </a:solidFill>
                <a:latin typeface="Arial"/>
              </a:rPr>
            </a:br>
            <a:r>
              <a:rPr lang="en-US" sz="3200" b="1" dirty="0">
                <a:solidFill>
                  <a:srgbClr val="0C0470"/>
                </a:solidFill>
                <a:latin typeface="Arial"/>
              </a:rPr>
              <a:t/>
            </a:r>
            <a:br>
              <a:rPr lang="en-US" sz="3200" b="1" dirty="0">
                <a:solidFill>
                  <a:srgbClr val="0C0470"/>
                </a:solidFill>
                <a:latin typeface="Arial"/>
              </a:rPr>
            </a:br>
            <a:r>
              <a:rPr lang="en-US" sz="4000" b="1" dirty="0" smtClean="0">
                <a:solidFill>
                  <a:srgbClr val="0C0470"/>
                </a:solidFill>
                <a:latin typeface="Arial Black" panose="020B0A04020102020204" pitchFamily="34" charset="0"/>
              </a:rPr>
              <a:t>How it Works!</a:t>
            </a:r>
            <a:endParaRPr lang="en-US" b="1" dirty="0">
              <a:solidFill>
                <a:srgbClr val="333399">
                  <a:lumMod val="50000"/>
                </a:srgbClr>
              </a:solidFill>
            </a:endParaRPr>
          </a:p>
          <a:p>
            <a:pPr algn="ctr"/>
            <a:endParaRPr lang="en-US" b="1" dirty="0">
              <a:solidFill>
                <a:srgbClr val="333399">
                  <a:lumMod val="50000"/>
                </a:srgbClr>
              </a:solidFill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11137" y="188640"/>
            <a:ext cx="89122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altLang="ko-KR" sz="2400" i="1" dirty="0">
                <a:solidFill>
                  <a:srgbClr val="19066A"/>
                </a:solidFill>
                <a:ea typeface="Gulim" pitchFamily="34" charset="-127"/>
              </a:rPr>
              <a:t>Working </a:t>
            </a:r>
            <a:r>
              <a:rPr lang="en-US" altLang="ko-KR" sz="2400" i="1" dirty="0" smtClean="0">
                <a:solidFill>
                  <a:srgbClr val="19066A"/>
                </a:solidFill>
                <a:ea typeface="Gulim" pitchFamily="34" charset="-127"/>
              </a:rPr>
              <a:t>Hypothesis in language of</a:t>
            </a:r>
            <a:br>
              <a:rPr lang="en-US" altLang="ko-KR" sz="2400" i="1" dirty="0" smtClean="0">
                <a:solidFill>
                  <a:srgbClr val="19066A"/>
                </a:solidFill>
                <a:ea typeface="Gulim" pitchFamily="34" charset="-127"/>
              </a:rPr>
            </a:br>
            <a:r>
              <a:rPr lang="en-US" altLang="ko-KR" sz="2400" i="1" dirty="0" smtClean="0">
                <a:solidFill>
                  <a:srgbClr val="19066A"/>
                </a:solidFill>
                <a:ea typeface="Gulim" pitchFamily="34" charset="-127"/>
              </a:rPr>
              <a:t>Engineering and Biology</a:t>
            </a:r>
            <a:endParaRPr lang="en-US" altLang="ko-KR" i="1" dirty="0">
              <a:solidFill>
                <a:srgbClr val="19066A"/>
              </a:solidFill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55317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6503" y="239352"/>
            <a:ext cx="8766495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Motivation</a:t>
            </a:r>
            <a:br>
              <a:rPr lang="en-US" sz="3200" b="1" i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</a:br>
            <a:endParaRPr lang="en-US" sz="3200" b="1" i="1" dirty="0" smtClean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US" sz="28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Natural Description of Crowded Charge </a:t>
            </a:r>
          </a:p>
          <a:p>
            <a:pPr algn="ctr"/>
            <a:endParaRPr lang="en-US" sz="3200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algn="ctr"/>
            <a:r>
              <a:rPr lang="en-US" sz="2800" dirty="0" smtClean="0">
                <a:solidFill>
                  <a:srgbClr val="002060"/>
                </a:solidFill>
              </a:rPr>
              <a:t>is a </a:t>
            </a:r>
          </a:p>
          <a:p>
            <a:pPr algn="ctr"/>
            <a:endParaRPr lang="en-US" sz="3200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algn="ctr"/>
            <a:r>
              <a:rPr lang="en-US" sz="32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Fermi Distribution</a:t>
            </a:r>
            <a:r>
              <a:rPr lang="en-US" sz="28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/>
            </a:r>
            <a:br>
              <a:rPr lang="en-US" sz="2800" dirty="0" smtClean="0">
                <a:solidFill>
                  <a:srgbClr val="002060"/>
                </a:solidFill>
                <a:latin typeface="Arial Black" panose="020B0A04020102020204" pitchFamily="34" charset="0"/>
              </a:rPr>
            </a:br>
            <a:r>
              <a:rPr lang="en-US" sz="28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/>
            </a:r>
            <a:br>
              <a:rPr lang="en-US" sz="2800" dirty="0" smtClean="0">
                <a:solidFill>
                  <a:srgbClr val="002060"/>
                </a:solidFill>
                <a:latin typeface="Arial Black" panose="020B0A04020102020204" pitchFamily="34" charset="0"/>
              </a:rPr>
            </a:br>
            <a:r>
              <a:rPr lang="en-US" sz="2400" b="1" dirty="0" smtClean="0">
                <a:solidFill>
                  <a:srgbClr val="002060"/>
                </a:solidFill>
              </a:rPr>
              <a:t>because it describes saturation</a:t>
            </a:r>
            <a:br>
              <a:rPr lang="en-US" sz="2400" b="1" dirty="0" smtClean="0">
                <a:solidFill>
                  <a:srgbClr val="002060"/>
                </a:solidFill>
              </a:rPr>
            </a:br>
            <a:r>
              <a:rPr lang="en-US" sz="1800" dirty="0" smtClean="0">
                <a:solidFill>
                  <a:srgbClr val="002060"/>
                </a:solidFill>
              </a:rPr>
              <a:t>in a simple way and is used throughout physics</a:t>
            </a:r>
          </a:p>
          <a:p>
            <a:pPr algn="ctr"/>
            <a:r>
              <a:rPr lang="en-US" sz="20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/>
            </a:r>
            <a:br>
              <a:rPr lang="en-US" sz="20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</a:br>
            <a:r>
              <a:rPr lang="en-US" sz="1800" dirty="0" smtClean="0">
                <a:solidFill>
                  <a:srgbClr val="002060"/>
                </a:solidFill>
              </a:rPr>
              <a:t> </a:t>
            </a:r>
            <a:r>
              <a:rPr lang="en-US" sz="1200" b="1" dirty="0" smtClean="0">
                <a:solidFill>
                  <a:srgbClr val="002060"/>
                </a:solidFill>
              </a:rPr>
              <a:t>Simulating saturation</a:t>
            </a:r>
            <a:r>
              <a:rPr lang="en-US" sz="1100" b="1" dirty="0" smtClean="0">
                <a:solidFill>
                  <a:srgbClr val="002060"/>
                </a:solidFill>
              </a:rPr>
              <a:t> </a:t>
            </a:r>
            <a:r>
              <a:rPr lang="en-US" sz="1200" b="1" dirty="0" smtClean="0">
                <a:solidFill>
                  <a:srgbClr val="002060"/>
                </a:solidFill>
              </a:rPr>
              <a:t>by interatomic repulsion</a:t>
            </a:r>
            <a:r>
              <a:rPr lang="en-US" sz="1100" b="1" dirty="0" smtClean="0">
                <a:solidFill>
                  <a:srgbClr val="002060"/>
                </a:solidFill>
              </a:rPr>
              <a:t> (Lennard Jones)</a:t>
            </a:r>
            <a:br>
              <a:rPr lang="en-US" sz="1100" b="1" dirty="0" smtClean="0">
                <a:solidFill>
                  <a:srgbClr val="002060"/>
                </a:solidFill>
              </a:rPr>
            </a:br>
            <a:r>
              <a:rPr lang="en-US" sz="1100" b="1" dirty="0" smtClean="0">
                <a:solidFill>
                  <a:srgbClr val="002060"/>
                </a:solidFill>
              </a:rPr>
              <a:t> is a </a:t>
            </a:r>
            <a:r>
              <a:rPr lang="en-US" sz="1100" b="1" u="sng" dirty="0" smtClean="0">
                <a:solidFill>
                  <a:srgbClr val="002060"/>
                </a:solidFill>
              </a:rPr>
              <a:t>significant mathematical challenge</a:t>
            </a:r>
            <a:br>
              <a:rPr lang="en-US" sz="1100" b="1" u="sng" dirty="0" smtClean="0">
                <a:solidFill>
                  <a:srgbClr val="002060"/>
                </a:solidFill>
              </a:rPr>
            </a:br>
            <a:r>
              <a:rPr lang="en-US" sz="1100" i="1" dirty="0">
                <a:solidFill>
                  <a:srgbClr val="002060"/>
                </a:solidFill>
                <a:latin typeface="Comic Sans MS" panose="030F0702030302020204" pitchFamily="66" charset="0"/>
              </a:rPr>
              <a:t>to be side-stepped if possible</a:t>
            </a:r>
            <a:br>
              <a:rPr lang="en-US" sz="1100" i="1" dirty="0">
                <a:solidFill>
                  <a:srgbClr val="002060"/>
                </a:solidFill>
                <a:latin typeface="Comic Sans MS" panose="030F0702030302020204" pitchFamily="66" charset="0"/>
              </a:rPr>
            </a:br>
            <a:r>
              <a:rPr lang="en-US" sz="1100" i="1" dirty="0">
                <a:solidFill>
                  <a:srgbClr val="002060"/>
                </a:solidFill>
                <a:latin typeface="Comic Sans MS" panose="030F0702030302020204" pitchFamily="66" charset="0"/>
              </a:rPr>
              <a:t>Eisenberg, </a:t>
            </a:r>
            <a:r>
              <a:rPr lang="en-US" sz="1100" i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Hyon </a:t>
            </a:r>
            <a:r>
              <a:rPr lang="en-US" sz="1100" i="1" dirty="0">
                <a:solidFill>
                  <a:srgbClr val="002060"/>
                </a:solidFill>
                <a:latin typeface="Comic Sans MS" panose="030F0702030302020204" pitchFamily="66" charset="0"/>
              </a:rPr>
              <a:t>and </a:t>
            </a:r>
            <a:r>
              <a:rPr lang="en-US" sz="1100" i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Liu </a:t>
            </a:r>
            <a:r>
              <a:rPr lang="en-US" sz="1100" i="1" dirty="0">
                <a:solidFill>
                  <a:srgbClr val="002060"/>
                </a:solidFill>
                <a:latin typeface="Comic Sans MS" panose="030F0702030302020204" pitchFamily="66" charset="0"/>
              </a:rPr>
              <a:t>(2010). </a:t>
            </a:r>
            <a:r>
              <a:rPr lang="en-US" sz="1100" i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JChemPhys </a:t>
            </a:r>
            <a:r>
              <a:rPr lang="en-US" sz="1100" i="1" dirty="0">
                <a:solidFill>
                  <a:srgbClr val="002060"/>
                </a:solidFill>
                <a:latin typeface="Comic Sans MS" panose="030F0702030302020204" pitchFamily="66" charset="0"/>
              </a:rPr>
              <a:t>133: 104104 </a:t>
            </a:r>
          </a:p>
          <a:p>
            <a:pPr algn="ctr"/>
            <a:endParaRPr lang="en-US" sz="1100" i="1" dirty="0" smtClean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algn="just"/>
            <a:endParaRPr lang="en-US" dirty="0">
              <a:solidFill>
                <a:srgbClr val="002060"/>
              </a:solidFill>
            </a:endParaRPr>
          </a:p>
          <a:p>
            <a:pPr algn="ctr"/>
            <a:endParaRPr lang="en-US" i="1" dirty="0"/>
          </a:p>
          <a:p>
            <a:pPr algn="just"/>
            <a:endParaRPr lang="en-US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087998" y="6491681"/>
            <a:ext cx="1905000" cy="457200"/>
          </a:xfrm>
        </p:spPr>
        <p:txBody>
          <a:bodyPr/>
          <a:lstStyle/>
          <a:p>
            <a:pPr>
              <a:defRPr/>
            </a:pPr>
            <a:fld id="{E992E85B-D96E-4C64-8DCC-FF1FED9104FA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26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72944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6754" y="512676"/>
            <a:ext cx="8656224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Motivation</a:t>
            </a:r>
          </a:p>
          <a:p>
            <a:pPr algn="ctr"/>
            <a:endParaRPr lang="en-US" sz="3200" b="1" i="1" dirty="0" smtClean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b="1" u="sng" dirty="0">
                <a:solidFill>
                  <a:srgbClr val="002060"/>
                </a:solidFill>
              </a:rPr>
              <a:t>Largest </a:t>
            </a:r>
            <a:r>
              <a:rPr lang="en-US" sz="2800" b="1" u="sng" dirty="0" smtClean="0">
                <a:solidFill>
                  <a:srgbClr val="002060"/>
                </a:solidFill>
              </a:rPr>
              <a:t>Effect </a:t>
            </a:r>
            <a:br>
              <a:rPr lang="en-US" sz="2800" b="1" u="sng" dirty="0" smtClean="0">
                <a:solidFill>
                  <a:srgbClr val="002060"/>
                </a:solidFill>
              </a:rPr>
            </a:br>
            <a:r>
              <a:rPr lang="en-US" sz="2800" dirty="0" smtClean="0">
                <a:solidFill>
                  <a:srgbClr val="002060"/>
                </a:solidFill>
              </a:rPr>
              <a:t>of </a:t>
            </a:r>
            <a:r>
              <a:rPr lang="en-US" sz="2800" b="1" u="sng" dirty="0" smtClean="0">
                <a:solidFill>
                  <a:srgbClr val="002060"/>
                </a:solidFill>
              </a:rPr>
              <a:t/>
            </a:r>
            <a:br>
              <a:rPr lang="en-US" sz="2800" b="1" u="sng" dirty="0" smtClean="0">
                <a:solidFill>
                  <a:srgbClr val="002060"/>
                </a:solidFill>
              </a:rPr>
            </a:br>
            <a:r>
              <a:rPr lang="en-US" sz="2800" b="1" u="sng" dirty="0" smtClean="0">
                <a:solidFill>
                  <a:srgbClr val="002060"/>
                </a:solidFill>
              </a:rPr>
              <a:t>Crowded Charge</a:t>
            </a:r>
            <a:br>
              <a:rPr lang="en-US" sz="2800" b="1" u="sng" dirty="0" smtClean="0">
                <a:solidFill>
                  <a:srgbClr val="002060"/>
                </a:solidFill>
              </a:rPr>
            </a:br>
            <a:r>
              <a:rPr lang="en-US" sz="2800" dirty="0" smtClean="0">
                <a:solidFill>
                  <a:srgbClr val="002060"/>
                </a:solidFill>
              </a:rPr>
              <a:t>is </a:t>
            </a:r>
            <a:r>
              <a:rPr lang="en-US" sz="2800" b="1" u="sng" dirty="0" smtClean="0">
                <a:solidFill>
                  <a:srgbClr val="002060"/>
                </a:solidFill>
              </a:rPr>
              <a:t/>
            </a:r>
            <a:br>
              <a:rPr lang="en-US" sz="2800" b="1" u="sng" dirty="0" smtClean="0">
                <a:solidFill>
                  <a:srgbClr val="002060"/>
                </a:solidFill>
              </a:rPr>
            </a:br>
            <a:r>
              <a:rPr lang="en-US" sz="2800" b="1" u="sng" dirty="0" smtClean="0">
                <a:solidFill>
                  <a:srgbClr val="002060"/>
                </a:solidFill>
              </a:rPr>
              <a:t>Saturation</a:t>
            </a:r>
          </a:p>
          <a:p>
            <a:pPr algn="ctr"/>
            <a:endParaRPr lang="en-US" sz="2800" b="1" u="sng" dirty="0">
              <a:solidFill>
                <a:srgbClr val="002060"/>
              </a:solidFill>
            </a:endParaRPr>
          </a:p>
          <a:p>
            <a:pPr algn="ctr"/>
            <a:endParaRPr lang="en-US" sz="2800" b="1" dirty="0">
              <a:solidFill>
                <a:srgbClr val="002060"/>
              </a:solidFill>
            </a:endParaRPr>
          </a:p>
          <a:p>
            <a:pPr algn="ctr"/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i="1" dirty="0">
                <a:solidFill>
                  <a:srgbClr val="002060"/>
                </a:solidFill>
              </a:rPr>
              <a:t>Saturation cannot be described at all by classical Poisson Boltzmann </a:t>
            </a:r>
          </a:p>
          <a:p>
            <a:pPr algn="ctr"/>
            <a:r>
              <a:rPr lang="en-US" sz="2000" i="1" dirty="0">
                <a:solidFill>
                  <a:srgbClr val="002060"/>
                </a:solidFill>
              </a:rPr>
              <a:t>approach and is described in a </a:t>
            </a:r>
            <a:r>
              <a:rPr lang="en-US" sz="2000" i="1" dirty="0" smtClean="0">
                <a:solidFill>
                  <a:srgbClr val="002060"/>
                </a:solidFill>
              </a:rPr>
              <a:t>uncalibrated </a:t>
            </a:r>
            <a:r>
              <a:rPr lang="en-US" sz="2000" i="1" dirty="0">
                <a:solidFill>
                  <a:srgbClr val="002060"/>
                </a:solidFill>
              </a:rPr>
              <a:t>way </a:t>
            </a:r>
          </a:p>
          <a:p>
            <a:pPr algn="ctr"/>
            <a:r>
              <a:rPr lang="en-US" sz="2000" i="1" dirty="0">
                <a:solidFill>
                  <a:srgbClr val="002060"/>
                </a:solidFill>
              </a:rPr>
              <a:t>by </a:t>
            </a:r>
            <a:r>
              <a:rPr lang="en-US" sz="2000" b="1" i="1" dirty="0">
                <a:solidFill>
                  <a:srgbClr val="002060"/>
                </a:solidFill>
              </a:rPr>
              <a:t>present day</a:t>
            </a:r>
            <a:r>
              <a:rPr lang="en-US" sz="2000" i="1" dirty="0">
                <a:solidFill>
                  <a:srgbClr val="002060"/>
                </a:solidFill>
              </a:rPr>
              <a:t> Molecular </a:t>
            </a:r>
            <a:r>
              <a:rPr lang="en-US" sz="2000" i="1" dirty="0" smtClean="0">
                <a:solidFill>
                  <a:srgbClr val="002060"/>
                </a:solidFill>
              </a:rPr>
              <a:t>Dynamics </a:t>
            </a:r>
            <a:br>
              <a:rPr lang="en-US" sz="2000" i="1" dirty="0" smtClean="0">
                <a:solidFill>
                  <a:srgbClr val="002060"/>
                </a:solidFill>
              </a:rPr>
            </a:br>
            <a:r>
              <a:rPr lang="en-US" sz="2000" i="1" dirty="0" smtClean="0">
                <a:solidFill>
                  <a:srgbClr val="002060"/>
                </a:solidFill>
              </a:rPr>
              <a:t>when Mixtures and Divalents are Biologically </a:t>
            </a:r>
            <a:r>
              <a:rPr lang="en-US" sz="2000" i="1" dirty="0">
                <a:solidFill>
                  <a:srgbClr val="002060"/>
                </a:solidFill>
              </a:rPr>
              <a:t>I</a:t>
            </a:r>
            <a:r>
              <a:rPr lang="en-US" sz="2000" i="1" dirty="0" smtClean="0">
                <a:solidFill>
                  <a:srgbClr val="002060"/>
                </a:solidFill>
              </a:rPr>
              <a:t>mportant </a:t>
            </a:r>
            <a:br>
              <a:rPr lang="en-US" sz="2000" i="1" dirty="0" smtClean="0">
                <a:solidFill>
                  <a:srgbClr val="002060"/>
                </a:solidFill>
              </a:rPr>
            </a:br>
            <a:r>
              <a:rPr lang="en-US" sz="2000" i="1" dirty="0" smtClean="0">
                <a:solidFill>
                  <a:srgbClr val="002060"/>
                </a:solidFill>
              </a:rPr>
              <a:t>in Concentrations  of 10</a:t>
            </a:r>
            <a:r>
              <a:rPr lang="en-US" sz="2000" i="1" baseline="30000" dirty="0" smtClean="0">
                <a:solidFill>
                  <a:srgbClr val="002060"/>
                </a:solidFill>
              </a:rPr>
              <a:t>-8</a:t>
            </a:r>
            <a:r>
              <a:rPr lang="en-US" sz="2000" i="1" dirty="0" smtClean="0">
                <a:solidFill>
                  <a:srgbClr val="002060"/>
                </a:solidFill>
              </a:rPr>
              <a:t> to 10</a:t>
            </a:r>
            <a:r>
              <a:rPr lang="en-US" sz="2000" i="1" baseline="30000" dirty="0" smtClean="0">
                <a:solidFill>
                  <a:srgbClr val="002060"/>
                </a:solidFill>
              </a:rPr>
              <a:t>1</a:t>
            </a:r>
            <a:r>
              <a:rPr lang="en-US" sz="800" i="1" dirty="0" smtClean="0">
                <a:solidFill>
                  <a:srgbClr val="002060"/>
                </a:solidFill>
              </a:rPr>
              <a:t> </a:t>
            </a:r>
            <a:r>
              <a:rPr lang="en-US" sz="2000" i="1" u="sng" dirty="0" smtClean="0">
                <a:solidFill>
                  <a:srgbClr val="002060"/>
                </a:solidFill>
              </a:rPr>
              <a:t>M</a:t>
            </a:r>
            <a:endParaRPr lang="en-US" sz="2000" i="1" u="sng" dirty="0">
              <a:solidFill>
                <a:srgbClr val="002060"/>
              </a:solidFill>
            </a:endParaRPr>
          </a:p>
          <a:p>
            <a:endParaRPr lang="en-US" dirty="0" smtClean="0">
              <a:solidFill>
                <a:srgbClr val="002060"/>
              </a:solidFill>
            </a:endParaRPr>
          </a:p>
          <a:p>
            <a:pPr algn="just"/>
            <a:endParaRPr lang="en-US" dirty="0"/>
          </a:p>
          <a:p>
            <a:pPr algn="ctr"/>
            <a:endParaRPr lang="en-US" i="1" dirty="0"/>
          </a:p>
          <a:p>
            <a:pPr algn="just"/>
            <a:endParaRPr lang="en-US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087998" y="6491681"/>
            <a:ext cx="1905000" cy="457200"/>
          </a:xfrm>
        </p:spPr>
        <p:txBody>
          <a:bodyPr/>
          <a:lstStyle/>
          <a:p>
            <a:pPr>
              <a:defRPr/>
            </a:pPr>
            <a:fld id="{E992E85B-D96E-4C64-8DCC-FF1FED9104FA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27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0514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363915"/>
            <a:ext cx="8237422" cy="621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Motivation</a:t>
            </a:r>
          </a:p>
          <a:p>
            <a:pPr algn="ctr"/>
            <a:endParaRPr lang="en-US" sz="3200" b="1" i="1" dirty="0" smtClean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US" sz="32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Fermi Description</a:t>
            </a:r>
            <a:r>
              <a:rPr lang="en-US" sz="28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br>
              <a:rPr lang="en-US" sz="2800" dirty="0" smtClean="0">
                <a:solidFill>
                  <a:srgbClr val="002060"/>
                </a:solidFill>
                <a:latin typeface="Arial Black" panose="020B0A04020102020204" pitchFamily="34" charset="0"/>
              </a:rPr>
            </a:br>
            <a:endParaRPr lang="en-US" sz="2400" dirty="0" smtClean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algn="ctr"/>
            <a:r>
              <a:rPr lang="en-US" sz="2400" dirty="0" smtClean="0">
                <a:solidFill>
                  <a:srgbClr val="002060"/>
                </a:solidFill>
              </a:rPr>
              <a:t>is designed to deal with</a:t>
            </a:r>
          </a:p>
          <a:p>
            <a:pPr algn="ctr"/>
            <a:r>
              <a:rPr lang="en-US" sz="24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/>
            </a:r>
            <a:br>
              <a:rPr lang="en-US" sz="2400" dirty="0" smtClean="0">
                <a:solidFill>
                  <a:srgbClr val="002060"/>
                </a:solidFill>
                <a:latin typeface="Arial Black" panose="020B0A04020102020204" pitchFamily="34" charset="0"/>
              </a:rPr>
            </a:br>
            <a:r>
              <a:rPr lang="en-US" sz="3200" dirty="0">
                <a:solidFill>
                  <a:srgbClr val="002060"/>
                </a:solidFill>
                <a:latin typeface="Arial Black" panose="020B0A04020102020204" pitchFamily="34" charset="0"/>
              </a:rPr>
              <a:t> Saturation of Concentration</a:t>
            </a:r>
          </a:p>
          <a:p>
            <a:pPr algn="ctr"/>
            <a:r>
              <a:rPr lang="en-US" sz="20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/>
            </a:r>
            <a:br>
              <a:rPr lang="en-US" sz="20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</a:br>
            <a:endParaRPr lang="en-US" dirty="0" smtClean="0">
              <a:solidFill>
                <a:srgbClr val="002060"/>
              </a:solidFill>
            </a:endParaRPr>
          </a:p>
          <a:p>
            <a:pPr algn="ctr"/>
            <a:endParaRPr lang="en-US" i="1" dirty="0" smtClean="0">
              <a:solidFill>
                <a:srgbClr val="002060"/>
              </a:solidFill>
            </a:endParaRPr>
          </a:p>
          <a:p>
            <a:pPr algn="ctr"/>
            <a:r>
              <a:rPr lang="en-US" sz="1800" dirty="0" smtClean="0">
                <a:solidFill>
                  <a:srgbClr val="002060"/>
                </a:solidFill>
              </a:rPr>
              <a:t> </a:t>
            </a:r>
            <a:r>
              <a:rPr lang="en-US" sz="1800" b="1" dirty="0">
                <a:solidFill>
                  <a:srgbClr val="002060"/>
                </a:solidFill>
              </a:rPr>
              <a:t>Simulating saturation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sz="1800" b="1" dirty="0">
                <a:solidFill>
                  <a:srgbClr val="002060"/>
                </a:solidFill>
              </a:rPr>
              <a:t>by interatomic repulsion</a:t>
            </a:r>
            <a:r>
              <a:rPr lang="en-US" b="1" dirty="0">
                <a:solidFill>
                  <a:srgbClr val="002060"/>
                </a:solidFill>
              </a:rPr>
              <a:t> (Lennard </a:t>
            </a:r>
            <a:r>
              <a:rPr lang="en-US" b="1" dirty="0" smtClean="0">
                <a:solidFill>
                  <a:srgbClr val="002060"/>
                </a:solidFill>
              </a:rPr>
              <a:t>Jones)</a:t>
            </a:r>
            <a:br>
              <a:rPr lang="en-US" b="1" dirty="0" smtClean="0">
                <a:solidFill>
                  <a:srgbClr val="002060"/>
                </a:solidFill>
              </a:rPr>
            </a:br>
            <a:r>
              <a:rPr lang="en-US" b="1" dirty="0" smtClean="0">
                <a:solidFill>
                  <a:srgbClr val="002060"/>
                </a:solidFill>
              </a:rPr>
              <a:t> is a </a:t>
            </a:r>
            <a:r>
              <a:rPr lang="en-US" b="1" u="sng" dirty="0" smtClean="0">
                <a:solidFill>
                  <a:srgbClr val="002060"/>
                </a:solidFill>
              </a:rPr>
              <a:t>significant mathematical challenge</a:t>
            </a:r>
            <a:br>
              <a:rPr lang="en-US" b="1" u="sng" dirty="0" smtClean="0">
                <a:solidFill>
                  <a:srgbClr val="002060"/>
                </a:solidFill>
              </a:rPr>
            </a:br>
            <a:r>
              <a:rPr lang="en-US" i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to </a:t>
            </a:r>
            <a:r>
              <a:rPr lang="en-US" i="1" dirty="0">
                <a:solidFill>
                  <a:srgbClr val="002060"/>
                </a:solidFill>
                <a:latin typeface="Comic Sans MS" panose="030F0702030302020204" pitchFamily="66" charset="0"/>
              </a:rPr>
              <a:t>be side-stepped if possible</a:t>
            </a:r>
            <a:br>
              <a:rPr lang="en-US" i="1" dirty="0">
                <a:solidFill>
                  <a:srgbClr val="002060"/>
                </a:solidFill>
                <a:latin typeface="Comic Sans MS" panose="030F0702030302020204" pitchFamily="66" charset="0"/>
              </a:rPr>
            </a:br>
            <a:r>
              <a:rPr lang="en-US" i="1" dirty="0">
                <a:solidFill>
                  <a:srgbClr val="002060"/>
                </a:solidFill>
                <a:latin typeface="Comic Sans MS" panose="030F0702030302020204" pitchFamily="66" charset="0"/>
              </a:rPr>
              <a:t>Eisenberg, Hyon and Liu (2010). JChemPhys 133: 104104 </a:t>
            </a:r>
          </a:p>
          <a:p>
            <a:pPr lvl="0" algn="ctr"/>
            <a:endParaRPr lang="en-US" i="1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algn="just"/>
            <a:endParaRPr lang="en-US" dirty="0">
              <a:solidFill>
                <a:srgbClr val="002060"/>
              </a:solidFill>
            </a:endParaRPr>
          </a:p>
          <a:p>
            <a:pPr algn="ctr"/>
            <a:endParaRPr lang="en-US" i="1" dirty="0"/>
          </a:p>
          <a:p>
            <a:pPr algn="just"/>
            <a:endParaRPr lang="en-US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087998" y="6491681"/>
            <a:ext cx="1905000" cy="457200"/>
          </a:xfrm>
        </p:spPr>
        <p:txBody>
          <a:bodyPr/>
          <a:lstStyle/>
          <a:p>
            <a:pPr>
              <a:defRPr/>
            </a:pPr>
            <a:fld id="{E992E85B-D96E-4C64-8DCC-FF1FED9104FA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28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9982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32889" y="382481"/>
            <a:ext cx="8036086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Arial Black" panose="020B0A04020102020204" pitchFamily="34" charset="0"/>
              </a:rPr>
              <a:t>Fermi Description</a:t>
            </a:r>
            <a:r>
              <a:rPr lang="en-US" sz="2800" dirty="0" smtClean="0">
                <a:latin typeface="Arial Black" panose="020B0A04020102020204" pitchFamily="34" charset="0"/>
              </a:rPr>
              <a:t> </a:t>
            </a:r>
            <a:br>
              <a:rPr lang="en-US" sz="2800" dirty="0" smtClean="0">
                <a:latin typeface="Arial Black" panose="020B0A04020102020204" pitchFamily="34" charset="0"/>
              </a:rPr>
            </a:br>
            <a:r>
              <a:rPr lang="en-US" sz="2400" dirty="0" smtClean="0">
                <a:latin typeface="Arial Black" panose="020B0A04020102020204" pitchFamily="34" charset="0"/>
              </a:rPr>
              <a:t>of</a:t>
            </a:r>
            <a:br>
              <a:rPr lang="en-US" sz="2400" dirty="0" smtClean="0">
                <a:latin typeface="Arial Black" panose="020B0A04020102020204" pitchFamily="34" charset="0"/>
              </a:rPr>
            </a:br>
            <a:r>
              <a:rPr lang="en-US" sz="3200" u="sng" dirty="0" smtClean="0">
                <a:latin typeface="Arial Black" panose="020B0A04020102020204" pitchFamily="34" charset="0"/>
              </a:rPr>
              <a:t>Saturation of Volume</a:t>
            </a:r>
            <a:br>
              <a:rPr lang="en-US" sz="3200" u="sng" dirty="0" smtClean="0">
                <a:latin typeface="Arial Black" panose="020B0A04020102020204" pitchFamily="34" charset="0"/>
              </a:rPr>
            </a:br>
            <a:r>
              <a:rPr lang="en-US" sz="2400" dirty="0"/>
              <a:t>by</a:t>
            </a:r>
            <a:r>
              <a:rPr lang="en-US" sz="2400" dirty="0" smtClean="0"/>
              <a:t> Spherical Ions</a:t>
            </a:r>
            <a:r>
              <a:rPr lang="en-US" sz="2400" dirty="0" smtClean="0">
                <a:latin typeface="Arial Black" panose="020B0A04020102020204" pitchFamily="34" charset="0"/>
              </a:rPr>
              <a:t/>
            </a:r>
            <a:br>
              <a:rPr lang="en-US" sz="2400" dirty="0" smtClean="0">
                <a:latin typeface="Arial Black" panose="020B0A04020102020204" pitchFamily="34" charset="0"/>
              </a:rPr>
            </a:br>
            <a:r>
              <a:rPr lang="en-US" sz="2400" dirty="0" smtClean="0">
                <a:latin typeface="Arial Black" panose="020B0A04020102020204" pitchFamily="34" charset="0"/>
              </a:rPr>
              <a:t> </a:t>
            </a:r>
            <a:br>
              <a:rPr lang="en-US" sz="2400" dirty="0" smtClean="0">
                <a:latin typeface="Arial Black" panose="020B0A04020102020204" pitchFamily="34" charset="0"/>
              </a:rPr>
            </a:b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92E85B-D96E-4C64-8DCC-FF1FED9104FA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29</a:t>
            </a:fld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015716" y="2708920"/>
            <a:ext cx="5814508" cy="2118668"/>
            <a:chOff x="745253" y="440668"/>
            <a:chExt cx="7139806" cy="2782318"/>
          </a:xfrm>
        </p:grpSpPr>
        <p:sp>
          <p:nvSpPr>
            <p:cNvPr id="5" name="TextBox 4"/>
            <p:cNvSpPr txBox="1"/>
            <p:nvPr/>
          </p:nvSpPr>
          <p:spPr>
            <a:xfrm>
              <a:off x="2123728" y="440668"/>
              <a:ext cx="4068452" cy="10104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u="sng" dirty="0" smtClean="0">
                  <a:latin typeface="Arial Black" panose="020B0A04020102020204" pitchFamily="34" charset="0"/>
                </a:rPr>
                <a:t>Fermi </a:t>
              </a:r>
              <a:r>
                <a:rPr lang="en-US" sz="2000" u="sng" dirty="0" smtClean="0"/>
                <a:t>(like) </a:t>
              </a:r>
              <a:r>
                <a:rPr lang="en-US" sz="2000" u="sng" dirty="0" smtClean="0">
                  <a:latin typeface="Arial Black" panose="020B0A04020102020204" pitchFamily="34" charset="0"/>
                </a:rPr>
                <a:t>Distribution</a:t>
              </a:r>
            </a:p>
            <a:p>
              <a:pPr algn="ctr"/>
              <a:endParaRPr lang="en-US" sz="2400" u="sng" dirty="0">
                <a:latin typeface="Arial Black" panose="020B0A04020102020204" pitchFamily="34" charset="0"/>
              </a:endParaRPr>
            </a:p>
          </p:txBody>
        </p:sp>
        <p:graphicFrame>
          <p:nvGraphicFramePr>
            <p:cNvPr id="6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69924813"/>
                </p:ext>
              </p:extLst>
            </p:nvPr>
          </p:nvGraphicFramePr>
          <p:xfrm>
            <a:off x="745253" y="1097504"/>
            <a:ext cx="7139806" cy="79719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1010" name="Equation" r:id="rId3" imgW="5003640" imgH="558720" progId="Equation.DSMT4">
                    <p:embed/>
                  </p:oleObj>
                </mc:Choice>
                <mc:Fallback>
                  <p:oleObj name="Equation" r:id="rId3" imgW="5003640" imgH="55872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745253" y="1097504"/>
                          <a:ext cx="7139806" cy="79719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98229643"/>
                </p:ext>
              </p:extLst>
            </p:nvPr>
          </p:nvGraphicFramePr>
          <p:xfrm>
            <a:off x="2365656" y="2090957"/>
            <a:ext cx="3885030" cy="113202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1011" name="Equation" r:id="rId5" imgW="3886200" imgH="1130040" progId="Equation.DSMT4">
                    <p:embed/>
                  </p:oleObj>
                </mc:Choice>
                <mc:Fallback>
                  <p:oleObj name="Equation" r:id="rId5" imgW="3886200" imgH="113004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2365656" y="2090957"/>
                          <a:ext cx="3885030" cy="1132029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8" name="TextBox 7"/>
          <p:cNvSpPr txBox="1"/>
          <p:nvPr/>
        </p:nvSpPr>
        <p:spPr>
          <a:xfrm>
            <a:off x="2758139" y="5883672"/>
            <a:ext cx="40291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b="1" dirty="0"/>
          </a:p>
          <a:p>
            <a:pPr algn="ctr"/>
            <a:r>
              <a:rPr lang="en-US" b="1" dirty="0" smtClean="0"/>
              <a:t>J.-L. Liu J </a:t>
            </a:r>
            <a:r>
              <a:rPr lang="en-US" b="1" dirty="0"/>
              <a:t>Comp Phys (2013) 247:88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193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TextBox 46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659438" y="1347794"/>
            <a:ext cx="127317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19066A"/>
                </a:solidFill>
              </a:rPr>
              <a:t>ompF porin</a:t>
            </a:r>
            <a:r>
              <a:rPr lang="en-US" altLang="en-US" sz="1600">
                <a:solidFill>
                  <a:srgbClr val="19194D"/>
                </a:solidFill>
              </a:rPr>
              <a:t/>
            </a:r>
            <a:br>
              <a:rPr lang="en-US" altLang="en-US" sz="1600">
                <a:solidFill>
                  <a:srgbClr val="19194D"/>
                </a:solidFill>
              </a:rPr>
            </a:br>
            <a:endParaRPr lang="en-US" altLang="en-US" sz="1600">
              <a:solidFill>
                <a:srgbClr val="19194D"/>
              </a:solidFill>
            </a:endParaRPr>
          </a:p>
        </p:txBody>
      </p:sp>
      <p:sp>
        <p:nvSpPr>
          <p:cNvPr id="120835" name="Slide Number Placeholder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678046" y="6195569"/>
            <a:ext cx="2106422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1E66C6A9-863D-48C4-A21E-86EA09126C65}" type="slidenum">
              <a:rPr lang="en-US" altLang="en-US" sz="1400">
                <a:solidFill>
                  <a:srgbClr val="333399">
                    <a:lumMod val="50000"/>
                  </a:srgbClr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3</a:t>
            </a:fld>
            <a:endParaRPr lang="en-US" altLang="en-US" sz="1400" dirty="0">
              <a:solidFill>
                <a:srgbClr val="333399">
                  <a:lumMod val="50000"/>
                </a:srgbClr>
              </a:solidFill>
            </a:endParaRPr>
          </a:p>
        </p:txBody>
      </p:sp>
      <p:grpSp>
        <p:nvGrpSpPr>
          <p:cNvPr id="120836" name="Group 44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1183891" y="1933581"/>
            <a:ext cx="1454150" cy="3478213"/>
            <a:chOff x="208394" y="2272083"/>
            <a:chExt cx="1453373" cy="3477875"/>
          </a:xfrm>
        </p:grpSpPr>
        <p:cxnSp>
          <p:nvCxnSpPr>
            <p:cNvPr id="120859" name="Straight Arrow Connector 39"/>
            <p:cNvCxnSpPr>
              <a:cxnSpLocks noChangeShapeType="1"/>
            </p:cNvCxnSpPr>
            <p:nvPr/>
          </p:nvCxnSpPr>
          <p:spPr bwMode="auto">
            <a:xfrm flipV="1">
              <a:off x="502518" y="5120513"/>
              <a:ext cx="985926" cy="0"/>
            </a:xfrm>
            <a:prstGeom prst="straightConnector1">
              <a:avLst/>
            </a:prstGeom>
            <a:noFill/>
            <a:ln w="15875" algn="ctr">
              <a:solidFill>
                <a:schemeClr val="accent2">
                  <a:lumMod val="50000"/>
                </a:schemeClr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0860" name="TextBox 45"/>
            <p:cNvSpPr txBox="1">
              <a:spLocks noChangeArrowheads="1"/>
            </p:cNvSpPr>
            <p:nvPr/>
          </p:nvSpPr>
          <p:spPr bwMode="auto">
            <a:xfrm>
              <a:off x="208394" y="5151295"/>
              <a:ext cx="1403802" cy="2769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b="1" dirty="0" smtClean="0">
                  <a:solidFill>
                    <a:srgbClr val="333399">
                      <a:lumMod val="50000"/>
                    </a:srgbClr>
                  </a:solidFill>
                </a:rPr>
                <a:t>300 x 10</a:t>
              </a:r>
              <a:r>
                <a:rPr lang="en-US" altLang="en-US" sz="1200" b="1" baseline="30000" dirty="0" smtClean="0">
                  <a:solidFill>
                    <a:srgbClr val="333399">
                      <a:lumMod val="50000"/>
                    </a:srgbClr>
                  </a:solidFill>
                </a:rPr>
                <a:t>-12  </a:t>
              </a:r>
              <a:r>
                <a:rPr lang="en-US" altLang="en-US" sz="1200" b="1" dirty="0" smtClean="0">
                  <a:solidFill>
                    <a:srgbClr val="333399">
                      <a:lumMod val="50000"/>
                    </a:srgbClr>
                  </a:solidFill>
                </a:rPr>
                <a:t>meter</a:t>
              </a:r>
              <a:endParaRPr lang="en-US" altLang="en-US" sz="1200" b="1" dirty="0">
                <a:solidFill>
                  <a:srgbClr val="333399">
                    <a:lumMod val="50000"/>
                  </a:srgbClr>
                </a:solidFill>
              </a:endParaRPr>
            </a:p>
          </p:txBody>
        </p:sp>
        <p:grpSp>
          <p:nvGrpSpPr>
            <p:cNvPr id="120861" name="Group 43"/>
            <p:cNvGrpSpPr>
              <a:grpSpLocks/>
            </p:cNvGrpSpPr>
            <p:nvPr/>
          </p:nvGrpSpPr>
          <p:grpSpPr bwMode="auto">
            <a:xfrm>
              <a:off x="208394" y="2272083"/>
              <a:ext cx="1453373" cy="3477875"/>
              <a:chOff x="208394" y="2272083"/>
              <a:chExt cx="1453373" cy="3477875"/>
            </a:xfrm>
          </p:grpSpPr>
          <p:sp>
            <p:nvSpPr>
              <p:cNvPr id="120862" name="Oval 21"/>
              <p:cNvSpPr>
                <a:spLocks noChangeAspect="1" noChangeArrowheads="1"/>
              </p:cNvSpPr>
              <p:nvPr/>
            </p:nvSpPr>
            <p:spPr bwMode="auto">
              <a:xfrm>
                <a:off x="629530" y="4237773"/>
                <a:ext cx="647758" cy="616232"/>
              </a:xfrm>
              <a:prstGeom prst="ellipse">
                <a:avLst/>
              </a:prstGeom>
              <a:gradFill rotWithShape="1">
                <a:gsLst>
                  <a:gs pos="0">
                    <a:srgbClr val="EFBFDF"/>
                  </a:gs>
                  <a:gs pos="100000">
                    <a:srgbClr val="CC3399">
                      <a:alpha val="7500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2540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  <a:buFontTx/>
                  <a:buNone/>
                </a:pPr>
                <a:endParaRPr lang="en-US" altLang="en-US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120863" name="Rectangle 22"/>
              <p:cNvSpPr>
                <a:spLocks noChangeArrowheads="1"/>
              </p:cNvSpPr>
              <p:nvPr/>
            </p:nvSpPr>
            <p:spPr bwMode="auto">
              <a:xfrm>
                <a:off x="694458" y="3962504"/>
                <a:ext cx="566188" cy="7693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  <a:buFontTx/>
                  <a:buNone/>
                </a:pPr>
                <a:r>
                  <a:rPr lang="en-US" altLang="en-US" sz="1200" b="1">
                    <a:solidFill>
                      <a:srgbClr val="24246E"/>
                    </a:solidFill>
                  </a:rPr>
                  <a:t>K</a:t>
                </a:r>
                <a:r>
                  <a:rPr lang="en-US" altLang="en-US" sz="1600" b="1" baseline="30000">
                    <a:solidFill>
                      <a:srgbClr val="24246E"/>
                    </a:solidFill>
                  </a:rPr>
                  <a:t>+</a:t>
                </a:r>
                <a:r>
                  <a:rPr lang="en-US" altLang="en-US" sz="4400" b="1">
                    <a:solidFill>
                      <a:srgbClr val="000000"/>
                    </a:solidFill>
                  </a:rPr>
                  <a:t> </a:t>
                </a:r>
              </a:p>
            </p:txBody>
          </p:sp>
          <p:sp>
            <p:nvSpPr>
              <p:cNvPr id="35" name="Oval 25"/>
              <p:cNvSpPr>
                <a:spLocks noChangeAspect="1" noChangeArrowheads="1"/>
              </p:cNvSpPr>
              <p:nvPr/>
            </p:nvSpPr>
            <p:spPr bwMode="auto">
              <a:xfrm>
                <a:off x="678043" y="3427671"/>
                <a:ext cx="469649" cy="447631"/>
              </a:xfrm>
              <a:prstGeom prst="ellipse">
                <a:avLst/>
              </a:prstGeom>
              <a:gradFill rotWithShape="1">
                <a:gsLst>
                  <a:gs pos="0">
                    <a:srgbClr val="00BC00">
                      <a:alpha val="3998"/>
                    </a:srgbClr>
                  </a:gs>
                  <a:gs pos="100000">
                    <a:srgbClr val="006C00"/>
                  </a:gs>
                </a:gsLst>
                <a:path path="shape">
                  <a:fillToRect l="50000" t="50000" r="50000" b="50000"/>
                </a:path>
              </a:gradFill>
              <a:ln w="25400" algn="ctr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fontAlgn="auto" hangingPunct="0">
                  <a:spcBef>
                    <a:spcPct val="50000"/>
                  </a:spcBef>
                  <a:spcAft>
                    <a:spcPts val="0"/>
                  </a:spcAft>
                  <a:defRPr/>
                </a:pPr>
                <a:endParaRPr lang="en-US" sz="1800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6" name="Text Box 26"/>
              <p:cNvSpPr txBox="1">
                <a:spLocks noChangeArrowheads="1"/>
              </p:cNvSpPr>
              <p:nvPr/>
            </p:nvSpPr>
            <p:spPr bwMode="auto">
              <a:xfrm>
                <a:off x="544764" y="3530849"/>
                <a:ext cx="820298" cy="246197"/>
              </a:xfrm>
              <a:prstGeom prst="rect">
                <a:avLst/>
              </a:prstGeom>
              <a:noFill/>
              <a:ln w="25400" algn="ctr">
                <a:noFill/>
                <a:miter lim="800000"/>
                <a:headEnd type="none" w="lg" len="lg"/>
                <a:tailEnd type="none" w="lg" len="lg"/>
              </a:ln>
            </p:spPr>
            <p:txBody>
              <a:bodyPr>
                <a:spAutoFit/>
              </a:bodyPr>
              <a:lstStyle/>
              <a:p>
                <a:pPr algn="ctr" eaLnBrk="0" fontAlgn="auto" hangingPunct="0">
                  <a:spcBef>
                    <a:spcPct val="50000"/>
                  </a:spcBef>
                  <a:spcAft>
                    <a:spcPts val="0"/>
                  </a:spcAft>
                  <a:defRPr/>
                </a:pPr>
                <a:r>
                  <a:rPr lang="en-US" sz="1000" b="1" kern="0" dirty="0">
                    <a:solidFill>
                      <a:srgbClr val="002E00"/>
                    </a:solidFill>
                  </a:rPr>
                  <a:t>Na</a:t>
                </a:r>
                <a:r>
                  <a:rPr lang="en-US" sz="1000" b="1" kern="0" baseline="30000" dirty="0">
                    <a:solidFill>
                      <a:srgbClr val="002E00"/>
                    </a:solidFill>
                  </a:rPr>
                  <a:t>+</a:t>
                </a:r>
                <a:endParaRPr lang="en-US" sz="1000" b="1" kern="0" dirty="0">
                  <a:solidFill>
                    <a:srgbClr val="002E00"/>
                  </a:solidFill>
                </a:endParaRPr>
              </a:p>
            </p:txBody>
          </p:sp>
          <p:sp>
            <p:nvSpPr>
              <p:cNvPr id="33" name="Oval 25"/>
              <p:cNvSpPr>
                <a:spLocks noChangeAspect="1" noChangeArrowheads="1"/>
              </p:cNvSpPr>
              <p:nvPr/>
            </p:nvSpPr>
            <p:spPr bwMode="auto">
              <a:xfrm>
                <a:off x="679629" y="2553044"/>
                <a:ext cx="469649" cy="449218"/>
              </a:xfrm>
              <a:prstGeom prst="ellipse">
                <a:avLst/>
              </a:prstGeom>
              <a:gradFill rotWithShape="1">
                <a:gsLst>
                  <a:gs pos="79000">
                    <a:srgbClr val="FF0000"/>
                  </a:gs>
                  <a:gs pos="100000">
                    <a:srgbClr val="006C00"/>
                  </a:gs>
                </a:gsLst>
                <a:path path="shape">
                  <a:fillToRect l="50000" t="50000" r="50000" b="50000"/>
                </a:path>
              </a:gradFill>
              <a:ln w="25400" algn="ctr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fontAlgn="auto" hangingPunct="0">
                  <a:spcBef>
                    <a:spcPct val="50000"/>
                  </a:spcBef>
                  <a:spcAft>
                    <a:spcPts val="0"/>
                  </a:spcAft>
                  <a:defRPr/>
                </a:pPr>
                <a:endParaRPr lang="en-US" sz="1800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20867" name="TextBox 33"/>
              <p:cNvSpPr txBox="1">
                <a:spLocks noChangeArrowheads="1"/>
              </p:cNvSpPr>
              <p:nvPr/>
            </p:nvSpPr>
            <p:spPr bwMode="auto">
              <a:xfrm>
                <a:off x="600088" y="2609322"/>
                <a:ext cx="793822" cy="2465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000" b="1">
                    <a:solidFill>
                      <a:srgbClr val="000000"/>
                    </a:solidFill>
                  </a:rPr>
                  <a:t>   Ca</a:t>
                </a:r>
                <a:r>
                  <a:rPr lang="en-US" altLang="en-US" sz="1000" b="1" baseline="30000">
                    <a:solidFill>
                      <a:srgbClr val="000000"/>
                    </a:solidFill>
                  </a:rPr>
                  <a:t>++</a:t>
                </a:r>
                <a:endParaRPr lang="en-US" altLang="en-US" sz="10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156708" name="Rectangle 38"/>
              <p:cNvSpPr>
                <a:spLocks noChangeArrowheads="1"/>
              </p:cNvSpPr>
              <p:nvPr/>
            </p:nvSpPr>
            <p:spPr bwMode="auto">
              <a:xfrm>
                <a:off x="208394" y="2272083"/>
                <a:ext cx="1453373" cy="3477875"/>
              </a:xfrm>
              <a:prstGeom prst="rect">
                <a:avLst/>
              </a:prstGeom>
              <a:noFill/>
              <a:ln w="19050" algn="ctr">
                <a:solidFill>
                  <a:schemeClr val="accent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tIns="137160" bIns="137160"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  <a:p>
                <a:pPr algn="ctr" eaLnBrk="0" hangingPunct="0">
                  <a:spcBef>
                    <a:spcPct val="50000"/>
                  </a:spcBef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  <a:p>
                <a:pPr algn="ctr" eaLnBrk="0" hangingPunct="0">
                  <a:spcBef>
                    <a:spcPct val="50000"/>
                  </a:spcBef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  <a:p>
                <a:pPr algn="ctr" eaLnBrk="0" hangingPunct="0">
                  <a:spcBef>
                    <a:spcPct val="50000"/>
                  </a:spcBef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  <a:p>
                <a:pPr algn="ctr" eaLnBrk="0" hangingPunct="0">
                  <a:spcBef>
                    <a:spcPct val="50000"/>
                  </a:spcBef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  <a:p>
                <a:pPr algn="ctr" eaLnBrk="0" hangingPunct="0">
                  <a:spcBef>
                    <a:spcPct val="50000"/>
                  </a:spcBef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  <a:p>
                <a:pPr algn="ctr" eaLnBrk="0" hangingPunct="0">
                  <a:spcBef>
                    <a:spcPct val="50000"/>
                  </a:spcBef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  <a:p>
                <a:pPr algn="ctr" eaLnBrk="0" hangingPunct="0">
                  <a:spcBef>
                    <a:spcPct val="50000"/>
                  </a:spcBef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  <a:p>
                <a:pPr algn="ctr" eaLnBrk="0" hangingPunct="0">
                  <a:spcBef>
                    <a:spcPct val="50000"/>
                  </a:spcBef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120837" name="Text Box 3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85362" y="147467"/>
            <a:ext cx="838358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ko-KR" sz="2400" b="1" dirty="0">
                <a:solidFill>
                  <a:srgbClr val="000066"/>
                </a:solidFill>
                <a:latin typeface="Arial Black" panose="020B0A04020102020204" pitchFamily="34" charset="0"/>
                <a:ea typeface="Gulim" pitchFamily="34" charset="-127"/>
              </a:rPr>
              <a:t>Channels are </a:t>
            </a:r>
            <a:r>
              <a:rPr lang="en-US" altLang="ko-KR" sz="2400" b="1" dirty="0" smtClean="0">
                <a:solidFill>
                  <a:srgbClr val="000066"/>
                </a:solidFill>
                <a:latin typeface="Arial Black" panose="020B0A04020102020204" pitchFamily="34" charset="0"/>
                <a:ea typeface="Gulim" pitchFamily="34" charset="-127"/>
              </a:rPr>
              <a:t>Devices </a:t>
            </a:r>
            <a:r>
              <a:rPr lang="en-US" altLang="ko-KR" sz="1600" b="1" dirty="0">
                <a:solidFill>
                  <a:srgbClr val="000066"/>
                </a:solidFill>
                <a:latin typeface="Arial Black" panose="020B0A04020102020204" pitchFamily="34" charset="0"/>
                <a:ea typeface="Gulim" pitchFamily="34" charset="-127"/>
              </a:rPr>
              <a:t/>
            </a:r>
            <a:br>
              <a:rPr lang="en-US" altLang="ko-KR" sz="1600" b="1" dirty="0">
                <a:solidFill>
                  <a:srgbClr val="000066"/>
                </a:solidFill>
                <a:latin typeface="Arial Black" panose="020B0A04020102020204" pitchFamily="34" charset="0"/>
                <a:ea typeface="Gulim" pitchFamily="34" charset="-127"/>
              </a:rPr>
            </a:br>
            <a:r>
              <a:rPr lang="en-US" altLang="ko-KR" b="1" u="sng" dirty="0" smtClean="0">
                <a:solidFill>
                  <a:srgbClr val="C00000"/>
                </a:solidFill>
                <a:latin typeface="Arial Black" panose="020B0A04020102020204" pitchFamily="34" charset="0"/>
                <a:ea typeface="Gulim" pitchFamily="34" charset="-127"/>
              </a:rPr>
              <a:t>Valves</a:t>
            </a:r>
            <a:r>
              <a:rPr lang="en-US" altLang="ko-KR" b="1" dirty="0" smtClean="0">
                <a:solidFill>
                  <a:srgbClr val="C00000"/>
                </a:solidFill>
                <a:latin typeface="Arial Black" panose="020B0A04020102020204" pitchFamily="34" charset="0"/>
                <a:ea typeface="Gulim" pitchFamily="34" charset="-127"/>
              </a:rPr>
              <a:t> </a:t>
            </a:r>
            <a:r>
              <a:rPr lang="en-US" altLang="ko-KR" sz="2000" b="1" dirty="0" smtClean="0">
                <a:solidFill>
                  <a:srgbClr val="C00000"/>
                </a:solidFill>
                <a:ea typeface="Gulim" pitchFamily="34" charset="-127"/>
              </a:rPr>
              <a:t>and</a:t>
            </a:r>
            <a:r>
              <a:rPr lang="en-US" altLang="ko-KR" b="1" dirty="0" smtClean="0">
                <a:solidFill>
                  <a:srgbClr val="C00000"/>
                </a:solidFill>
                <a:latin typeface="Arial Black" panose="020B0A04020102020204" pitchFamily="34" charset="0"/>
                <a:ea typeface="Gulim" pitchFamily="34" charset="-127"/>
              </a:rPr>
              <a:t> </a:t>
            </a:r>
            <a:r>
              <a:rPr lang="en-US" altLang="ko-KR" b="1" u="sng" dirty="0" smtClean="0">
                <a:solidFill>
                  <a:srgbClr val="C00000"/>
                </a:solidFill>
                <a:latin typeface="Arial Black" panose="020B0A04020102020204" pitchFamily="34" charset="0"/>
                <a:ea typeface="Gulim" pitchFamily="34" charset="-127"/>
              </a:rPr>
              <a:t>Diodes</a:t>
            </a:r>
            <a:br>
              <a:rPr lang="en-US" altLang="ko-KR" b="1" u="sng" dirty="0" smtClean="0">
                <a:solidFill>
                  <a:srgbClr val="C00000"/>
                </a:solidFill>
                <a:latin typeface="Arial Black" panose="020B0A04020102020204" pitchFamily="34" charset="0"/>
                <a:ea typeface="Gulim" pitchFamily="34" charset="-127"/>
              </a:rPr>
            </a:br>
            <a:r>
              <a:rPr lang="en-US" altLang="ko-KR" sz="1600" b="1" dirty="0" smtClean="0">
                <a:solidFill>
                  <a:srgbClr val="000066"/>
                </a:solidFill>
                <a:ea typeface="Gulim" pitchFamily="34" charset="-127"/>
              </a:rPr>
              <a:t>Different </a:t>
            </a:r>
            <a:r>
              <a:rPr lang="en-US" altLang="ko-KR" sz="1600" b="1" dirty="0">
                <a:solidFill>
                  <a:srgbClr val="000066"/>
                </a:solidFill>
                <a:ea typeface="Gulim" pitchFamily="34" charset="-127"/>
              </a:rPr>
              <a:t>Ions Carry Different Signals through Different Channels </a:t>
            </a:r>
          </a:p>
        </p:txBody>
      </p:sp>
      <p:grpSp>
        <p:nvGrpSpPr>
          <p:cNvPr id="120838" name="Group 50"/>
          <p:cNvGrpSpPr>
            <a:grpSpLocks/>
          </p:cNvGrpSpPr>
          <p:nvPr>
            <p:custDataLst>
              <p:tags r:id="rId7"/>
            </p:custDataLst>
          </p:nvPr>
        </p:nvGrpSpPr>
        <p:grpSpPr bwMode="auto">
          <a:xfrm>
            <a:off x="4765098" y="1731963"/>
            <a:ext cx="3247017" cy="4945062"/>
            <a:chOff x="5426234" y="1912762"/>
            <a:chExt cx="3247555" cy="4945238"/>
          </a:xfrm>
        </p:grpSpPr>
        <p:grpSp>
          <p:nvGrpSpPr>
            <p:cNvPr id="120842" name="Group 49"/>
            <p:cNvGrpSpPr>
              <a:grpSpLocks/>
            </p:cNvGrpSpPr>
            <p:nvPr/>
          </p:nvGrpSpPr>
          <p:grpSpPr bwMode="auto">
            <a:xfrm>
              <a:off x="5426234" y="1912762"/>
              <a:ext cx="3247555" cy="4945238"/>
              <a:chOff x="3097814" y="1563970"/>
              <a:chExt cx="3247555" cy="4945238"/>
            </a:xfrm>
          </p:grpSpPr>
          <p:grpSp>
            <p:nvGrpSpPr>
              <p:cNvPr id="120846" name="Group 48"/>
              <p:cNvGrpSpPr>
                <a:grpSpLocks/>
              </p:cNvGrpSpPr>
              <p:nvPr/>
            </p:nvGrpSpPr>
            <p:grpSpPr bwMode="auto">
              <a:xfrm>
                <a:off x="3097814" y="1563970"/>
                <a:ext cx="3247555" cy="4945238"/>
                <a:chOff x="3097814" y="1563970"/>
                <a:chExt cx="3247555" cy="4945238"/>
              </a:xfrm>
            </p:grpSpPr>
            <p:sp>
              <p:nvSpPr>
                <p:cNvPr id="120850" name="Rectangle 2"/>
                <p:cNvSpPr>
                  <a:spLocks noChangeArrowheads="1"/>
                </p:cNvSpPr>
                <p:nvPr/>
              </p:nvSpPr>
              <p:spPr bwMode="auto">
                <a:xfrm>
                  <a:off x="3098931" y="6234571"/>
                  <a:ext cx="3246438" cy="27463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5400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algn="l"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US" altLang="en-US" sz="1200" b="1" i="1" dirty="0">
                      <a:solidFill>
                        <a:srgbClr val="19194D"/>
                      </a:solidFill>
                    </a:rPr>
                    <a:t>Figure of ompF porin by Raimund Dutzler</a:t>
                  </a:r>
                </a:p>
              </p:txBody>
            </p:sp>
            <p:grpSp>
              <p:nvGrpSpPr>
                <p:cNvPr id="120851" name="Group 47"/>
                <p:cNvGrpSpPr>
                  <a:grpSpLocks/>
                </p:cNvGrpSpPr>
                <p:nvPr/>
              </p:nvGrpSpPr>
              <p:grpSpPr bwMode="auto">
                <a:xfrm>
                  <a:off x="3097814" y="1563970"/>
                  <a:ext cx="3197238" cy="4559311"/>
                  <a:chOff x="3097814" y="1563970"/>
                  <a:chExt cx="3197238" cy="4559311"/>
                </a:xfrm>
              </p:grpSpPr>
              <p:grpSp>
                <p:nvGrpSpPr>
                  <p:cNvPr id="120852" name="Group 28"/>
                  <p:cNvGrpSpPr>
                    <a:grpSpLocks/>
                  </p:cNvGrpSpPr>
                  <p:nvPr/>
                </p:nvGrpSpPr>
                <p:grpSpPr bwMode="auto">
                  <a:xfrm>
                    <a:off x="3885747" y="5610523"/>
                    <a:ext cx="2325896" cy="230188"/>
                    <a:chOff x="2202" y="4134"/>
                    <a:chExt cx="1465" cy="145"/>
                  </a:xfrm>
                </p:grpSpPr>
                <p:sp>
                  <p:nvSpPr>
                    <p:cNvPr id="156697" name="Line 29"/>
                    <p:cNvSpPr>
                      <a:spLocks noChangeAspect="1" noChangeShapeType="1"/>
                    </p:cNvSpPr>
                    <p:nvPr/>
                  </p:nvSpPr>
                  <p:spPr bwMode="auto">
                    <a:xfrm rot="-5400000">
                      <a:off x="2717" y="3619"/>
                      <a:ext cx="1" cy="1031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accent2">
                          <a:lumMod val="50000"/>
                        </a:schemeClr>
                      </a:solidFill>
                      <a:round/>
                      <a:headEnd type="arrow" w="med" len="med"/>
                      <a:tailEnd type="arrow" w="med" len="med"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20858" name="Text Box 30"/>
                    <p:cNvSpPr txBox="1">
                      <a:spLocks noChangeAspect="1" noChangeArrowheads="1"/>
                    </p:cNvSpPr>
                    <p:nvPr/>
                  </p:nvSpPr>
                  <p:spPr bwMode="auto">
                    <a:xfrm>
                      <a:off x="2396" y="4134"/>
                      <a:ext cx="1271" cy="14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square">
                      <a:spAutoFit/>
                    </a:bodyPr>
                    <a:lstStyle>
                      <a:lvl1pPr algn="l" eaLnBrk="0" hangingPunct="0"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>
                        <a:spcBef>
                          <a:spcPct val="50000"/>
                        </a:spcBef>
                        <a:buFontTx/>
                        <a:buNone/>
                      </a:pPr>
                      <a:r>
                        <a:rPr lang="en-US" altLang="en-US" sz="900" b="1" dirty="0">
                          <a:solidFill>
                            <a:srgbClr val="1F1F5F"/>
                          </a:solidFill>
                          <a:latin typeface="Times New Roman" pitchFamily="18" charset="0"/>
                        </a:rPr>
                        <a:t>~</a:t>
                      </a:r>
                      <a:r>
                        <a:rPr lang="en-US" altLang="en-US" sz="900" b="1" dirty="0" smtClean="0">
                          <a:solidFill>
                            <a:srgbClr val="1F1F5F"/>
                          </a:solidFill>
                        </a:rPr>
                        <a:t>3 x 10</a:t>
                      </a:r>
                      <a:r>
                        <a:rPr lang="en-US" altLang="en-US" sz="900" b="1" baseline="30000" dirty="0" smtClean="0">
                          <a:solidFill>
                            <a:srgbClr val="1F1F5F"/>
                          </a:solidFill>
                        </a:rPr>
                        <a:t>-9 </a:t>
                      </a:r>
                      <a:r>
                        <a:rPr lang="en-US" altLang="en-US" sz="900" b="1" dirty="0" smtClean="0">
                          <a:solidFill>
                            <a:srgbClr val="1F1F5F"/>
                          </a:solidFill>
                        </a:rPr>
                        <a:t>meters</a:t>
                      </a:r>
                      <a:endParaRPr lang="en-US" altLang="en-US" sz="900" b="1" dirty="0">
                        <a:solidFill>
                          <a:srgbClr val="1F1F5F"/>
                        </a:solidFill>
                      </a:endParaRPr>
                    </a:p>
                  </p:txBody>
                </p:sp>
              </p:grpSp>
              <p:sp>
                <p:nvSpPr>
                  <p:cNvPr id="120853" name="Text Box 3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097814" y="5815493"/>
                    <a:ext cx="3197238" cy="30778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25400" algn="ctr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algn="l"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 marL="742950" indent="-285750" algn="l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 marL="1143000" indent="-228600" algn="l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 marL="1600200" indent="-228600" algn="l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 marL="2057400" indent="-228600" algn="l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pPr algn="ctr">
                      <a:spcBef>
                        <a:spcPct val="50000"/>
                      </a:spcBef>
                      <a:buFontTx/>
                      <a:buNone/>
                    </a:pPr>
                    <a:r>
                      <a:rPr lang="en-US" altLang="en-US" sz="1400" b="1" dirty="0">
                        <a:solidFill>
                          <a:srgbClr val="19194D"/>
                        </a:solidFill>
                      </a:rPr>
                      <a:t>Flow time scale is  </a:t>
                    </a:r>
                    <a:r>
                      <a:rPr lang="en-US" altLang="en-US" sz="1400" b="1" dirty="0" smtClean="0">
                        <a:solidFill>
                          <a:srgbClr val="19194D"/>
                        </a:solidFill>
                      </a:rPr>
                      <a:t>10</a:t>
                    </a:r>
                    <a:r>
                      <a:rPr lang="en-US" altLang="en-US" sz="1400" b="1" baseline="30000" dirty="0" smtClean="0">
                        <a:solidFill>
                          <a:srgbClr val="19194D"/>
                        </a:solidFill>
                      </a:rPr>
                      <a:t>-4 </a:t>
                    </a:r>
                    <a:r>
                      <a:rPr lang="en-US" altLang="en-US" sz="1400" b="1" dirty="0" smtClean="0">
                        <a:solidFill>
                          <a:srgbClr val="19194D"/>
                        </a:solidFill>
                      </a:rPr>
                      <a:t>sec </a:t>
                    </a:r>
                    <a:r>
                      <a:rPr lang="en-US" altLang="en-US" sz="1400" b="1" dirty="0">
                        <a:solidFill>
                          <a:srgbClr val="19194D"/>
                        </a:solidFill>
                      </a:rPr>
                      <a:t>to 1 min</a:t>
                    </a:r>
                  </a:p>
                </p:txBody>
              </p:sp>
              <p:pic>
                <p:nvPicPr>
                  <p:cNvPr id="120854" name="Picture 32" descr="ompf_3 Cross section porin"/>
                  <p:cNvPicPr>
                    <a:picLocks noChangeAspect="1" noChangeArrowheads="1"/>
                  </p:cNvPicPr>
                  <p:nvPr/>
                </p:nvPicPr>
                <p:blipFill>
                  <a:blip r:embed="rId1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4020" t="6349" r="11247" b="1614"/>
                  <a:stretch>
                    <a:fillRect/>
                  </a:stretch>
                </p:blipFill>
                <p:spPr bwMode="auto">
                  <a:xfrm>
                    <a:off x="3220524" y="1563970"/>
                    <a:ext cx="2789488" cy="392112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120855" name="TextBox 2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464161" y="5154316"/>
                    <a:ext cx="2464545" cy="26161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algn="l"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 marL="742950" indent="-285750" algn="l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 marL="1143000" indent="-228600" algn="l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 marL="1600200" indent="-228600" algn="l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 marL="2057400" indent="-228600" algn="l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en-US" sz="1100" dirty="0" smtClean="0">
                        <a:solidFill>
                          <a:srgbClr val="FFFFFF"/>
                        </a:solidFill>
                      </a:rPr>
                      <a:t>0.7</a:t>
                    </a:r>
                    <a:r>
                      <a:rPr lang="en-US" altLang="en-US" sz="800" dirty="0" smtClean="0">
                        <a:solidFill>
                          <a:srgbClr val="FFFFFF"/>
                        </a:solidFill>
                      </a:rPr>
                      <a:t> </a:t>
                    </a:r>
                    <a:r>
                      <a:rPr lang="en-US" altLang="en-US" sz="1100" dirty="0" smtClean="0">
                        <a:solidFill>
                          <a:srgbClr val="FFFFFF"/>
                        </a:solidFill>
                        <a:sym typeface="Symbol"/>
                      </a:rPr>
                      <a:t></a:t>
                    </a:r>
                    <a:r>
                      <a:rPr lang="en-US" altLang="en-US" sz="1100" dirty="0">
                        <a:solidFill>
                          <a:srgbClr val="FFFFFF"/>
                        </a:solidFill>
                      </a:rPr>
                      <a:t> 10</a:t>
                    </a:r>
                    <a:r>
                      <a:rPr lang="en-US" altLang="en-US" sz="1100" baseline="30000" dirty="0" smtClean="0">
                        <a:solidFill>
                          <a:srgbClr val="FFFFFF"/>
                        </a:solidFill>
                      </a:rPr>
                      <a:t>-9</a:t>
                    </a:r>
                    <a:r>
                      <a:rPr lang="en-US" altLang="en-US" sz="1100" dirty="0" smtClean="0">
                        <a:solidFill>
                          <a:srgbClr val="FFFFFF"/>
                        </a:solidFill>
                      </a:rPr>
                      <a:t> meter </a:t>
                    </a:r>
                    <a:r>
                      <a:rPr lang="en-US" altLang="en-US" sz="1100" dirty="0">
                        <a:solidFill>
                          <a:srgbClr val="FFFFFF"/>
                        </a:solidFill>
                      </a:rPr>
                      <a:t>= Channel Diameter</a:t>
                    </a:r>
                  </a:p>
                </p:txBody>
              </p:sp>
              <p:sp>
                <p:nvSpPr>
                  <p:cNvPr id="120856" name="Text Box 3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846206" y="1892719"/>
                    <a:ext cx="962111" cy="519113"/>
                  </a:xfrm>
                  <a:prstGeom prst="rect">
                    <a:avLst/>
                  </a:prstGeom>
                  <a:solidFill>
                    <a:srgbClr val="11111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25400" algn="ctr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algn="l"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 marL="742950" indent="-285750" algn="l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 marL="1143000" indent="-228600" algn="l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 marL="1600200" indent="-228600" algn="l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 marL="2057400" indent="-228600" algn="l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pPr algn="ctr">
                      <a:spcBef>
                        <a:spcPct val="50000"/>
                      </a:spcBef>
                      <a:buFontTx/>
                      <a:buNone/>
                    </a:pPr>
                    <a:endParaRPr lang="en-US" altLang="en-US" sz="2800">
                      <a:solidFill>
                        <a:srgbClr val="000000"/>
                      </a:solidFill>
                    </a:endParaRPr>
                  </a:p>
                </p:txBody>
              </p:sp>
            </p:grpSp>
          </p:grpSp>
          <p:grpSp>
            <p:nvGrpSpPr>
              <p:cNvPr id="120847" name="Group 38"/>
              <p:cNvGrpSpPr>
                <a:grpSpLocks/>
              </p:cNvGrpSpPr>
              <p:nvPr/>
            </p:nvGrpSpPr>
            <p:grpSpPr bwMode="auto">
              <a:xfrm>
                <a:off x="4082308" y="1685196"/>
                <a:ext cx="1209783" cy="3367089"/>
                <a:chOff x="2070" y="1411"/>
                <a:chExt cx="762" cy="2121"/>
              </a:xfrm>
            </p:grpSpPr>
            <p:sp>
              <p:nvSpPr>
                <p:cNvPr id="120848" name="Line 40"/>
                <p:cNvSpPr>
                  <a:spLocks noChangeShapeType="1"/>
                </p:cNvSpPr>
                <p:nvPr/>
              </p:nvSpPr>
              <p:spPr bwMode="auto">
                <a:xfrm flipV="1">
                  <a:off x="2655" y="1411"/>
                  <a:ext cx="105" cy="83"/>
                </a:xfrm>
                <a:prstGeom prst="line">
                  <a:avLst/>
                </a:prstGeom>
                <a:noFill/>
                <a:ln w="38100">
                  <a:solidFill>
                    <a:srgbClr val="4646C2"/>
                  </a:solidFill>
                  <a:round/>
                  <a:headEnd/>
                  <a:tailEnd type="arrow" w="lg" len="lg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algn="ctr"/>
                  <a:endParaRPr 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20849" name="Freeform 39"/>
                <p:cNvSpPr>
                  <a:spLocks/>
                </p:cNvSpPr>
                <p:nvPr/>
              </p:nvSpPr>
              <p:spPr bwMode="auto">
                <a:xfrm rot="537223">
                  <a:off x="2070" y="1429"/>
                  <a:ext cx="762" cy="2103"/>
                </a:xfrm>
                <a:custGeom>
                  <a:avLst/>
                  <a:gdLst>
                    <a:gd name="T0" fmla="*/ 4 w 861"/>
                    <a:gd name="T1" fmla="*/ 263532 h 1857"/>
                    <a:gd name="T2" fmla="*/ 7 w 861"/>
                    <a:gd name="T3" fmla="*/ 253976 h 1857"/>
                    <a:gd name="T4" fmla="*/ 4 w 861"/>
                    <a:gd name="T5" fmla="*/ 251451 h 1857"/>
                    <a:gd name="T6" fmla="*/ 8 w 861"/>
                    <a:gd name="T7" fmla="*/ 240897 h 1857"/>
                    <a:gd name="T8" fmla="*/ 8 w 861"/>
                    <a:gd name="T9" fmla="*/ 237451 h 1857"/>
                    <a:gd name="T10" fmla="*/ 4 w 861"/>
                    <a:gd name="T11" fmla="*/ 232709 h 1857"/>
                    <a:gd name="T12" fmla="*/ 4 w 861"/>
                    <a:gd name="T13" fmla="*/ 232709 h 1857"/>
                    <a:gd name="T14" fmla="*/ 4 w 861"/>
                    <a:gd name="T15" fmla="*/ 226869 h 1857"/>
                    <a:gd name="T16" fmla="*/ 6 w 861"/>
                    <a:gd name="T17" fmla="*/ 225888 h 1857"/>
                    <a:gd name="T18" fmla="*/ 13 w 861"/>
                    <a:gd name="T19" fmla="*/ 248737 h 1857"/>
                    <a:gd name="T20" fmla="*/ 15 w 861"/>
                    <a:gd name="T21" fmla="*/ 255474 h 1857"/>
                    <a:gd name="T22" fmla="*/ 16 w 861"/>
                    <a:gd name="T23" fmla="*/ 250480 h 1857"/>
                    <a:gd name="T24" fmla="*/ 14 w 861"/>
                    <a:gd name="T25" fmla="*/ 218816 h 1857"/>
                    <a:gd name="T26" fmla="*/ 13 w 861"/>
                    <a:gd name="T27" fmla="*/ 205447 h 1857"/>
                    <a:gd name="T28" fmla="*/ 9 w 861"/>
                    <a:gd name="T29" fmla="*/ 194715 h 1857"/>
                    <a:gd name="T30" fmla="*/ 4 w 861"/>
                    <a:gd name="T31" fmla="*/ 190459 h 1857"/>
                    <a:gd name="T32" fmla="*/ 12 w 861"/>
                    <a:gd name="T33" fmla="*/ 172598 h 1857"/>
                    <a:gd name="T34" fmla="*/ 12 w 861"/>
                    <a:gd name="T35" fmla="*/ 167917 h 1857"/>
                    <a:gd name="T36" fmla="*/ 8 w 861"/>
                    <a:gd name="T37" fmla="*/ 148127 h 1857"/>
                    <a:gd name="T38" fmla="*/ 12 w 861"/>
                    <a:gd name="T39" fmla="*/ 154142 h 1857"/>
                    <a:gd name="T40" fmla="*/ 8 w 861"/>
                    <a:gd name="T41" fmla="*/ 136413 h 1857"/>
                    <a:gd name="T42" fmla="*/ 7 w 861"/>
                    <a:gd name="T43" fmla="*/ 115339 h 1857"/>
                    <a:gd name="T44" fmla="*/ 13 w 861"/>
                    <a:gd name="T45" fmla="*/ 108071 h 1857"/>
                    <a:gd name="T46" fmla="*/ 19 w 861"/>
                    <a:gd name="T47" fmla="*/ 108071 h 1857"/>
                    <a:gd name="T48" fmla="*/ 15 w 861"/>
                    <a:gd name="T49" fmla="*/ 123966 h 1857"/>
                    <a:gd name="T50" fmla="*/ 12 w 861"/>
                    <a:gd name="T51" fmla="*/ 94351 h 1857"/>
                    <a:gd name="T52" fmla="*/ 5 w 861"/>
                    <a:gd name="T53" fmla="*/ 91676 h 1857"/>
                    <a:gd name="T54" fmla="*/ 4 w 861"/>
                    <a:gd name="T55" fmla="*/ 86806 h 1857"/>
                    <a:gd name="T56" fmla="*/ 7 w 861"/>
                    <a:gd name="T57" fmla="*/ 81601 h 1857"/>
                    <a:gd name="T58" fmla="*/ 9 w 861"/>
                    <a:gd name="T59" fmla="*/ 89424 h 1857"/>
                    <a:gd name="T60" fmla="*/ 17 w 861"/>
                    <a:gd name="T61" fmla="*/ 102687 h 1857"/>
                    <a:gd name="T62" fmla="*/ 19 w 861"/>
                    <a:gd name="T63" fmla="*/ 97617 h 1857"/>
                    <a:gd name="T64" fmla="*/ 10 w 861"/>
                    <a:gd name="T65" fmla="*/ 68627 h 1857"/>
                    <a:gd name="T66" fmla="*/ 16 w 861"/>
                    <a:gd name="T67" fmla="*/ 55611 h 1857"/>
                    <a:gd name="T68" fmla="*/ 15 w 861"/>
                    <a:gd name="T69" fmla="*/ 48446 h 1857"/>
                    <a:gd name="T70" fmla="*/ 15 w 861"/>
                    <a:gd name="T71" fmla="*/ 36016 h 1857"/>
                    <a:gd name="T72" fmla="*/ 16 w 861"/>
                    <a:gd name="T73" fmla="*/ 24798 h 1857"/>
                    <a:gd name="T74" fmla="*/ 15 w 861"/>
                    <a:gd name="T75" fmla="*/ 24798 h 1857"/>
                    <a:gd name="T76" fmla="*/ 15 w 861"/>
                    <a:gd name="T77" fmla="*/ 26731 h 1857"/>
                    <a:gd name="T78" fmla="*/ 19 w 861"/>
                    <a:gd name="T79" fmla="*/ 39207 h 1857"/>
                    <a:gd name="T80" fmla="*/ 24 w 861"/>
                    <a:gd name="T81" fmla="*/ 55611 h 1857"/>
                    <a:gd name="T82" fmla="*/ 24 w 861"/>
                    <a:gd name="T83" fmla="*/ 49443 h 1857"/>
                    <a:gd name="T84" fmla="*/ 21 w 861"/>
                    <a:gd name="T85" fmla="*/ 33921 h 1857"/>
                    <a:gd name="T86" fmla="*/ 19 w 861"/>
                    <a:gd name="T87" fmla="*/ 9811 h 1857"/>
                    <a:gd name="T88" fmla="*/ 19 w 861"/>
                    <a:gd name="T89" fmla="*/ 0 h 1857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861"/>
                    <a:gd name="T136" fmla="*/ 0 h 1857"/>
                    <a:gd name="T137" fmla="*/ 861 w 861"/>
                    <a:gd name="T138" fmla="*/ 1857 h 1857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861" h="1857">
                      <a:moveTo>
                        <a:pt x="0" y="1857"/>
                      </a:moveTo>
                      <a:cubicBezTo>
                        <a:pt x="36" y="1834"/>
                        <a:pt x="91" y="1828"/>
                        <a:pt x="133" y="1820"/>
                      </a:cubicBezTo>
                      <a:cubicBezTo>
                        <a:pt x="188" y="1799"/>
                        <a:pt x="250" y="1792"/>
                        <a:pt x="308" y="1779"/>
                      </a:cubicBezTo>
                      <a:cubicBezTo>
                        <a:pt x="280" y="1768"/>
                        <a:pt x="268" y="1763"/>
                        <a:pt x="230" y="1756"/>
                      </a:cubicBezTo>
                      <a:cubicBezTo>
                        <a:pt x="205" y="1751"/>
                        <a:pt x="181" y="1747"/>
                        <a:pt x="156" y="1742"/>
                      </a:cubicBezTo>
                      <a:cubicBezTo>
                        <a:pt x="148" y="1741"/>
                        <a:pt x="133" y="1738"/>
                        <a:pt x="133" y="1738"/>
                      </a:cubicBezTo>
                      <a:cubicBezTo>
                        <a:pt x="147" y="1737"/>
                        <a:pt x="290" y="1746"/>
                        <a:pt x="226" y="1701"/>
                      </a:cubicBezTo>
                      <a:cubicBezTo>
                        <a:pt x="237" y="1678"/>
                        <a:pt x="237" y="1670"/>
                        <a:pt x="262" y="1664"/>
                      </a:cubicBezTo>
                      <a:cubicBezTo>
                        <a:pt x="268" y="1661"/>
                        <a:pt x="282" y="1662"/>
                        <a:pt x="281" y="1655"/>
                      </a:cubicBezTo>
                      <a:cubicBezTo>
                        <a:pt x="279" y="1646"/>
                        <a:pt x="266" y="1645"/>
                        <a:pt x="258" y="1641"/>
                      </a:cubicBezTo>
                      <a:cubicBezTo>
                        <a:pt x="233" y="1629"/>
                        <a:pt x="211" y="1623"/>
                        <a:pt x="184" y="1618"/>
                      </a:cubicBezTo>
                      <a:cubicBezTo>
                        <a:pt x="176" y="1615"/>
                        <a:pt x="169" y="1611"/>
                        <a:pt x="161" y="1609"/>
                      </a:cubicBezTo>
                      <a:cubicBezTo>
                        <a:pt x="149" y="1605"/>
                        <a:pt x="124" y="1599"/>
                        <a:pt x="124" y="1599"/>
                      </a:cubicBezTo>
                      <a:cubicBezTo>
                        <a:pt x="116" y="1601"/>
                        <a:pt x="92" y="1607"/>
                        <a:pt x="92" y="1609"/>
                      </a:cubicBezTo>
                      <a:cubicBezTo>
                        <a:pt x="88" y="1624"/>
                        <a:pt x="124" y="1633"/>
                        <a:pt x="133" y="1636"/>
                      </a:cubicBezTo>
                      <a:cubicBezTo>
                        <a:pt x="126" y="1597"/>
                        <a:pt x="100" y="1591"/>
                        <a:pt x="73" y="1567"/>
                      </a:cubicBezTo>
                      <a:cubicBezTo>
                        <a:pt x="84" y="1537"/>
                        <a:pt x="116" y="1538"/>
                        <a:pt x="143" y="1535"/>
                      </a:cubicBezTo>
                      <a:cubicBezTo>
                        <a:pt x="163" y="1543"/>
                        <a:pt x="181" y="1556"/>
                        <a:pt x="202" y="1562"/>
                      </a:cubicBezTo>
                      <a:cubicBezTo>
                        <a:pt x="242" y="1574"/>
                        <a:pt x="272" y="1572"/>
                        <a:pt x="308" y="1590"/>
                      </a:cubicBezTo>
                      <a:cubicBezTo>
                        <a:pt x="352" y="1646"/>
                        <a:pt x="393" y="1699"/>
                        <a:pt x="465" y="1719"/>
                      </a:cubicBezTo>
                      <a:cubicBezTo>
                        <a:pt x="458" y="1693"/>
                        <a:pt x="488" y="1648"/>
                        <a:pt x="451" y="1659"/>
                      </a:cubicBezTo>
                      <a:cubicBezTo>
                        <a:pt x="443" y="1704"/>
                        <a:pt x="458" y="1755"/>
                        <a:pt x="507" y="1765"/>
                      </a:cubicBezTo>
                      <a:cubicBezTo>
                        <a:pt x="519" y="1764"/>
                        <a:pt x="533" y="1768"/>
                        <a:pt x="543" y="1761"/>
                      </a:cubicBezTo>
                      <a:cubicBezTo>
                        <a:pt x="550" y="1755"/>
                        <a:pt x="548" y="1742"/>
                        <a:pt x="548" y="1733"/>
                      </a:cubicBezTo>
                      <a:cubicBezTo>
                        <a:pt x="548" y="1709"/>
                        <a:pt x="520" y="1650"/>
                        <a:pt x="507" y="1627"/>
                      </a:cubicBezTo>
                      <a:cubicBezTo>
                        <a:pt x="500" y="1600"/>
                        <a:pt x="489" y="1527"/>
                        <a:pt x="479" y="1512"/>
                      </a:cubicBezTo>
                      <a:cubicBezTo>
                        <a:pt x="463" y="1489"/>
                        <a:pt x="444" y="1469"/>
                        <a:pt x="428" y="1447"/>
                      </a:cubicBezTo>
                      <a:cubicBezTo>
                        <a:pt x="431" y="1437"/>
                        <a:pt x="442" y="1430"/>
                        <a:pt x="442" y="1420"/>
                      </a:cubicBezTo>
                      <a:cubicBezTo>
                        <a:pt x="442" y="1405"/>
                        <a:pt x="366" y="1383"/>
                        <a:pt x="355" y="1378"/>
                      </a:cubicBezTo>
                      <a:cubicBezTo>
                        <a:pt x="334" y="1368"/>
                        <a:pt x="305" y="1350"/>
                        <a:pt x="281" y="1346"/>
                      </a:cubicBezTo>
                      <a:cubicBezTo>
                        <a:pt x="248" y="1341"/>
                        <a:pt x="244" y="1343"/>
                        <a:pt x="216" y="1337"/>
                      </a:cubicBezTo>
                      <a:cubicBezTo>
                        <a:pt x="187" y="1331"/>
                        <a:pt x="163" y="1322"/>
                        <a:pt x="133" y="1318"/>
                      </a:cubicBezTo>
                      <a:cubicBezTo>
                        <a:pt x="194" y="1287"/>
                        <a:pt x="261" y="1259"/>
                        <a:pt x="327" y="1240"/>
                      </a:cubicBezTo>
                      <a:cubicBezTo>
                        <a:pt x="360" y="1220"/>
                        <a:pt x="395" y="1199"/>
                        <a:pt x="433" y="1194"/>
                      </a:cubicBezTo>
                      <a:cubicBezTo>
                        <a:pt x="473" y="1179"/>
                        <a:pt x="456" y="1190"/>
                        <a:pt x="424" y="1180"/>
                      </a:cubicBezTo>
                      <a:cubicBezTo>
                        <a:pt x="412" y="1176"/>
                        <a:pt x="402" y="1167"/>
                        <a:pt x="391" y="1162"/>
                      </a:cubicBezTo>
                      <a:cubicBezTo>
                        <a:pt x="359" y="1129"/>
                        <a:pt x="342" y="1085"/>
                        <a:pt x="304" y="1060"/>
                      </a:cubicBezTo>
                      <a:cubicBezTo>
                        <a:pt x="292" y="1042"/>
                        <a:pt x="275" y="1036"/>
                        <a:pt x="258" y="1023"/>
                      </a:cubicBezTo>
                      <a:cubicBezTo>
                        <a:pt x="289" y="983"/>
                        <a:pt x="337" y="989"/>
                        <a:pt x="382" y="977"/>
                      </a:cubicBezTo>
                      <a:cubicBezTo>
                        <a:pt x="446" y="986"/>
                        <a:pt x="433" y="997"/>
                        <a:pt x="428" y="1065"/>
                      </a:cubicBezTo>
                      <a:cubicBezTo>
                        <a:pt x="389" y="1026"/>
                        <a:pt x="345" y="985"/>
                        <a:pt x="295" y="959"/>
                      </a:cubicBezTo>
                      <a:cubicBezTo>
                        <a:pt x="283" y="953"/>
                        <a:pt x="270" y="951"/>
                        <a:pt x="258" y="945"/>
                      </a:cubicBezTo>
                      <a:cubicBezTo>
                        <a:pt x="230" y="899"/>
                        <a:pt x="241" y="886"/>
                        <a:pt x="249" y="825"/>
                      </a:cubicBezTo>
                      <a:cubicBezTo>
                        <a:pt x="239" y="816"/>
                        <a:pt x="223" y="810"/>
                        <a:pt x="221" y="797"/>
                      </a:cubicBezTo>
                      <a:cubicBezTo>
                        <a:pt x="216" y="758"/>
                        <a:pt x="275" y="757"/>
                        <a:pt x="299" y="751"/>
                      </a:cubicBezTo>
                      <a:cubicBezTo>
                        <a:pt x="351" y="754"/>
                        <a:pt x="397" y="761"/>
                        <a:pt x="447" y="747"/>
                      </a:cubicBezTo>
                      <a:cubicBezTo>
                        <a:pt x="421" y="771"/>
                        <a:pt x="475" y="768"/>
                        <a:pt x="488" y="770"/>
                      </a:cubicBezTo>
                      <a:cubicBezTo>
                        <a:pt x="657" y="750"/>
                        <a:pt x="596" y="760"/>
                        <a:pt x="672" y="747"/>
                      </a:cubicBezTo>
                      <a:cubicBezTo>
                        <a:pt x="640" y="759"/>
                        <a:pt x="621" y="782"/>
                        <a:pt x="590" y="797"/>
                      </a:cubicBezTo>
                      <a:cubicBezTo>
                        <a:pt x="568" y="819"/>
                        <a:pt x="551" y="840"/>
                        <a:pt x="525" y="857"/>
                      </a:cubicBezTo>
                      <a:cubicBezTo>
                        <a:pt x="512" y="809"/>
                        <a:pt x="531" y="707"/>
                        <a:pt x="493" y="678"/>
                      </a:cubicBezTo>
                      <a:cubicBezTo>
                        <a:pt x="475" y="664"/>
                        <a:pt x="438" y="656"/>
                        <a:pt x="419" y="650"/>
                      </a:cubicBezTo>
                      <a:cubicBezTo>
                        <a:pt x="325" y="656"/>
                        <a:pt x="358" y="642"/>
                        <a:pt x="318" y="682"/>
                      </a:cubicBezTo>
                      <a:cubicBezTo>
                        <a:pt x="264" y="674"/>
                        <a:pt x="228" y="648"/>
                        <a:pt x="179" y="632"/>
                      </a:cubicBezTo>
                      <a:cubicBezTo>
                        <a:pt x="172" y="655"/>
                        <a:pt x="154" y="651"/>
                        <a:pt x="133" y="645"/>
                      </a:cubicBezTo>
                      <a:cubicBezTo>
                        <a:pt x="95" y="634"/>
                        <a:pt x="63" y="612"/>
                        <a:pt x="27" y="599"/>
                      </a:cubicBezTo>
                      <a:cubicBezTo>
                        <a:pt x="42" y="640"/>
                        <a:pt x="99" y="616"/>
                        <a:pt x="129" y="609"/>
                      </a:cubicBezTo>
                      <a:cubicBezTo>
                        <a:pt x="161" y="593"/>
                        <a:pt x="192" y="574"/>
                        <a:pt x="226" y="562"/>
                      </a:cubicBezTo>
                      <a:cubicBezTo>
                        <a:pt x="250" y="571"/>
                        <a:pt x="243" y="594"/>
                        <a:pt x="262" y="609"/>
                      </a:cubicBezTo>
                      <a:cubicBezTo>
                        <a:pt x="268" y="614"/>
                        <a:pt x="277" y="615"/>
                        <a:pt x="285" y="618"/>
                      </a:cubicBezTo>
                      <a:cubicBezTo>
                        <a:pt x="326" y="614"/>
                        <a:pt x="338" y="609"/>
                        <a:pt x="373" y="595"/>
                      </a:cubicBezTo>
                      <a:cubicBezTo>
                        <a:pt x="463" y="620"/>
                        <a:pt x="506" y="673"/>
                        <a:pt x="580" y="710"/>
                      </a:cubicBezTo>
                      <a:cubicBezTo>
                        <a:pt x="636" y="706"/>
                        <a:pt x="654" y="705"/>
                        <a:pt x="700" y="692"/>
                      </a:cubicBezTo>
                      <a:cubicBezTo>
                        <a:pt x="682" y="682"/>
                        <a:pt x="665" y="679"/>
                        <a:pt x="645" y="673"/>
                      </a:cubicBezTo>
                      <a:cubicBezTo>
                        <a:pt x="607" y="645"/>
                        <a:pt x="562" y="637"/>
                        <a:pt x="516" y="632"/>
                      </a:cubicBezTo>
                      <a:cubicBezTo>
                        <a:pt x="466" y="576"/>
                        <a:pt x="406" y="489"/>
                        <a:pt x="327" y="475"/>
                      </a:cubicBezTo>
                      <a:cubicBezTo>
                        <a:pt x="312" y="404"/>
                        <a:pt x="421" y="387"/>
                        <a:pt x="470" y="369"/>
                      </a:cubicBezTo>
                      <a:cubicBezTo>
                        <a:pt x="526" y="375"/>
                        <a:pt x="507" y="370"/>
                        <a:pt x="553" y="383"/>
                      </a:cubicBezTo>
                      <a:cubicBezTo>
                        <a:pt x="559" y="385"/>
                        <a:pt x="534" y="378"/>
                        <a:pt x="534" y="378"/>
                      </a:cubicBezTo>
                      <a:cubicBezTo>
                        <a:pt x="513" y="347"/>
                        <a:pt x="520" y="361"/>
                        <a:pt x="511" y="337"/>
                      </a:cubicBezTo>
                      <a:cubicBezTo>
                        <a:pt x="513" y="317"/>
                        <a:pt x="510" y="296"/>
                        <a:pt x="516" y="277"/>
                      </a:cubicBezTo>
                      <a:cubicBezTo>
                        <a:pt x="527" y="242"/>
                        <a:pt x="546" y="282"/>
                        <a:pt x="525" y="249"/>
                      </a:cubicBezTo>
                      <a:cubicBezTo>
                        <a:pt x="516" y="216"/>
                        <a:pt x="544" y="202"/>
                        <a:pt x="507" y="194"/>
                      </a:cubicBezTo>
                      <a:cubicBezTo>
                        <a:pt x="572" y="161"/>
                        <a:pt x="474" y="212"/>
                        <a:pt x="543" y="171"/>
                      </a:cubicBezTo>
                      <a:cubicBezTo>
                        <a:pt x="553" y="165"/>
                        <a:pt x="608" y="156"/>
                        <a:pt x="553" y="166"/>
                      </a:cubicBezTo>
                      <a:cubicBezTo>
                        <a:pt x="548" y="168"/>
                        <a:pt x="544" y="170"/>
                        <a:pt x="539" y="171"/>
                      </a:cubicBezTo>
                      <a:cubicBezTo>
                        <a:pt x="533" y="173"/>
                        <a:pt x="526" y="173"/>
                        <a:pt x="520" y="175"/>
                      </a:cubicBezTo>
                      <a:cubicBezTo>
                        <a:pt x="511" y="178"/>
                        <a:pt x="493" y="185"/>
                        <a:pt x="493" y="185"/>
                      </a:cubicBezTo>
                      <a:cubicBezTo>
                        <a:pt x="524" y="187"/>
                        <a:pt x="584" y="182"/>
                        <a:pt x="613" y="208"/>
                      </a:cubicBezTo>
                      <a:cubicBezTo>
                        <a:pt x="636" y="228"/>
                        <a:pt x="677" y="272"/>
                        <a:pt x="677" y="272"/>
                      </a:cubicBezTo>
                      <a:cubicBezTo>
                        <a:pt x="701" y="341"/>
                        <a:pt x="762" y="375"/>
                        <a:pt x="829" y="387"/>
                      </a:cubicBezTo>
                      <a:cubicBezTo>
                        <a:pt x="838" y="386"/>
                        <a:pt x="850" y="389"/>
                        <a:pt x="857" y="383"/>
                      </a:cubicBezTo>
                      <a:cubicBezTo>
                        <a:pt x="861" y="379"/>
                        <a:pt x="850" y="374"/>
                        <a:pt x="848" y="369"/>
                      </a:cubicBezTo>
                      <a:cubicBezTo>
                        <a:pt x="835" y="339"/>
                        <a:pt x="852" y="361"/>
                        <a:pt x="834" y="341"/>
                      </a:cubicBezTo>
                      <a:cubicBezTo>
                        <a:pt x="823" y="312"/>
                        <a:pt x="796" y="294"/>
                        <a:pt x="774" y="272"/>
                      </a:cubicBezTo>
                      <a:cubicBezTo>
                        <a:pt x="769" y="259"/>
                        <a:pt x="758" y="248"/>
                        <a:pt x="755" y="235"/>
                      </a:cubicBezTo>
                      <a:cubicBezTo>
                        <a:pt x="746" y="200"/>
                        <a:pt x="753" y="162"/>
                        <a:pt x="719" y="139"/>
                      </a:cubicBezTo>
                      <a:cubicBezTo>
                        <a:pt x="701" y="113"/>
                        <a:pt x="683" y="93"/>
                        <a:pt x="663" y="69"/>
                      </a:cubicBezTo>
                      <a:cubicBezTo>
                        <a:pt x="656" y="61"/>
                        <a:pt x="645" y="42"/>
                        <a:pt x="645" y="42"/>
                      </a:cubicBezTo>
                      <a:cubicBezTo>
                        <a:pt x="650" y="20"/>
                        <a:pt x="657" y="11"/>
                        <a:pt x="677" y="0"/>
                      </a:cubicBezTo>
                    </a:path>
                  </a:pathLst>
                </a:custGeom>
                <a:noFill/>
                <a:ln w="41275">
                  <a:solidFill>
                    <a:srgbClr val="4646C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algn="ctr"/>
                  <a:endParaRPr lang="en-US" sz="1800">
                    <a:solidFill>
                      <a:srgbClr val="000000"/>
                    </a:solidFill>
                  </a:endParaRPr>
                </a:p>
              </p:txBody>
            </p:sp>
          </p:grpSp>
        </p:grpSp>
        <p:grpSp>
          <p:nvGrpSpPr>
            <p:cNvPr id="120843" name="Group 35"/>
            <p:cNvGrpSpPr>
              <a:grpSpLocks/>
            </p:cNvGrpSpPr>
            <p:nvPr/>
          </p:nvGrpSpPr>
          <p:grpSpPr bwMode="auto">
            <a:xfrm>
              <a:off x="5433239" y="5119780"/>
              <a:ext cx="746192" cy="368300"/>
              <a:chOff x="1944" y="3418"/>
              <a:chExt cx="470" cy="242"/>
            </a:xfrm>
          </p:grpSpPr>
          <p:sp>
            <p:nvSpPr>
              <p:cNvPr id="120844" name="Oval 36"/>
              <p:cNvSpPr>
                <a:spLocks noChangeArrowheads="1"/>
              </p:cNvSpPr>
              <p:nvPr/>
            </p:nvSpPr>
            <p:spPr bwMode="auto">
              <a:xfrm>
                <a:off x="2082" y="3424"/>
                <a:ext cx="217" cy="212"/>
              </a:xfrm>
              <a:prstGeom prst="ellipse">
                <a:avLst/>
              </a:prstGeom>
              <a:solidFill>
                <a:schemeClr val="accent2"/>
              </a:solidFill>
              <a:ln w="9525" algn="ctr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  <a:buFontTx/>
                  <a:buNone/>
                </a:pPr>
                <a:endParaRPr lang="en-US" altLang="en-US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120845" name="Text Box 37"/>
              <p:cNvSpPr txBox="1">
                <a:spLocks noChangeArrowheads="1"/>
              </p:cNvSpPr>
              <p:nvPr/>
            </p:nvSpPr>
            <p:spPr bwMode="auto">
              <a:xfrm>
                <a:off x="1944" y="3418"/>
                <a:ext cx="470" cy="2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  <a:buFontTx/>
                  <a:buNone/>
                </a:pPr>
                <a:r>
                  <a:rPr lang="en-US" altLang="en-US" sz="1800" b="1">
                    <a:solidFill>
                      <a:srgbClr val="BBE0E3"/>
                    </a:solidFill>
                  </a:rPr>
                  <a:t>+</a:t>
                </a:r>
                <a:endParaRPr lang="en-US" altLang="en-US" sz="1800" b="1" baseline="50000">
                  <a:solidFill>
                    <a:srgbClr val="BBE0E3"/>
                  </a:solidFill>
                </a:endParaRPr>
              </a:p>
            </p:txBody>
          </p:sp>
        </p:grpSp>
      </p:grpSp>
      <p:cxnSp>
        <p:nvCxnSpPr>
          <p:cNvPr id="120839" name="Straight Arrow Connector 38"/>
          <p:cNvCxnSpPr>
            <a:cxnSpLocks noChangeShapeType="1"/>
          </p:cNvCxnSpPr>
          <p:nvPr>
            <p:custDataLst>
              <p:tags r:id="rId8"/>
            </p:custDataLst>
          </p:nvPr>
        </p:nvCxnSpPr>
        <p:spPr bwMode="auto">
          <a:xfrm flipH="1">
            <a:off x="1953460" y="1347796"/>
            <a:ext cx="141670" cy="758823"/>
          </a:xfrm>
          <a:prstGeom prst="straightConnector1">
            <a:avLst/>
          </a:prstGeom>
          <a:noFill/>
          <a:ln w="1587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0840" name="Straight Arrow Connector 53"/>
          <p:cNvCxnSpPr>
            <a:cxnSpLocks noChangeShapeType="1"/>
          </p:cNvCxnSpPr>
          <p:nvPr>
            <p:custDataLst>
              <p:tags r:id="rId9"/>
            </p:custDataLst>
          </p:nvPr>
        </p:nvCxnSpPr>
        <p:spPr bwMode="auto">
          <a:xfrm>
            <a:off x="2286304" y="1347794"/>
            <a:ext cx="2541284" cy="3563932"/>
          </a:xfrm>
          <a:prstGeom prst="straightConnector1">
            <a:avLst/>
          </a:prstGeom>
          <a:noFill/>
          <a:ln w="15875" algn="ctr">
            <a:solidFill>
              <a:srgbClr val="0418AC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0841" name="TextBox 36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03" y="5348035"/>
            <a:ext cx="4648199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u="sng" dirty="0">
                <a:solidFill>
                  <a:srgbClr val="19194D"/>
                </a:solidFill>
              </a:rPr>
              <a:t>Diameter matters</a:t>
            </a:r>
            <a:br>
              <a:rPr lang="en-US" altLang="en-US" sz="2800" b="1" u="sng" dirty="0">
                <a:solidFill>
                  <a:srgbClr val="19194D"/>
                </a:solidFill>
              </a:rPr>
            </a:br>
            <a:r>
              <a:rPr lang="en-US" altLang="en-US" sz="1600" b="1" dirty="0">
                <a:solidFill>
                  <a:srgbClr val="19194D"/>
                </a:solidFill>
              </a:rPr>
              <a:t>Ionic solutions are NOT </a:t>
            </a:r>
            <a:r>
              <a:rPr lang="en-US" altLang="en-US" sz="1600" b="1" dirty="0" smtClean="0">
                <a:solidFill>
                  <a:srgbClr val="19194D"/>
                </a:solidFill>
              </a:rPr>
              <a:t>ideal</a:t>
            </a:r>
            <a:endParaRPr lang="en-US" altLang="en-US" sz="1100" b="1" dirty="0">
              <a:solidFill>
                <a:srgbClr val="19194D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1" i="1" dirty="0">
                <a:solidFill>
                  <a:srgbClr val="19194D"/>
                </a:solidFill>
              </a:rPr>
              <a:t>Classical Biochemistry assumes ideal </a:t>
            </a:r>
            <a:r>
              <a:rPr lang="en-US" altLang="en-US" sz="1400" b="1" i="1" dirty="0" smtClean="0">
                <a:solidFill>
                  <a:srgbClr val="19194D"/>
                </a:solidFill>
              </a:rPr>
              <a:t>solutions.</a:t>
            </a:r>
            <a:endParaRPr lang="en-US" altLang="en-US" sz="1800" i="1" dirty="0">
              <a:solidFill>
                <a:srgbClr val="19194D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1" i="1" dirty="0" smtClean="0">
                <a:solidFill>
                  <a:srgbClr val="19194D"/>
                </a:solidFill>
              </a:rPr>
              <a:t>K</a:t>
            </a:r>
            <a:r>
              <a:rPr lang="en-US" altLang="en-US" sz="1400" b="1" i="1" baseline="30000" dirty="0">
                <a:solidFill>
                  <a:srgbClr val="19194D"/>
                </a:solidFill>
              </a:rPr>
              <a:t>+</a:t>
            </a:r>
            <a:r>
              <a:rPr lang="en-US" altLang="en-US" sz="1400" b="1" i="1" dirty="0">
                <a:solidFill>
                  <a:srgbClr val="19194D"/>
                </a:solidFill>
              </a:rPr>
              <a:t> </a:t>
            </a:r>
            <a:r>
              <a:rPr lang="en-US" altLang="en-US" sz="1200" i="1" dirty="0" smtClean="0">
                <a:solidFill>
                  <a:srgbClr val="19194D"/>
                </a:solidFill>
              </a:rPr>
              <a:t>&amp;</a:t>
            </a:r>
            <a:r>
              <a:rPr lang="en-US" altLang="en-US" sz="1400" b="1" i="1" dirty="0" smtClean="0">
                <a:solidFill>
                  <a:srgbClr val="19194D"/>
                </a:solidFill>
              </a:rPr>
              <a:t> Na</a:t>
            </a:r>
            <a:r>
              <a:rPr lang="en-US" altLang="en-US" sz="1400" b="1" i="1" baseline="30000" dirty="0">
                <a:solidFill>
                  <a:srgbClr val="19194D"/>
                </a:solidFill>
              </a:rPr>
              <a:t>+</a:t>
            </a:r>
            <a:r>
              <a:rPr lang="en-US" altLang="en-US" sz="1400" b="1" i="1" dirty="0">
                <a:solidFill>
                  <a:srgbClr val="19194D"/>
                </a:solidFill>
              </a:rPr>
              <a:t> </a:t>
            </a:r>
            <a:r>
              <a:rPr lang="en-US" altLang="en-US" sz="1400" b="1" i="1" dirty="0" smtClean="0">
                <a:solidFill>
                  <a:srgbClr val="19194D"/>
                </a:solidFill>
              </a:rPr>
              <a:t>are identical only in </a:t>
            </a:r>
            <a:r>
              <a:rPr lang="en-US" altLang="en-US" sz="1400" b="1" i="1" dirty="0">
                <a:solidFill>
                  <a:srgbClr val="19194D"/>
                </a:solidFill>
              </a:rPr>
              <a:t>Ideal </a:t>
            </a:r>
            <a:r>
              <a:rPr lang="en-US" altLang="en-US" sz="1400" b="1" i="1" dirty="0" smtClean="0">
                <a:solidFill>
                  <a:srgbClr val="19194D"/>
                </a:solidFill>
              </a:rPr>
              <a:t>Solutions.</a:t>
            </a:r>
            <a:br>
              <a:rPr lang="en-US" altLang="en-US" sz="1400" b="1" i="1" dirty="0" smtClean="0">
                <a:solidFill>
                  <a:srgbClr val="19194D"/>
                </a:solidFill>
              </a:rPr>
            </a:br>
            <a:r>
              <a:rPr lang="en-US" altLang="en-US" sz="1400" b="1" i="1" dirty="0">
                <a:solidFill>
                  <a:srgbClr val="19194D"/>
                </a:solidFill>
              </a:rPr>
              <a:t/>
            </a:r>
            <a:br>
              <a:rPr lang="en-US" altLang="en-US" sz="1400" b="1" i="1" dirty="0">
                <a:solidFill>
                  <a:srgbClr val="19194D"/>
                </a:solidFill>
              </a:rPr>
            </a:br>
            <a:endParaRPr lang="en-US" altLang="en-US" sz="1400" b="1" i="1" dirty="0">
              <a:solidFill>
                <a:srgbClr val="19194D"/>
              </a:solidFill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42013582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92E85B-D96E-4C64-8DCC-FF1FED9104FA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96025" y="116819"/>
            <a:ext cx="648173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Fermi </a:t>
            </a:r>
            <a:r>
              <a:rPr lang="en-US" sz="2800" dirty="0" smtClean="0">
                <a:latin typeface="Arial Black" panose="020B0A04020102020204" pitchFamily="34" charset="0"/>
              </a:rPr>
              <a:t> </a:t>
            </a:r>
            <a:r>
              <a:rPr lang="en-US" sz="2800" dirty="0" smtClean="0">
                <a:solidFill>
                  <a:srgbClr val="C00000"/>
                </a:solidFill>
              </a:rPr>
              <a:t>(like)</a:t>
            </a:r>
            <a:r>
              <a:rPr lang="en-US" sz="2800" dirty="0" smtClean="0"/>
              <a:t> </a:t>
            </a:r>
            <a:r>
              <a:rPr lang="en-US" sz="28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Distribution</a:t>
            </a:r>
          </a:p>
          <a:p>
            <a:pPr algn="ctr"/>
            <a:r>
              <a:rPr lang="en-US" sz="2400" dirty="0" smtClean="0"/>
              <a:t>     depends on Steric Factor          of System</a:t>
            </a:r>
            <a:endParaRPr lang="en-US" sz="2400" dirty="0"/>
          </a:p>
        </p:txBody>
      </p:sp>
      <p:grpSp>
        <p:nvGrpSpPr>
          <p:cNvPr id="32" name="Group 31"/>
          <p:cNvGrpSpPr/>
          <p:nvPr/>
        </p:nvGrpSpPr>
        <p:grpSpPr>
          <a:xfrm>
            <a:off x="918062" y="135953"/>
            <a:ext cx="6671981" cy="6145783"/>
            <a:chOff x="918062" y="135953"/>
            <a:chExt cx="6671981" cy="6145783"/>
          </a:xfrm>
        </p:grpSpPr>
        <p:grpSp>
          <p:nvGrpSpPr>
            <p:cNvPr id="16" name="Group 15"/>
            <p:cNvGrpSpPr/>
            <p:nvPr/>
          </p:nvGrpSpPr>
          <p:grpSpPr>
            <a:xfrm>
              <a:off x="1822450" y="4801302"/>
              <a:ext cx="5767593" cy="1480434"/>
              <a:chOff x="2289976" y="5009774"/>
              <a:chExt cx="5572186" cy="1302978"/>
            </a:xfrm>
          </p:grpSpPr>
          <p:sp>
            <p:nvSpPr>
              <p:cNvPr id="13" name="TextBox 12"/>
              <p:cNvSpPr txBox="1"/>
              <p:nvPr/>
            </p:nvSpPr>
            <p:spPr>
              <a:xfrm>
                <a:off x="3062455" y="5009774"/>
                <a:ext cx="4799707" cy="29797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u="sng" dirty="0" smtClean="0"/>
                  <a:t>Algebraic Model of Bulk Solution</a:t>
                </a:r>
                <a:r>
                  <a:rPr lang="en-US" dirty="0" smtClean="0"/>
                  <a:t>,</a:t>
                </a:r>
                <a:r>
                  <a:rPr lang="en-US" sz="1200" i="1" dirty="0" smtClean="0"/>
                  <a:t> e.g. Calcium Chloride</a:t>
                </a:r>
                <a:endParaRPr lang="en-US" sz="1200" i="1" dirty="0"/>
              </a:p>
            </p:txBody>
          </p:sp>
          <p:graphicFrame>
            <p:nvGraphicFramePr>
              <p:cNvPr id="14" name="Object 13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985107770"/>
                  </p:ext>
                </p:extLst>
              </p:nvPr>
            </p:nvGraphicFramePr>
            <p:xfrm>
              <a:off x="2289976" y="5526122"/>
              <a:ext cx="5300520" cy="78663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90882" name="Equation" r:id="rId3" imgW="5803560" imgH="863280" progId="Equation.DSMT4">
                      <p:embed/>
                    </p:oleObj>
                  </mc:Choice>
                  <mc:Fallback>
                    <p:oleObj name="Equation" r:id="rId3" imgW="5803560" imgH="863280" progId="Equation.DSMT4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4"/>
                          <a:stretch>
                            <a:fillRect/>
                          </a:stretch>
                        </p:blipFill>
                        <p:spPr>
                          <a:xfrm>
                            <a:off x="2289976" y="5526122"/>
                            <a:ext cx="5300520" cy="786630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17" name="Group 16"/>
            <p:cNvGrpSpPr/>
            <p:nvPr/>
          </p:nvGrpSpPr>
          <p:grpSpPr>
            <a:xfrm>
              <a:off x="2785944" y="1051177"/>
              <a:ext cx="3743332" cy="3123599"/>
              <a:chOff x="3282652" y="2179451"/>
              <a:chExt cx="3743332" cy="3123599"/>
            </a:xfrm>
          </p:grpSpPr>
          <p:sp>
            <p:nvSpPr>
              <p:cNvPr id="9" name="TextBox 8"/>
              <p:cNvSpPr txBox="1"/>
              <p:nvPr/>
            </p:nvSpPr>
            <p:spPr>
              <a:xfrm>
                <a:off x="3282652" y="2179451"/>
                <a:ext cx="374333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u="sng" dirty="0" smtClean="0"/>
                  <a:t>Algebraic Model of Calcium Channel</a:t>
                </a:r>
                <a:endParaRPr lang="en-US" b="1" u="sng" dirty="0"/>
              </a:p>
            </p:txBody>
          </p:sp>
          <p:graphicFrame>
            <p:nvGraphicFramePr>
              <p:cNvPr id="11" name="Object 10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80926971"/>
                  </p:ext>
                </p:extLst>
              </p:nvPr>
            </p:nvGraphicFramePr>
            <p:xfrm>
              <a:off x="3403421" y="2884049"/>
              <a:ext cx="3321050" cy="87788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90883" name="Equation" r:id="rId5" imgW="3555720" imgH="939600" progId="Equation.DSMT4">
                      <p:embed/>
                    </p:oleObj>
                  </mc:Choice>
                  <mc:Fallback>
                    <p:oleObj name="Equation" r:id="rId5" imgW="3555720" imgH="939600" progId="Equation.DSMT4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6"/>
                          <a:stretch>
                            <a:fillRect/>
                          </a:stretch>
                        </p:blipFill>
                        <p:spPr>
                          <a:xfrm>
                            <a:off x="3403421" y="2884049"/>
                            <a:ext cx="3321050" cy="877888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2" name="Object 11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306413656"/>
                  </p:ext>
                </p:extLst>
              </p:nvPr>
            </p:nvGraphicFramePr>
            <p:xfrm>
              <a:off x="3493053" y="4981158"/>
              <a:ext cx="3052428" cy="32189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90884" name="Equation" r:id="rId7" imgW="3492360" imgH="368280" progId="Equation.DSMT4">
                      <p:embed/>
                    </p:oleObj>
                  </mc:Choice>
                  <mc:Fallback>
                    <p:oleObj name="Equation" r:id="rId7" imgW="3492360" imgH="368280" progId="Equation.DSMT4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8"/>
                          <a:stretch>
                            <a:fillRect/>
                          </a:stretch>
                        </p:blipFill>
                        <p:spPr>
                          <a:xfrm>
                            <a:off x="3493053" y="4981158"/>
                            <a:ext cx="3052428" cy="321892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5" name="Object 14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890785066"/>
                  </p:ext>
                </p:extLst>
              </p:nvPr>
            </p:nvGraphicFramePr>
            <p:xfrm>
              <a:off x="3282652" y="3916050"/>
              <a:ext cx="3581400" cy="6858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90885" name="Equation" r:id="rId9" imgW="3581280" imgH="685800" progId="Equation.DSMT4">
                      <p:embed/>
                    </p:oleObj>
                  </mc:Choice>
                  <mc:Fallback>
                    <p:oleObj name="Equation" r:id="rId9" imgW="3581280" imgH="685800" progId="Equation.DSMT4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10"/>
                          <a:stretch>
                            <a:fillRect/>
                          </a:stretch>
                        </p:blipFill>
                        <p:spPr>
                          <a:xfrm>
                            <a:off x="3282652" y="3916050"/>
                            <a:ext cx="3581400" cy="685800"/>
                          </a:xfrm>
                          <a:prstGeom prst="rect">
                            <a:avLst/>
                          </a:prstGeom>
                          <a:solidFill>
                            <a:schemeClr val="accent1"/>
                          </a:solidFill>
                          <a:ln w="15875">
                            <a:solidFill>
                              <a:srgbClr val="C00000"/>
                            </a:solidFill>
                            <a:prstDash val="sysDot"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31" name="Group 30"/>
            <p:cNvGrpSpPr/>
            <p:nvPr/>
          </p:nvGrpSpPr>
          <p:grpSpPr>
            <a:xfrm>
              <a:off x="918062" y="135953"/>
              <a:ext cx="3905608" cy="2983092"/>
              <a:chOff x="918062" y="135953"/>
              <a:chExt cx="3905608" cy="2983092"/>
            </a:xfrm>
          </p:grpSpPr>
          <p:sp>
            <p:nvSpPr>
              <p:cNvPr id="23" name="Arc 22"/>
              <p:cNvSpPr/>
              <p:nvPr/>
            </p:nvSpPr>
            <p:spPr bwMode="auto">
              <a:xfrm rot="10800000">
                <a:off x="918062" y="329150"/>
                <a:ext cx="3905608" cy="2789895"/>
              </a:xfrm>
              <a:prstGeom prst="arc">
                <a:avLst>
                  <a:gd name="adj1" fmla="val 16447609"/>
                  <a:gd name="adj2" fmla="val 3109691"/>
                </a:avLst>
              </a:prstGeom>
              <a:noFill/>
              <a:ln w="15875" cap="flat" cmpd="sng" algn="ctr">
                <a:solidFill>
                  <a:srgbClr val="C00000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1860884" y="135953"/>
                <a:ext cx="1522271" cy="505044"/>
              </a:xfrm>
              <a:prstGeom prst="ellipse">
                <a:avLst/>
              </a:prstGeom>
              <a:noFill/>
              <a:ln w="15875" cap="flat" cmpd="sng" algn="ctr">
                <a:solidFill>
                  <a:srgbClr val="C00000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/>
              </a:p>
            </p:txBody>
          </p:sp>
        </p:grpSp>
      </p:grpSp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4766558"/>
              </p:ext>
            </p:extLst>
          </p:nvPr>
        </p:nvGraphicFramePr>
        <p:xfrm>
          <a:off x="5237032" y="502658"/>
          <a:ext cx="700603" cy="4424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0886" name="Equation" r:id="rId11" imgW="482400" imgH="304560" progId="Equation.DSMT4">
                  <p:embed/>
                </p:oleObj>
              </mc:Choice>
              <mc:Fallback>
                <p:oleObj name="Equation" r:id="rId11" imgW="482400" imgH="304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237032" y="502658"/>
                        <a:ext cx="700603" cy="4424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Rectangle 26"/>
          <p:cNvSpPr/>
          <p:nvPr/>
        </p:nvSpPr>
        <p:spPr>
          <a:xfrm>
            <a:off x="3606576" y="3550553"/>
            <a:ext cx="209544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i="1" dirty="0"/>
              <a:t>J Comp Phys (2013) 247:88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332140" y="1449598"/>
            <a:ext cx="58945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Comic Sans MS" panose="030F0702030302020204" pitchFamily="66" charset="0"/>
              </a:rPr>
              <a:t>works surprisingly well despite crudeness of molecular model</a:t>
            </a:r>
            <a:endParaRPr lang="en-US" sz="1400" dirty="0">
              <a:latin typeface="Comic Sans MS" panose="030F0702030302020204" pitchFamily="66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216404" y="1065402"/>
            <a:ext cx="6618913" cy="3514987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rtlCol="0" anchor="ctr">
            <a:spAutoFit/>
          </a:bodyPr>
          <a:lstStyle/>
          <a:p>
            <a:pPr algn="ctr"/>
            <a:endParaRPr lang="en-US" i="1" dirty="0" smtClean="0"/>
          </a:p>
        </p:txBody>
      </p:sp>
      <p:sp>
        <p:nvSpPr>
          <p:cNvPr id="30" name="Rectangle 29"/>
          <p:cNvSpPr/>
          <p:nvPr/>
        </p:nvSpPr>
        <p:spPr>
          <a:xfrm>
            <a:off x="1216404" y="4775095"/>
            <a:ext cx="6635692" cy="1645920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rtlCol="0" anchor="ctr">
            <a:spAutoFit/>
          </a:bodyPr>
          <a:lstStyle/>
          <a:p>
            <a:pPr algn="ctr"/>
            <a:endParaRPr lang="en-US" i="1" dirty="0" smtClean="0"/>
          </a:p>
        </p:txBody>
      </p:sp>
    </p:spTree>
    <p:extLst>
      <p:ext uri="{BB962C8B-B14F-4D97-AF65-F5344CB8AC3E}">
        <p14:creationId xmlns:p14="http://schemas.microsoft.com/office/powerpoint/2010/main" val="1178720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92E85B-D96E-4C64-8DCC-FF1FED9104FA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15970" y="3897052"/>
            <a:ext cx="4572000" cy="24622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800" b="1" u="sng" dirty="0" smtClean="0">
                <a:solidFill>
                  <a:srgbClr val="002060"/>
                </a:solidFill>
              </a:rPr>
              <a:t>Electric </a:t>
            </a:r>
            <a:r>
              <a:rPr lang="en-US" sz="1800" b="1" u="sng" dirty="0">
                <a:solidFill>
                  <a:srgbClr val="002060"/>
                </a:solidFill>
              </a:rPr>
              <a:t>forces are so large</a:t>
            </a:r>
            <a:r>
              <a:rPr lang="en-US" sz="1800" b="1" dirty="0">
                <a:solidFill>
                  <a:srgbClr val="002060"/>
                </a:solidFill>
              </a:rPr>
              <a:t> </a:t>
            </a:r>
            <a:br>
              <a:rPr lang="en-US" sz="1800" b="1" dirty="0">
                <a:solidFill>
                  <a:srgbClr val="002060"/>
                </a:solidFill>
              </a:rPr>
            </a:br>
            <a:r>
              <a:rPr lang="en-US" sz="1800" b="1" dirty="0">
                <a:solidFill>
                  <a:srgbClr val="002060"/>
                </a:solidFill>
              </a:rPr>
              <a:t>that deviations from consistency do not allow transferrable models </a:t>
            </a:r>
          </a:p>
          <a:p>
            <a:pPr algn="ctr"/>
            <a:r>
              <a:rPr lang="en-US" sz="1800" b="1" dirty="0">
                <a:solidFill>
                  <a:srgbClr val="002060"/>
                </a:solidFill>
              </a:rPr>
              <a:t>and can easily wreck models all </a:t>
            </a:r>
            <a:r>
              <a:rPr lang="en-US" sz="1800" b="1" dirty="0" smtClean="0">
                <a:solidFill>
                  <a:srgbClr val="002060"/>
                </a:solidFill>
              </a:rPr>
              <a:t>together</a:t>
            </a:r>
          </a:p>
          <a:p>
            <a:pPr algn="ctr"/>
            <a:endParaRPr lang="en-US" b="1" dirty="0">
              <a:solidFill>
                <a:srgbClr val="002060"/>
              </a:solidFill>
            </a:endParaRPr>
          </a:p>
          <a:p>
            <a:pPr algn="ctr"/>
            <a:r>
              <a:rPr lang="en-US" b="1" i="1" dirty="0">
                <a:solidFill>
                  <a:srgbClr val="002060"/>
                </a:solidFill>
              </a:rPr>
              <a:t>Flow is </a:t>
            </a:r>
            <a:r>
              <a:rPr lang="en-US" b="1" i="1" dirty="0" smtClean="0">
                <a:solidFill>
                  <a:srgbClr val="002060"/>
                </a:solidFill>
              </a:rPr>
              <a:t>Essential</a:t>
            </a:r>
            <a:r>
              <a:rPr lang="en-US" i="1" dirty="0" smtClean="0">
                <a:solidFill>
                  <a:srgbClr val="002060"/>
                </a:solidFill>
              </a:rPr>
              <a:t>  </a:t>
            </a:r>
            <a:r>
              <a:rPr lang="en-US" i="1" dirty="0">
                <a:solidFill>
                  <a:srgbClr val="002060"/>
                </a:solidFill>
              </a:rPr>
              <a:t/>
            </a:r>
            <a:br>
              <a:rPr lang="en-US" i="1" dirty="0">
                <a:solidFill>
                  <a:srgbClr val="002060"/>
                </a:solidFill>
              </a:rPr>
            </a:br>
            <a:r>
              <a:rPr lang="en-US" b="1" i="1" dirty="0">
                <a:solidFill>
                  <a:srgbClr val="002060"/>
                </a:solidFill>
              </a:rPr>
              <a:t>Death is the only Equilibrium of Life</a:t>
            </a:r>
          </a:p>
          <a:p>
            <a:pPr algn="ctr"/>
            <a:endParaRPr lang="en-US" b="1" dirty="0">
              <a:solidFill>
                <a:srgbClr val="002060"/>
              </a:solidFill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467544" y="475946"/>
            <a:ext cx="8280920" cy="3539430"/>
            <a:chOff x="467544" y="475946"/>
            <a:chExt cx="8280920" cy="3539430"/>
          </a:xfrm>
        </p:grpSpPr>
        <p:grpSp>
          <p:nvGrpSpPr>
            <p:cNvPr id="20" name="Group 19"/>
            <p:cNvGrpSpPr/>
            <p:nvPr/>
          </p:nvGrpSpPr>
          <p:grpSpPr>
            <a:xfrm>
              <a:off x="1799692" y="2735983"/>
              <a:ext cx="3780420" cy="783445"/>
              <a:chOff x="1447526" y="3356306"/>
              <a:chExt cx="3780420" cy="783445"/>
            </a:xfrm>
          </p:grpSpPr>
          <p:sp>
            <p:nvSpPr>
              <p:cNvPr id="18" name="TextBox 17"/>
              <p:cNvSpPr txBox="1"/>
              <p:nvPr/>
            </p:nvSpPr>
            <p:spPr>
              <a:xfrm rot="21146864">
                <a:off x="1447526" y="3770419"/>
                <a:ext cx="378042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 b="1" i="1" dirty="0" smtClean="0">
                    <a:solidFill>
                      <a:srgbClr val="C00000"/>
                    </a:solidFill>
                    <a:latin typeface="Comic Sans MS" panose="030F0702030302020204" pitchFamily="66" charset="0"/>
                  </a:rPr>
                  <a:t>Key</a:t>
                </a:r>
                <a:r>
                  <a:rPr lang="en-US" i="1" dirty="0" smtClean="0">
                    <a:solidFill>
                      <a:srgbClr val="C00000"/>
                    </a:solidFill>
                    <a:latin typeface="Comic Sans MS" panose="030F0702030302020204" pitchFamily="66" charset="0"/>
                  </a:rPr>
                  <a:t> to successful modelling of ions </a:t>
                </a:r>
                <a:endParaRPr lang="en-US" i="1" dirty="0">
                  <a:solidFill>
                    <a:srgbClr val="C00000"/>
                  </a:solidFill>
                  <a:latin typeface="Comic Sans MS" panose="030F0702030302020204" pitchFamily="66" charset="0"/>
                </a:endParaRPr>
              </a:p>
            </p:txBody>
          </p:sp>
          <p:cxnSp>
            <p:nvCxnSpPr>
              <p:cNvPr id="17" name="Straight Arrow Connector 16"/>
              <p:cNvCxnSpPr/>
              <p:nvPr/>
            </p:nvCxnSpPr>
            <p:spPr bwMode="auto">
              <a:xfrm flipV="1">
                <a:off x="1799692" y="3356306"/>
                <a:ext cx="315042" cy="662706"/>
              </a:xfrm>
              <a:prstGeom prst="straightConnector1">
                <a:avLst/>
              </a:prstGeom>
              <a:noFill/>
              <a:ln w="22225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triangle" w="med" len="lg"/>
              </a:ln>
              <a:effectLst/>
            </p:spPr>
          </p:cxnSp>
        </p:grpSp>
        <p:grpSp>
          <p:nvGrpSpPr>
            <p:cNvPr id="19" name="Group 18"/>
            <p:cNvGrpSpPr/>
            <p:nvPr/>
          </p:nvGrpSpPr>
          <p:grpSpPr>
            <a:xfrm>
              <a:off x="467544" y="475946"/>
              <a:ext cx="8280920" cy="3539430"/>
              <a:chOff x="359532" y="1118786"/>
              <a:chExt cx="8280920" cy="3539430"/>
            </a:xfrm>
          </p:grpSpPr>
          <p:sp>
            <p:nvSpPr>
              <p:cNvPr id="16" name="TextBox 15"/>
              <p:cNvSpPr txBox="1"/>
              <p:nvPr/>
            </p:nvSpPr>
            <p:spPr>
              <a:xfrm>
                <a:off x="359532" y="1118786"/>
                <a:ext cx="8280920" cy="35394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u="sng" dirty="0">
                    <a:solidFill>
                      <a:srgbClr val="002060"/>
                    </a:solidFill>
                    <a:latin typeface="Arial Black" panose="020B0A04020102020204" pitchFamily="34" charset="0"/>
                  </a:rPr>
                  <a:t>Fermi Description</a:t>
                </a:r>
                <a:r>
                  <a:rPr lang="en-US" sz="2800" dirty="0">
                    <a:solidFill>
                      <a:srgbClr val="002060"/>
                    </a:solidFill>
                    <a:latin typeface="Arial Black" panose="020B0A04020102020204" pitchFamily="34" charset="0"/>
                  </a:rPr>
                  <a:t> </a:t>
                </a:r>
                <a:r>
                  <a:rPr lang="en-US" sz="2400" dirty="0">
                    <a:solidFill>
                      <a:srgbClr val="002060"/>
                    </a:solidFill>
                    <a:latin typeface="Arial Black" panose="020B0A04020102020204" pitchFamily="34" charset="0"/>
                  </a:rPr>
                  <a:t>of </a:t>
                </a:r>
              </a:p>
              <a:p>
                <a:pPr algn="ctr"/>
                <a:r>
                  <a:rPr lang="en-US" sz="2400" dirty="0">
                    <a:solidFill>
                      <a:srgbClr val="002060"/>
                    </a:solidFill>
                    <a:latin typeface="Arial Black" panose="020B0A04020102020204" pitchFamily="34" charset="0"/>
                  </a:rPr>
                  <a:t>Crowded Charge and Saturation </a:t>
                </a:r>
                <a:endParaRPr lang="en-US" dirty="0">
                  <a:solidFill>
                    <a:srgbClr val="002060"/>
                  </a:solidFill>
                </a:endParaRPr>
              </a:p>
              <a:p>
                <a:pPr algn="just"/>
                <a:endParaRPr lang="en-US" dirty="0">
                  <a:solidFill>
                    <a:srgbClr val="002060"/>
                  </a:solidFill>
                </a:endParaRPr>
              </a:p>
              <a:p>
                <a:pPr algn="just"/>
                <a:r>
                  <a:rPr lang="en-US" sz="1800" dirty="0" smtClean="0">
                    <a:solidFill>
                      <a:srgbClr val="002060"/>
                    </a:solidFill>
                  </a:rPr>
                  <a:t>4) We adopt the </a:t>
                </a:r>
                <a:r>
                  <a:rPr lang="en-US" sz="1800" u="sng" dirty="0" smtClean="0">
                    <a:solidFill>
                      <a:srgbClr val="002060"/>
                    </a:solidFill>
                  </a:rPr>
                  <a:t>simplest</a:t>
                </a:r>
                <a:r>
                  <a:rPr lang="en-US" sz="1800" dirty="0" smtClean="0">
                    <a:solidFill>
                      <a:srgbClr val="002060"/>
                    </a:solidFill>
                  </a:rPr>
                  <a:t> treatment so </a:t>
                </a:r>
                <a:r>
                  <a:rPr lang="en-US" sz="1800" u="sng" dirty="0" smtClean="0">
                    <a:solidFill>
                      <a:srgbClr val="002060"/>
                    </a:solidFill>
                  </a:rPr>
                  <a:t>we can deal with 3D structures</a:t>
                </a:r>
              </a:p>
              <a:p>
                <a:pPr algn="ctr"/>
                <a:r>
                  <a:rPr lang="en-US" sz="1200" b="1" i="1" dirty="0" smtClean="0">
                    <a:solidFill>
                      <a:srgbClr val="002060"/>
                    </a:solidFill>
                  </a:rPr>
                  <a:t>many chemical complexities are known to us and have been left out purposely for this reason</a:t>
                </a:r>
              </a:p>
              <a:p>
                <a:pPr algn="ctr"/>
                <a:endParaRPr lang="en-US" sz="1200" b="1" i="1" dirty="0" smtClean="0">
                  <a:solidFill>
                    <a:srgbClr val="002060"/>
                  </a:solidFill>
                </a:endParaRPr>
              </a:p>
              <a:p>
                <a:pPr algn="just"/>
                <a:endParaRPr lang="en-US" dirty="0">
                  <a:solidFill>
                    <a:srgbClr val="002060"/>
                  </a:solidFill>
                </a:endParaRPr>
              </a:p>
              <a:p>
                <a:r>
                  <a:rPr lang="en-US" sz="1800" dirty="0" smtClean="0">
                    <a:solidFill>
                      <a:srgbClr val="002060"/>
                    </a:solidFill>
                  </a:rPr>
                  <a:t>5) We require  </a:t>
                </a:r>
                <a:r>
                  <a:rPr lang="en-US" sz="1800" b="1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US" sz="1800" b="1" u="sng" dirty="0" smtClean="0">
                    <a:solidFill>
                      <a:srgbClr val="C00000"/>
                    </a:solidFill>
                  </a:rPr>
                  <a:t>exact</a:t>
                </a:r>
                <a:r>
                  <a:rPr lang="en-US" sz="1800" dirty="0" smtClean="0">
                    <a:solidFill>
                      <a:srgbClr val="002060"/>
                    </a:solidFill>
                  </a:rPr>
                  <a:t> </a:t>
                </a:r>
                <a:r>
                  <a:rPr lang="en-US" sz="1800" b="1" u="sng" dirty="0" smtClean="0">
                    <a:solidFill>
                      <a:srgbClr val="002060"/>
                    </a:solidFill>
                  </a:rPr>
                  <a:t>consistency with electrodynamics</a:t>
                </a:r>
                <a:r>
                  <a:rPr lang="en-US" sz="1800" dirty="0" smtClean="0">
                    <a:solidFill>
                      <a:srgbClr val="002060"/>
                    </a:solidFill>
                  </a:rPr>
                  <a:t>  of flow because</a:t>
                </a:r>
              </a:p>
              <a:p>
                <a:pPr algn="ctr"/>
                <a:r>
                  <a:rPr lang="en-US" dirty="0" smtClean="0">
                    <a:solidFill>
                      <a:srgbClr val="002060"/>
                    </a:solidFill>
                  </a:rPr>
                  <a:t> </a:t>
                </a:r>
                <a:br>
                  <a:rPr lang="en-US" dirty="0" smtClean="0">
                    <a:solidFill>
                      <a:srgbClr val="002060"/>
                    </a:solidFill>
                  </a:rPr>
                </a:br>
                <a:endParaRPr lang="en-US" dirty="0" smtClean="0">
                  <a:solidFill>
                    <a:srgbClr val="002060"/>
                  </a:solidFill>
                </a:endParaRPr>
              </a:p>
              <a:p>
                <a:pPr algn="ctr"/>
                <a:endParaRPr lang="en-US" b="1" dirty="0">
                  <a:solidFill>
                    <a:srgbClr val="002060"/>
                  </a:solidFill>
                </a:endParaRPr>
              </a:p>
              <a:p>
                <a:pPr algn="ctr"/>
                <a:endParaRPr lang="en-US" b="1" dirty="0" smtClean="0">
                  <a:solidFill>
                    <a:srgbClr val="002060"/>
                  </a:solidFill>
                </a:endParaRPr>
              </a:p>
              <a:p>
                <a:endParaRPr lang="en-US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5" name="Rounded Rectangle 4"/>
              <p:cNvSpPr/>
              <p:nvPr/>
            </p:nvSpPr>
            <p:spPr>
              <a:xfrm>
                <a:off x="1943708" y="3006618"/>
                <a:ext cx="4500500" cy="530394"/>
              </a:xfrm>
              <a:prstGeom prst="roundRect">
                <a:avLst/>
              </a:prstGeom>
              <a:ln w="25400">
                <a:solidFill>
                  <a:srgbClr val="C00000"/>
                </a:solidFill>
              </a:ln>
            </p:spPr>
            <p:txBody>
              <a:bodyPr rtlCol="0" anchor="ctr">
                <a:spAutoFit/>
              </a:bodyPr>
              <a:lstStyle/>
              <a:p>
                <a:pPr algn="ctr"/>
                <a:endParaRPr lang="en-US" i="1" dirty="0" smtClean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89985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92E85B-D96E-4C64-8DCC-FF1FED9104FA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35596" y="2792085"/>
            <a:ext cx="680475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b="1" dirty="0">
              <a:solidFill>
                <a:srgbClr val="002060"/>
              </a:solidFill>
            </a:endParaRPr>
          </a:p>
          <a:p>
            <a:pPr algn="ctr"/>
            <a:r>
              <a:rPr lang="en-US" sz="2800" u="sng" dirty="0">
                <a:solidFill>
                  <a:srgbClr val="002060"/>
                </a:solidFill>
                <a:latin typeface="Arial Black" panose="020B0A04020102020204" pitchFamily="34" charset="0"/>
              </a:rPr>
              <a:t>Electric forces are so large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br>
              <a:rPr lang="en-US" b="1" dirty="0">
                <a:solidFill>
                  <a:srgbClr val="002060"/>
                </a:solidFill>
              </a:rPr>
            </a:br>
            <a:r>
              <a:rPr lang="en-US" b="1" dirty="0">
                <a:solidFill>
                  <a:srgbClr val="002060"/>
                </a:solidFill>
              </a:rPr>
              <a:t>that deviations from consistency do not allow transferrable models </a:t>
            </a:r>
          </a:p>
          <a:p>
            <a:pPr algn="ctr"/>
            <a:r>
              <a:rPr lang="en-US" sz="2000" b="1" dirty="0">
                <a:solidFill>
                  <a:srgbClr val="002060"/>
                </a:solidFill>
              </a:rPr>
              <a:t>and can easily wreck models all together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87524" y="1196752"/>
            <a:ext cx="8496944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solidFill>
                  <a:srgbClr val="C00000"/>
                </a:solidFill>
              </a:rPr>
              <a:t> </a:t>
            </a:r>
            <a:r>
              <a:rPr lang="en-US" sz="1800" b="1" dirty="0" smtClean="0">
                <a:solidFill>
                  <a:srgbClr val="C00000"/>
                </a:solidFill>
              </a:rPr>
              <a:t> </a:t>
            </a:r>
            <a:r>
              <a:rPr lang="en-US" sz="28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Exact </a:t>
            </a:r>
            <a:r>
              <a:rPr lang="en-US" sz="2800" dirty="0">
                <a:solidFill>
                  <a:srgbClr val="C00000"/>
                </a:solidFill>
                <a:latin typeface="Arial Black" panose="020B0A04020102020204" pitchFamily="34" charset="0"/>
              </a:rPr>
              <a:t>consistency with electrodynamics</a:t>
            </a:r>
            <a:r>
              <a:rPr lang="en-US" sz="2800" u="sng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en-US" sz="1800" dirty="0" smtClean="0">
                <a:solidFill>
                  <a:srgbClr val="002060"/>
                </a:solidFill>
              </a:rPr>
              <a:t> of flow is</a:t>
            </a:r>
          </a:p>
          <a:p>
            <a:pPr algn="ctr"/>
            <a:r>
              <a:rPr lang="en-US" sz="1800" dirty="0" smtClean="0">
                <a:solidFill>
                  <a:srgbClr val="002060"/>
                </a:solidFill>
              </a:rPr>
              <a:t>THE key to successful modelling of ions</a:t>
            </a:r>
          </a:p>
          <a:p>
            <a:pPr algn="ctr"/>
            <a:r>
              <a:rPr lang="en-US" sz="1800" i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in my opinion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49996" y="4990630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</a:rPr>
              <a:t>Flow is Essential</a:t>
            </a:r>
            <a:endParaRPr lang="en-US" dirty="0">
              <a:solidFill>
                <a:srgbClr val="002060"/>
              </a:solidFill>
            </a:endParaRPr>
          </a:p>
          <a:p>
            <a:pPr algn="ctr"/>
            <a:r>
              <a:rPr lang="en-US" dirty="0">
                <a:solidFill>
                  <a:srgbClr val="002060"/>
                </a:solidFill>
              </a:rPr>
              <a:t> 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en-US" b="1" i="1" dirty="0">
                <a:solidFill>
                  <a:srgbClr val="002060"/>
                </a:solidFill>
              </a:rPr>
              <a:t>Death is the only Equilibrium of Life</a:t>
            </a:r>
          </a:p>
        </p:txBody>
      </p:sp>
    </p:spTree>
    <p:extLst>
      <p:ext uri="{BB962C8B-B14F-4D97-AF65-F5344CB8AC3E}">
        <p14:creationId xmlns:p14="http://schemas.microsoft.com/office/powerpoint/2010/main" val="1675267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92E85B-D96E-4C64-8DCC-FF1FED9104FA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33331" y="649983"/>
            <a:ext cx="6560042" cy="2215991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800" i="1" dirty="0" smtClean="0">
                <a:solidFill>
                  <a:srgbClr val="000000"/>
                </a:solidFill>
              </a:rPr>
              <a:t>Challenge</a:t>
            </a:r>
            <a:r>
              <a:rPr lang="en-US" sz="1800" i="1" u="sng" dirty="0" smtClean="0">
                <a:solidFill>
                  <a:srgbClr val="000000"/>
                </a:solidFill>
              </a:rPr>
              <a:t/>
            </a:r>
            <a:br>
              <a:rPr lang="en-US" sz="1800" i="1" u="sng" dirty="0" smtClean="0">
                <a:solidFill>
                  <a:srgbClr val="000000"/>
                </a:solidFill>
              </a:rPr>
            </a:br>
            <a:r>
              <a:rPr lang="en-US" sz="2400" b="1" i="1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Can Simplest Fermi Approach</a:t>
            </a:r>
            <a:r>
              <a:rPr lang="en-US" sz="2400" b="1" i="1" dirty="0" smtClean="0">
                <a:solidFill>
                  <a:srgbClr val="000000"/>
                </a:solidFill>
              </a:rPr>
              <a:t/>
            </a:r>
            <a:br>
              <a:rPr lang="en-US" sz="2400" b="1" i="1" dirty="0" smtClean="0">
                <a:solidFill>
                  <a:srgbClr val="000000"/>
                </a:solidFill>
              </a:rPr>
            </a:br>
            <a:endParaRPr lang="en-US" sz="1800" b="1" i="1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i="1" dirty="0" smtClean="0">
                <a:solidFill>
                  <a:srgbClr val="000000"/>
                </a:solidFill>
              </a:rPr>
              <a:t>Describe </a:t>
            </a:r>
            <a:r>
              <a:rPr lang="en-US" sz="2000" b="1" i="1" dirty="0">
                <a:solidFill>
                  <a:srgbClr val="000000"/>
                </a:solidFill>
              </a:rPr>
              <a:t>ion channel selectivity </a:t>
            </a:r>
            <a:r>
              <a:rPr lang="en-US" sz="2000" i="1" dirty="0">
                <a:solidFill>
                  <a:srgbClr val="000000"/>
                </a:solidFill>
              </a:rPr>
              <a:t>and permeation</a:t>
            </a:r>
            <a:r>
              <a:rPr lang="en-US" sz="2000" i="1" dirty="0" smtClean="0">
                <a:solidFill>
                  <a:srgbClr val="000000"/>
                </a:solidFill>
              </a:rPr>
              <a:t>?</a:t>
            </a:r>
            <a:br>
              <a:rPr lang="en-US" sz="2000" i="1" dirty="0" smtClean="0">
                <a:solidFill>
                  <a:srgbClr val="000000"/>
                </a:solidFill>
              </a:rPr>
            </a:br>
            <a:endParaRPr lang="en-US" sz="2000" i="1" dirty="0" smtClean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i="1" dirty="0" smtClean="0">
                <a:solidFill>
                  <a:srgbClr val="000000"/>
                </a:solidFill>
              </a:rPr>
              <a:t>Describe </a:t>
            </a:r>
            <a:r>
              <a:rPr lang="en-US" sz="2000" b="1" i="1" dirty="0">
                <a:solidFill>
                  <a:srgbClr val="000000"/>
                </a:solidFill>
              </a:rPr>
              <a:t>non-ideal properties of bulk solutions</a:t>
            </a:r>
            <a:r>
              <a:rPr lang="en-US" sz="2000" b="1" i="1" dirty="0" smtClean="0">
                <a:solidFill>
                  <a:srgbClr val="000000"/>
                </a:solidFill>
              </a:rPr>
              <a:t>?</a:t>
            </a:r>
            <a:r>
              <a:rPr lang="en-US" sz="1800" b="1" i="1" dirty="0" smtClean="0">
                <a:solidFill>
                  <a:srgbClr val="000000"/>
                </a:solidFill>
              </a:rPr>
              <a:t/>
            </a:r>
            <a:br>
              <a:rPr lang="en-US" sz="1800" b="1" i="1" dirty="0" smtClean="0">
                <a:solidFill>
                  <a:srgbClr val="000000"/>
                </a:solidFill>
              </a:rPr>
            </a:br>
            <a:endParaRPr lang="en-US" sz="1800" b="1" i="1" dirty="0">
              <a:solidFill>
                <a:srgbClr val="0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33331" y="3967993"/>
            <a:ext cx="69108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Comic Sans MS" panose="030F0702030302020204" pitchFamily="66" charset="0"/>
              </a:rPr>
              <a:t>There are no shortage of chemical complexities to include, if needed!</a:t>
            </a:r>
            <a:endParaRPr lang="en-US" i="1" dirty="0">
              <a:latin typeface="Comic Sans MS" panose="030F0702030302020204" pitchFamily="66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636003" y="4373299"/>
            <a:ext cx="3637252" cy="2103701"/>
            <a:chOff x="2636003" y="4373299"/>
            <a:chExt cx="3637252" cy="2103701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37320" y="4650298"/>
              <a:ext cx="3034618" cy="1826702"/>
            </a:xfrm>
            <a:prstGeom prst="rect">
              <a:avLst/>
            </a:prstGeom>
            <a:ln w="34925">
              <a:solidFill>
                <a:schemeClr val="accent1">
                  <a:lumMod val="10000"/>
                </a:schemeClr>
              </a:solidFill>
            </a:ln>
          </p:spPr>
        </p:pic>
        <p:sp>
          <p:nvSpPr>
            <p:cNvPr id="7" name="TextBox 6"/>
            <p:cNvSpPr txBox="1"/>
            <p:nvPr/>
          </p:nvSpPr>
          <p:spPr>
            <a:xfrm>
              <a:off x="2636003" y="4373299"/>
              <a:ext cx="363725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/>
                <a:t>Classical Treatments of Chemical Complexities</a:t>
              </a:r>
              <a:endParaRPr lang="en-US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3320988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92E85B-D96E-4C64-8DCC-FF1FED9104FA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34</a:t>
            </a:fld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629379" y="5332670"/>
            <a:ext cx="7668852" cy="1261884"/>
            <a:chOff x="469988" y="5399782"/>
            <a:chExt cx="7668852" cy="1261884"/>
          </a:xfrm>
        </p:grpSpPr>
        <p:sp>
          <p:nvSpPr>
            <p:cNvPr id="3" name="TextBox 2"/>
            <p:cNvSpPr txBox="1"/>
            <p:nvPr/>
          </p:nvSpPr>
          <p:spPr>
            <a:xfrm>
              <a:off x="469988" y="5399782"/>
              <a:ext cx="7668852" cy="12618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i="1" u="sng" dirty="0" smtClean="0"/>
                <a:t>Connection to volumes of spheres and voids, and other details are published in 5 papers</a:t>
              </a:r>
            </a:p>
            <a:p>
              <a:endParaRPr lang="en-US" sz="1400" b="1" i="1" u="sng" dirty="0" smtClean="0"/>
            </a:p>
            <a:p>
              <a:pPr algn="ctr"/>
              <a:endParaRPr lang="en-US" sz="1200" b="1" dirty="0" smtClean="0"/>
            </a:p>
            <a:p>
              <a:pPr algn="ctr"/>
              <a:r>
                <a:rPr lang="en-US" sz="1200" b="1" dirty="0" smtClean="0"/>
                <a:t>J Comp Phys (2013) 247:88	J Phys Chem B (2013) 117:12051</a:t>
              </a:r>
              <a:br>
                <a:rPr lang="en-US" sz="1200" b="1" dirty="0" smtClean="0"/>
              </a:br>
              <a:r>
                <a:rPr lang="en-US" sz="1200" b="1" dirty="0"/>
                <a:t>J Chem </a:t>
              </a:r>
              <a:r>
                <a:rPr lang="en-US" sz="1200" b="1" dirty="0" smtClean="0"/>
                <a:t>Phys (2014) 141: 075102	J </a:t>
              </a:r>
              <a:r>
                <a:rPr lang="en-US" sz="1200" b="1" dirty="0"/>
                <a:t>Chem Phys</a:t>
              </a:r>
              <a:r>
                <a:rPr lang="en-US" sz="1200" b="1" dirty="0" smtClean="0"/>
                <a:t>,</a:t>
              </a:r>
              <a:r>
                <a:rPr lang="en-US" sz="1200" b="1" dirty="0"/>
                <a:t> </a:t>
              </a:r>
              <a:r>
                <a:rPr lang="en-US" sz="1200" b="1" dirty="0" smtClean="0"/>
                <a:t>(2014) 141: 22D532</a:t>
              </a:r>
              <a:br>
                <a:rPr lang="en-US" sz="1200" b="1" dirty="0" smtClean="0"/>
              </a:br>
              <a:r>
                <a:rPr lang="en-US" sz="1200" b="1" dirty="0" smtClean="0"/>
                <a:t> Physical </a:t>
              </a:r>
              <a:r>
                <a:rPr lang="en-US" sz="1200" b="1" dirty="0"/>
                <a:t>Review </a:t>
              </a:r>
              <a:r>
                <a:rPr lang="en-US" sz="1200" b="1" dirty="0" smtClean="0"/>
                <a:t>E (2015) 92:012711</a:t>
              </a:r>
              <a:endParaRPr lang="en-US" sz="1200" b="1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648824" y="5641351"/>
              <a:ext cx="528542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latin typeface="Comic Sans MS" panose="030F0702030302020204" pitchFamily="66" charset="0"/>
                </a:rPr>
                <a:t>E</a:t>
              </a:r>
              <a:r>
                <a:rPr lang="en-US" sz="1200" b="1" dirty="0" smtClean="0">
                  <a:latin typeface="Comic Sans MS" panose="030F0702030302020204" pitchFamily="66" charset="0"/>
                </a:rPr>
                <a:t>xpressions </a:t>
              </a:r>
              <a:r>
                <a:rPr lang="en-US" sz="1200" b="1" dirty="0">
                  <a:latin typeface="Comic Sans MS" panose="030F0702030302020204" pitchFamily="66" charset="0"/>
                </a:rPr>
                <a:t>in </a:t>
              </a:r>
              <a:r>
                <a:rPr lang="en-US" sz="1200" b="1" u="sng" dirty="0" smtClean="0">
                  <a:latin typeface="Comic Sans MS" panose="030F0702030302020204" pitchFamily="66" charset="0"/>
                </a:rPr>
                <a:t>other literature </a:t>
              </a:r>
              <a:r>
                <a:rPr lang="en-US" sz="1200" b="1" u="sng" dirty="0">
                  <a:latin typeface="Comic Sans MS" panose="030F0702030302020204" pitchFamily="66" charset="0"/>
                </a:rPr>
                <a:t>are not consistent with this entropy</a:t>
              </a:r>
            </a:p>
            <a:p>
              <a:endParaRPr lang="en-US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636809" y="0"/>
            <a:ext cx="6853200" cy="5030788"/>
            <a:chOff x="1636809" y="0"/>
            <a:chExt cx="6853200" cy="5030788"/>
          </a:xfrm>
        </p:grpSpPr>
        <p:grpSp>
          <p:nvGrpSpPr>
            <p:cNvPr id="11" name="Group 10"/>
            <p:cNvGrpSpPr/>
            <p:nvPr/>
          </p:nvGrpSpPr>
          <p:grpSpPr>
            <a:xfrm>
              <a:off x="1636809" y="0"/>
              <a:ext cx="6853200" cy="5030788"/>
              <a:chOff x="1636809" y="0"/>
              <a:chExt cx="6853200" cy="5030788"/>
            </a:xfrm>
          </p:grpSpPr>
          <p:sp>
            <p:nvSpPr>
              <p:cNvPr id="2" name="TextBox 1"/>
              <p:cNvSpPr txBox="1"/>
              <p:nvPr/>
            </p:nvSpPr>
            <p:spPr>
              <a:xfrm>
                <a:off x="1636809" y="0"/>
                <a:ext cx="6072674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 smtClean="0"/>
                  <a:t>Fermi Description uses</a:t>
                </a:r>
                <a:br>
                  <a:rPr lang="en-US" sz="2000" dirty="0" smtClean="0"/>
                </a:br>
                <a:r>
                  <a:rPr lang="en-US" sz="2000" dirty="0" smtClean="0">
                    <a:latin typeface="Arial Black" panose="020B0A04020102020204" pitchFamily="34" charset="0"/>
                  </a:rPr>
                  <a:t>Entropy of Mixture of Spheres</a:t>
                </a:r>
                <a:br>
                  <a:rPr lang="en-US" sz="2000" dirty="0" smtClean="0">
                    <a:latin typeface="Arial Black" panose="020B0A04020102020204" pitchFamily="34" charset="0"/>
                  </a:rPr>
                </a:br>
                <a:r>
                  <a:rPr lang="en-US" sz="2000" dirty="0" smtClean="0"/>
                  <a:t>from Combinatoric Analysis</a:t>
                </a:r>
              </a:p>
            </p:txBody>
          </p:sp>
          <p:sp>
            <p:nvSpPr>
              <p:cNvPr id="4" name="TextBox 3"/>
              <p:cNvSpPr txBox="1"/>
              <p:nvPr/>
            </p:nvSpPr>
            <p:spPr>
              <a:xfrm>
                <a:off x="1721257" y="2882829"/>
                <a:ext cx="676875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 </a:t>
                </a:r>
                <a:r>
                  <a:rPr lang="en-US" sz="1200" b="1" dirty="0" smtClean="0"/>
                  <a:t>is </a:t>
                </a:r>
                <a:r>
                  <a:rPr lang="en-US" sz="1200" b="1" dirty="0"/>
                  <a:t>the mixing entropy of </a:t>
                </a:r>
                <a:r>
                  <a:rPr lang="en-US" sz="1200" b="1" dirty="0" smtClean="0"/>
                  <a:t>UNEQUAL spheres with </a:t>
                </a:r>
                <a:r>
                  <a:rPr lang="en-US" sz="1200" b="1" i="1" dirty="0" smtClean="0"/>
                  <a:t>N </a:t>
                </a:r>
                <a:r>
                  <a:rPr lang="en-US" sz="1200" b="1" dirty="0" smtClean="0"/>
                  <a:t>available NON-UNIFORM sites</a:t>
                </a:r>
                <a:endParaRPr lang="en-US" sz="1200" b="1" dirty="0"/>
              </a:p>
            </p:txBody>
          </p:sp>
          <p:graphicFrame>
            <p:nvGraphicFramePr>
              <p:cNvPr id="5" name="Object 4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917421006"/>
                  </p:ext>
                </p:extLst>
              </p:nvPr>
            </p:nvGraphicFramePr>
            <p:xfrm>
              <a:off x="1824038" y="3227388"/>
              <a:ext cx="6499225" cy="18034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70057" name="Equation" r:id="rId4" imgW="6730920" imgH="1866600" progId="Equation.DSMT4">
                      <p:embed/>
                    </p:oleObj>
                  </mc:Choice>
                  <mc:Fallback>
                    <p:oleObj name="Equation" r:id="rId4" imgW="6730920" imgH="1866600" progId="Equation.DSMT4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5"/>
                          <a:stretch>
                            <a:fillRect/>
                          </a:stretch>
                        </p:blipFill>
                        <p:spPr>
                          <a:xfrm>
                            <a:off x="1824038" y="3227388"/>
                            <a:ext cx="6499225" cy="1803400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8" name="Object 7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006102776"/>
                  </p:ext>
                </p:extLst>
              </p:nvPr>
            </p:nvGraphicFramePr>
            <p:xfrm>
              <a:off x="2556896" y="1262857"/>
              <a:ext cx="4356100" cy="135572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70058" name="Equation" r:id="rId6" imgW="3797280" imgH="1180800" progId="Equation.DSMT4">
                      <p:embed/>
                    </p:oleObj>
                  </mc:Choice>
                  <mc:Fallback>
                    <p:oleObj name="Equation" r:id="rId6" imgW="3797280" imgH="1180800" progId="Equation.DSMT4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7"/>
                          <a:stretch>
                            <a:fillRect/>
                          </a:stretch>
                        </p:blipFill>
                        <p:spPr>
                          <a:xfrm>
                            <a:off x="2556896" y="1262857"/>
                            <a:ext cx="4356100" cy="1355725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12" name="Rounded Rectangle 11"/>
            <p:cNvSpPr/>
            <p:nvPr/>
          </p:nvSpPr>
          <p:spPr>
            <a:xfrm>
              <a:off x="1997477" y="1072536"/>
              <a:ext cx="5370990" cy="1677879"/>
            </a:xfrm>
            <a:prstGeom prst="roundRect">
              <a:avLst/>
            </a:prstGeom>
            <a:ln w="20320">
              <a:solidFill>
                <a:schemeClr val="tx1"/>
              </a:solidFill>
            </a:ln>
          </p:spPr>
          <p:txBody>
            <a:bodyPr rtlCol="0" anchor="ctr">
              <a:spAutoFit/>
            </a:bodyPr>
            <a:lstStyle/>
            <a:p>
              <a:pPr algn="ctr"/>
              <a:endParaRPr lang="en-US" i="1" dirty="0" smtClean="0"/>
            </a:p>
          </p:txBody>
        </p:sp>
      </p:grpSp>
    </p:spTree>
    <p:extLst>
      <p:ext uri="{BB962C8B-B14F-4D97-AF65-F5344CB8AC3E}">
        <p14:creationId xmlns:p14="http://schemas.microsoft.com/office/powerpoint/2010/main" val="29278757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8883401"/>
              </p:ext>
            </p:extLst>
          </p:nvPr>
        </p:nvGraphicFramePr>
        <p:xfrm>
          <a:off x="558800" y="1441450"/>
          <a:ext cx="8042275" cy="1127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851" name="Equation" r:id="rId5" imgW="5613120" imgH="787320" progId="Equation.DSMT4">
                  <p:embed/>
                </p:oleObj>
              </mc:Choice>
              <mc:Fallback>
                <p:oleObj name="Equation" r:id="rId5" imgW="5613120" imgH="7873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58800" y="1441450"/>
                        <a:ext cx="8042275" cy="1127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8" name="Group 17"/>
          <p:cNvGrpSpPr/>
          <p:nvPr/>
        </p:nvGrpSpPr>
        <p:grpSpPr>
          <a:xfrm>
            <a:off x="323528" y="512676"/>
            <a:ext cx="8171185" cy="614449"/>
            <a:chOff x="143508" y="743838"/>
            <a:chExt cx="8171185" cy="614449"/>
          </a:xfrm>
        </p:grpSpPr>
        <p:sp>
          <p:nvSpPr>
            <p:cNvPr id="2" name="TextBox 1"/>
            <p:cNvSpPr txBox="1"/>
            <p:nvPr/>
          </p:nvSpPr>
          <p:spPr>
            <a:xfrm>
              <a:off x="143508" y="743838"/>
              <a:ext cx="797795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i="1" dirty="0" smtClean="0">
                  <a:latin typeface="+mn-lt"/>
                </a:rPr>
                <a:t>Electro-</a:t>
              </a:r>
              <a:r>
                <a:rPr lang="en-US" sz="2400" dirty="0" smtClean="0">
                  <a:latin typeface="Arial Black" panose="020B0A04020102020204" pitchFamily="34" charset="0"/>
                </a:rPr>
                <a:t>Chemical Potential</a:t>
              </a:r>
              <a:r>
                <a:rPr lang="en-US" sz="3200" dirty="0" smtClean="0">
                  <a:latin typeface="Arial Black" panose="020B0A04020102020204" pitchFamily="34" charset="0"/>
                </a:rPr>
                <a:t> </a:t>
              </a:r>
              <a:r>
                <a:rPr lang="en-US" sz="3200" b="1" dirty="0" smtClean="0">
                  <a:latin typeface="Arial Black" panose="020B0A04020102020204" pitchFamily="34" charset="0"/>
                </a:rPr>
                <a:t>  </a:t>
              </a:r>
              <a:r>
                <a:rPr lang="en-US" sz="3200" dirty="0" smtClean="0">
                  <a:latin typeface="Arial Black" panose="020B0A04020102020204" pitchFamily="34" charset="0"/>
                </a:rPr>
                <a:t> </a:t>
              </a:r>
              <a:r>
                <a:rPr lang="en-US" sz="2400" dirty="0" smtClean="0">
                  <a:latin typeface="Arial Black" panose="020B0A04020102020204" pitchFamily="34" charset="0"/>
                </a:rPr>
                <a:t>and Void Volume</a:t>
              </a:r>
              <a:endParaRPr lang="en-US" sz="2400" dirty="0">
                <a:latin typeface="Arial Black" panose="020B0A04020102020204" pitchFamily="34" charset="0"/>
              </a:endParaRPr>
            </a:p>
          </p:txBody>
        </p:sp>
        <p:graphicFrame>
          <p:nvGraphicFramePr>
            <p:cNvPr id="16" name="Object 1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70356055"/>
                </p:ext>
              </p:extLst>
            </p:nvPr>
          </p:nvGraphicFramePr>
          <p:xfrm>
            <a:off x="4644008" y="797900"/>
            <a:ext cx="411163" cy="5413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9852" name="Equation" r:id="rId7" imgW="241200" imgH="317160" progId="Equation.DSMT4">
                    <p:embed/>
                  </p:oleObj>
                </mc:Choice>
                <mc:Fallback>
                  <p:oleObj name="Equation" r:id="rId7" imgW="241200" imgH="31716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4644008" y="797900"/>
                          <a:ext cx="411163" cy="54133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" name="Object 1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57607546"/>
                </p:ext>
              </p:extLst>
            </p:nvPr>
          </p:nvGraphicFramePr>
          <p:xfrm>
            <a:off x="7927343" y="797900"/>
            <a:ext cx="387350" cy="5603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9853" name="Equation" r:id="rId9" imgW="228600" imgH="330120" progId="Equation.DSMT4">
                    <p:embed/>
                  </p:oleObj>
                </mc:Choice>
                <mc:Fallback>
                  <p:oleObj name="Equation" r:id="rId9" imgW="228600" imgH="33012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7927343" y="797900"/>
                          <a:ext cx="387350" cy="56038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2" name="Group 11"/>
          <p:cNvGrpSpPr/>
          <p:nvPr/>
        </p:nvGrpSpPr>
        <p:grpSpPr>
          <a:xfrm>
            <a:off x="1936808" y="3507320"/>
            <a:ext cx="5436604" cy="1914066"/>
            <a:chOff x="108226" y="486781"/>
            <a:chExt cx="9217024" cy="2303424"/>
          </a:xfrm>
        </p:grpSpPr>
        <p:sp>
          <p:nvSpPr>
            <p:cNvPr id="13" name="TextBox 12"/>
            <p:cNvSpPr txBox="1"/>
            <p:nvPr/>
          </p:nvSpPr>
          <p:spPr>
            <a:xfrm>
              <a:off x="1520651" y="486781"/>
              <a:ext cx="6181651" cy="4815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u="sng" dirty="0" smtClean="0">
                  <a:latin typeface="Arial Black" panose="020B0A04020102020204" pitchFamily="34" charset="0"/>
                </a:rPr>
                <a:t>Voids are Needed</a:t>
              </a:r>
              <a:endParaRPr lang="en-US" sz="1400" u="sng" dirty="0">
                <a:latin typeface="Arial Black" panose="020B0A04020102020204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08226" y="1220544"/>
              <a:ext cx="9217024" cy="156966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It </a:t>
              </a:r>
              <a:r>
                <a:rPr lang="en-US" b="1" dirty="0"/>
                <a:t>is </a:t>
              </a:r>
              <a:r>
                <a:rPr lang="en-US" b="1" dirty="0">
                  <a:latin typeface="Arial Black" panose="020B0A04020102020204" pitchFamily="34" charset="0"/>
                </a:rPr>
                <a:t>impossible</a:t>
              </a:r>
              <a:r>
                <a:rPr lang="en-US" b="1" dirty="0"/>
                <a:t> to treat all </a:t>
              </a:r>
              <a:r>
                <a:rPr lang="en-US" b="1" dirty="0" smtClean="0"/>
                <a:t>ions and </a:t>
              </a:r>
              <a:r>
                <a:rPr lang="en-US" b="1" dirty="0"/>
                <a:t>water molecules as </a:t>
              </a:r>
              <a:endParaRPr lang="en-US" b="1" dirty="0" smtClean="0"/>
            </a:p>
            <a:p>
              <a:pPr algn="ctr"/>
              <a:r>
                <a:rPr lang="en-US" b="1" dirty="0" smtClean="0"/>
                <a:t>hard </a:t>
              </a:r>
              <a:r>
                <a:rPr lang="en-US" b="1" dirty="0"/>
                <a:t>spheres </a:t>
              </a:r>
              <a:r>
                <a:rPr lang="en-US" b="1" dirty="0" smtClean="0"/>
                <a:t/>
              </a:r>
              <a:br>
                <a:rPr lang="en-US" b="1" dirty="0" smtClean="0"/>
              </a:br>
              <a:r>
                <a:rPr lang="en-US" dirty="0" smtClean="0"/>
                <a:t>and </a:t>
              </a:r>
              <a:br>
                <a:rPr lang="en-US" dirty="0" smtClean="0"/>
              </a:br>
              <a:r>
                <a:rPr lang="en-US" dirty="0" smtClean="0"/>
                <a:t>at </a:t>
              </a:r>
              <a:r>
                <a:rPr lang="en-US" dirty="0"/>
                <a:t>the same </a:t>
              </a:r>
              <a:r>
                <a:rPr lang="en-US" dirty="0" smtClean="0"/>
                <a:t>time have</a:t>
              </a:r>
              <a:endParaRPr lang="en-US" dirty="0"/>
            </a:p>
            <a:p>
              <a:pPr algn="ctr"/>
              <a:r>
                <a:rPr lang="en-US" b="1" dirty="0" smtClean="0">
                  <a:latin typeface="Arial Black" panose="020B0A04020102020204" pitchFamily="34" charset="0"/>
                </a:rPr>
                <a:t>Zero Volume</a:t>
              </a:r>
              <a:r>
                <a:rPr lang="en-US" b="1" dirty="0" smtClean="0"/>
                <a:t> </a:t>
              </a:r>
              <a:r>
                <a:rPr lang="en-US" b="1" dirty="0"/>
                <a:t>of interstitial </a:t>
              </a:r>
              <a:r>
                <a:rPr lang="en-US" b="1" dirty="0" smtClean="0">
                  <a:latin typeface="Arial Black" panose="020B0A04020102020204" pitchFamily="34" charset="0"/>
                </a:rPr>
                <a:t>Voids</a:t>
              </a:r>
              <a:r>
                <a:rPr lang="en-US" b="1" dirty="0" smtClean="0"/>
                <a:t> </a:t>
              </a:r>
              <a:br>
                <a:rPr lang="en-US" b="1" dirty="0" smtClean="0"/>
              </a:br>
              <a:r>
                <a:rPr lang="en-US" dirty="0" smtClean="0"/>
                <a:t>between </a:t>
              </a:r>
              <a:r>
                <a:rPr lang="en-US" dirty="0"/>
                <a:t>all particles</a:t>
              </a:r>
              <a:r>
                <a:rPr lang="en-US" dirty="0" smtClean="0"/>
                <a:t>.</a:t>
              </a:r>
              <a:endParaRPr lang="en-US" dirty="0"/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92E85B-D96E-4C64-8DCC-FF1FED9104FA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60515" y="1097451"/>
            <a:ext cx="8362765" cy="1677879"/>
          </a:xfrm>
          <a:prstGeom prst="roundRect">
            <a:avLst/>
          </a:prstGeom>
          <a:ln w="22225">
            <a:solidFill>
              <a:schemeClr val="tx1"/>
            </a:solidFill>
          </a:ln>
        </p:spPr>
        <p:txBody>
          <a:bodyPr rtlCol="0" anchor="ctr">
            <a:spAutoFit/>
          </a:bodyPr>
          <a:lstStyle/>
          <a:p>
            <a:pPr algn="ctr"/>
            <a:endParaRPr lang="en-US" i="1" dirty="0" smtClean="0"/>
          </a:p>
        </p:txBody>
      </p:sp>
    </p:spTree>
    <p:extLst>
      <p:ext uri="{BB962C8B-B14F-4D97-AF65-F5344CB8AC3E}">
        <p14:creationId xmlns:p14="http://schemas.microsoft.com/office/powerpoint/2010/main" val="42091790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4475075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u="sng" dirty="0" smtClean="0"/>
              <a:t>*Previous </a:t>
            </a:r>
            <a:r>
              <a:rPr lang="en-US" sz="1200" u="sng" dirty="0"/>
              <a:t>treatments </a:t>
            </a:r>
            <a:r>
              <a:rPr lang="en-US" sz="1200" u="sng" dirty="0" smtClean="0"/>
              <a:t/>
            </a:r>
            <a:br>
              <a:rPr lang="en-US" sz="1200" u="sng" dirty="0" smtClean="0"/>
            </a:br>
            <a:endParaRPr lang="en-US" sz="1200" u="sng" dirty="0" smtClean="0"/>
          </a:p>
          <a:p>
            <a:pPr algn="ctr"/>
            <a:r>
              <a:rPr lang="en-US" sz="1200" dirty="0" smtClean="0"/>
              <a:t>Bazant, Storey &amp; Kornyshev,</a:t>
            </a:r>
            <a:r>
              <a:rPr lang="en-US" sz="1200" i="1" dirty="0" smtClean="0"/>
              <a:t>. </a:t>
            </a:r>
            <a:r>
              <a:rPr lang="en-US" sz="1200" i="1" dirty="0"/>
              <a:t>Physical Review Letters, </a:t>
            </a:r>
            <a:r>
              <a:rPr lang="en-US" sz="1200" dirty="0"/>
              <a:t>2011. 106(4): p. 046102</a:t>
            </a:r>
            <a:r>
              <a:rPr lang="en-US" sz="1200" i="1" dirty="0"/>
              <a:t>.</a:t>
            </a:r>
          </a:p>
          <a:p>
            <a:pPr algn="ctr"/>
            <a:r>
              <a:rPr lang="en-US" sz="1200" dirty="0" smtClean="0"/>
              <a:t>Borukhov, Andelman &amp; Orland</a:t>
            </a:r>
            <a:r>
              <a:rPr lang="en-US" sz="1200" dirty="0"/>
              <a:t>, </a:t>
            </a:r>
            <a:r>
              <a:rPr lang="en-US" sz="1200" i="1" dirty="0" smtClean="0"/>
              <a:t>Physical </a:t>
            </a:r>
            <a:r>
              <a:rPr lang="en-US" sz="1200" i="1" dirty="0"/>
              <a:t>Review Letters, </a:t>
            </a:r>
            <a:r>
              <a:rPr lang="en-US" sz="1200" dirty="0"/>
              <a:t>1997. 79(3): p. 435.</a:t>
            </a:r>
          </a:p>
          <a:p>
            <a:pPr algn="ctr"/>
            <a:r>
              <a:rPr lang="en-US" sz="1200" dirty="0" smtClean="0"/>
              <a:t>Li</a:t>
            </a:r>
            <a:r>
              <a:rPr lang="en-US" sz="1200" dirty="0"/>
              <a:t>, </a:t>
            </a:r>
            <a:r>
              <a:rPr lang="en-US" sz="1200" dirty="0" smtClean="0"/>
              <a:t>B. </a:t>
            </a:r>
            <a:r>
              <a:rPr lang="en-US" sz="1200" i="1" dirty="0" smtClean="0"/>
              <a:t>SIAM </a:t>
            </a:r>
            <a:r>
              <a:rPr lang="en-US" sz="1200" i="1" dirty="0"/>
              <a:t>Journal on Mathematical Analysis, </a:t>
            </a:r>
            <a:r>
              <a:rPr lang="en-US" sz="1200" dirty="0"/>
              <a:t>2009. 40(6): p. 2536-2566.</a:t>
            </a:r>
          </a:p>
          <a:p>
            <a:pPr algn="ctr"/>
            <a:r>
              <a:rPr lang="en-US" sz="1200" dirty="0" smtClean="0"/>
              <a:t>Liu</a:t>
            </a:r>
            <a:r>
              <a:rPr lang="en-US" sz="1200" dirty="0"/>
              <a:t>, J.-L., Journal of Computational </a:t>
            </a:r>
            <a:r>
              <a:rPr lang="en-US" sz="1200" dirty="0" smtClean="0"/>
              <a:t>Physics 2013</a:t>
            </a:r>
            <a:r>
              <a:rPr lang="en-US" sz="1200" dirty="0"/>
              <a:t>. 247(0): p. 88-99.</a:t>
            </a:r>
          </a:p>
          <a:p>
            <a:pPr algn="ctr"/>
            <a:r>
              <a:rPr lang="en-US" sz="1200" dirty="0" smtClean="0"/>
              <a:t>Lu &amp; Zhou</a:t>
            </a:r>
            <a:r>
              <a:rPr lang="en-US" sz="1200" dirty="0"/>
              <a:t>, </a:t>
            </a:r>
            <a:r>
              <a:rPr lang="en-US" sz="1200" i="1" dirty="0" smtClean="0"/>
              <a:t>Biophysical </a:t>
            </a:r>
            <a:r>
              <a:rPr lang="en-US" sz="1200" i="1" dirty="0"/>
              <a:t>Journal, </a:t>
            </a:r>
            <a:r>
              <a:rPr lang="en-US" sz="1200" dirty="0"/>
              <a:t>2011. 100(10): p. 2475-2485</a:t>
            </a:r>
            <a:r>
              <a:rPr lang="en-US" sz="1200" i="1" dirty="0"/>
              <a:t>.</a:t>
            </a:r>
          </a:p>
          <a:p>
            <a:pPr algn="ctr"/>
            <a:r>
              <a:rPr lang="en-US" sz="1200" dirty="0" smtClean="0"/>
              <a:t>Qiao, Tu &amp; Lu, </a:t>
            </a:r>
            <a:r>
              <a:rPr lang="en-US" sz="1200" i="1" dirty="0" smtClean="0"/>
              <a:t>J Chem Phys, </a:t>
            </a:r>
            <a:r>
              <a:rPr lang="en-US" sz="1200" dirty="0" smtClean="0"/>
              <a:t>2014. 140(17):174102</a:t>
            </a:r>
          </a:p>
          <a:p>
            <a:pPr algn="ctr"/>
            <a:r>
              <a:rPr lang="en-US" sz="1200" dirty="0" smtClean="0"/>
              <a:t>Silalahi</a:t>
            </a:r>
            <a:r>
              <a:rPr lang="en-US" sz="1200" dirty="0"/>
              <a:t>, </a:t>
            </a:r>
            <a:r>
              <a:rPr lang="en-US" sz="1200" dirty="0" smtClean="0"/>
              <a:t>Boschitsch, Harris &amp;  </a:t>
            </a:r>
            <a:r>
              <a:rPr lang="en-US" sz="1200" dirty="0"/>
              <a:t>Fenley, </a:t>
            </a:r>
            <a:r>
              <a:rPr lang="en-US" sz="1200" dirty="0" smtClean="0"/>
              <a:t>JCCT</a:t>
            </a:r>
            <a:r>
              <a:rPr lang="en-US" sz="1200" i="1" dirty="0" smtClean="0"/>
              <a:t> </a:t>
            </a:r>
            <a:r>
              <a:rPr lang="en-US" sz="1200" dirty="0"/>
              <a:t>2010. 6(12): p. 3631-3639.</a:t>
            </a:r>
          </a:p>
          <a:p>
            <a:pPr algn="ctr"/>
            <a:r>
              <a:rPr lang="en-US" sz="1200" dirty="0" smtClean="0"/>
              <a:t>Zhou, Wang &amp; Li </a:t>
            </a:r>
            <a:r>
              <a:rPr lang="en-US" sz="1200" i="1" dirty="0" smtClean="0"/>
              <a:t>Physical </a:t>
            </a:r>
            <a:r>
              <a:rPr lang="en-US" sz="1200" i="1" dirty="0"/>
              <a:t>Review E, </a:t>
            </a:r>
            <a:r>
              <a:rPr lang="en-US" sz="1200" dirty="0"/>
              <a:t>2011. 84(2): p. 021901.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2028" y="112298"/>
            <a:ext cx="8712968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 smtClean="0">
                <a:latin typeface="Arial Black" panose="020B0A04020102020204" pitchFamily="34" charset="0"/>
              </a:rPr>
              <a:t>Consistent Fermi Approach </a:t>
            </a:r>
            <a:r>
              <a:rPr lang="en-US" sz="2400" u="sng" dirty="0">
                <a:latin typeface="Arial Black" panose="020B0A04020102020204" pitchFamily="34" charset="0"/>
              </a:rPr>
              <a:t>is </a:t>
            </a:r>
            <a:r>
              <a:rPr lang="en-US" sz="2400" u="sng" dirty="0" smtClean="0">
                <a:latin typeface="Arial Black" panose="020B0A04020102020204" pitchFamily="34" charset="0"/>
              </a:rPr>
              <a:t>Novel</a:t>
            </a:r>
            <a:br>
              <a:rPr lang="en-US" sz="2400" u="sng" dirty="0" smtClean="0">
                <a:latin typeface="Arial Black" panose="020B0A04020102020204" pitchFamily="34" charset="0"/>
              </a:rPr>
            </a:br>
            <a:r>
              <a:rPr lang="en-US" i="1" u="sng" dirty="0" smtClean="0"/>
              <a:t>Consistent</a:t>
            </a:r>
            <a:r>
              <a:rPr lang="en-US" i="1" dirty="0" smtClean="0"/>
              <a:t> Fermi approach has not been previously applied to ionic solutions</a:t>
            </a:r>
            <a:br>
              <a:rPr lang="en-US" i="1" dirty="0" smtClean="0"/>
            </a:br>
            <a:r>
              <a:rPr lang="en-US" sz="1200" i="1" dirty="0" smtClean="0"/>
              <a:t>as far as we, colleagues, referees, and editors know</a:t>
            </a:r>
            <a:endParaRPr lang="en-US" sz="2400" i="1" dirty="0"/>
          </a:p>
          <a:p>
            <a:endParaRPr lang="en-US" dirty="0"/>
          </a:p>
          <a:p>
            <a:pPr algn="ctr"/>
            <a:r>
              <a:rPr lang="en-US" sz="1800" b="1" dirty="0" smtClean="0"/>
              <a:t>Previous treatments* have inconsistent treatment of particle size </a:t>
            </a:r>
            <a:endParaRPr lang="en-US" sz="1800" dirty="0"/>
          </a:p>
          <a:p>
            <a:pPr algn="ctr"/>
            <a:r>
              <a:rPr lang="en-US" dirty="0" smtClean="0"/>
              <a:t>They do not reduce to Boltzmann functionals</a:t>
            </a:r>
            <a:r>
              <a:rPr lang="en-US" sz="1800" dirty="0" smtClean="0"/>
              <a:t> </a:t>
            </a:r>
            <a:r>
              <a:rPr lang="en-US" dirty="0" smtClean="0"/>
              <a:t>in the appropriate limit</a:t>
            </a:r>
          </a:p>
          <a:p>
            <a:pPr algn="ctr"/>
            <a:r>
              <a:rPr lang="en-US" sz="1800" dirty="0"/>
              <a:t>Previous treatments often do not include non-uniform particle size </a:t>
            </a:r>
            <a:r>
              <a:rPr lang="en-US" sz="1800" dirty="0" smtClean="0"/>
              <a:t/>
            </a:r>
            <a:br>
              <a:rPr lang="en-US" sz="1800" dirty="0" smtClean="0"/>
            </a:br>
            <a:endParaRPr lang="en-US" sz="1800" dirty="0"/>
          </a:p>
          <a:p>
            <a:pPr algn="ctr"/>
            <a:r>
              <a:rPr lang="en-US" sz="1800" b="1" dirty="0"/>
              <a:t>Previous </a:t>
            </a:r>
            <a:r>
              <a:rPr lang="en-US" sz="1800" b="1" dirty="0" smtClean="0"/>
              <a:t>treatments* </a:t>
            </a:r>
            <a:r>
              <a:rPr lang="en-US" sz="1800" b="1" dirty="0"/>
              <a:t>are inconsistent with electrodynamics</a:t>
            </a:r>
            <a:r>
              <a:rPr lang="en-US" sz="1800" dirty="0"/>
              <a:t> and </a:t>
            </a:r>
          </a:p>
          <a:p>
            <a:pPr algn="ctr"/>
            <a:r>
              <a:rPr lang="en-US" sz="1800" dirty="0"/>
              <a:t>nonequilibrium flows including </a:t>
            </a:r>
            <a:r>
              <a:rPr lang="en-US" sz="1800" dirty="0" smtClean="0"/>
              <a:t>convection </a:t>
            </a:r>
          </a:p>
          <a:p>
            <a:pPr algn="ctr"/>
            <a:endParaRPr lang="en-US" sz="1800" dirty="0" smtClean="0"/>
          </a:p>
          <a:p>
            <a:pPr algn="ctr"/>
            <a:r>
              <a:rPr lang="en-US" sz="1400" b="1" u="sng" dirty="0" smtClean="0"/>
              <a:t>Details</a:t>
            </a:r>
            <a:endParaRPr lang="en-US" sz="1400" b="1" u="sng" dirty="0"/>
          </a:p>
          <a:p>
            <a:pPr algn="ctr"/>
            <a:r>
              <a:rPr lang="en-US" sz="1400" b="1" dirty="0" smtClean="0"/>
              <a:t>Previous </a:t>
            </a:r>
            <a:r>
              <a:rPr lang="en-US" sz="1400" b="1" dirty="0"/>
              <a:t>treatments do not include discrete </a:t>
            </a:r>
            <a:r>
              <a:rPr lang="en-US" sz="1400" b="1" dirty="0" smtClean="0"/>
              <a:t>water or voids.</a:t>
            </a:r>
          </a:p>
          <a:p>
            <a:pPr algn="ctr"/>
            <a:r>
              <a:rPr lang="en-US" sz="1400" dirty="0" smtClean="0"/>
              <a:t>They cannot deal with volume changes of channels, or pressure/volume in general </a:t>
            </a:r>
            <a:endParaRPr lang="en-US" sz="1400" dirty="0"/>
          </a:p>
          <a:p>
            <a:pPr algn="ctr"/>
            <a:r>
              <a:rPr lang="en-US" sz="1400" b="1" dirty="0" smtClean="0"/>
              <a:t>Previous </a:t>
            </a:r>
            <a:r>
              <a:rPr lang="en-US" sz="1400" b="1" dirty="0"/>
              <a:t>treatments </a:t>
            </a:r>
            <a:r>
              <a:rPr lang="en-US" sz="1400" b="1" dirty="0" smtClean="0"/>
              <a:t>do not include polarizable water 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/>
              <a:t>with polarization as an output</a:t>
            </a:r>
            <a:br>
              <a:rPr lang="en-US" sz="1400" dirty="0" smtClean="0"/>
            </a:br>
            <a:endParaRPr lang="en-US" sz="1400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92E85B-D96E-4C64-8DCC-FF1FED9104FA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36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73118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92E85B-D96E-4C64-8DCC-FF1FED9104FA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83516" y="4438238"/>
            <a:ext cx="5359159" cy="2062103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also gives</a:t>
            </a:r>
            <a:br>
              <a:rPr lang="en-US" dirty="0" smtClean="0"/>
            </a:br>
            <a:r>
              <a:rPr lang="en-US" sz="1800" dirty="0" smtClean="0">
                <a:latin typeface="Arial Black" panose="020B0A04020102020204" pitchFamily="34" charset="0"/>
              </a:rPr>
              <a:t>Gibbs Fermi Functional</a:t>
            </a:r>
            <a:r>
              <a:rPr lang="en-US" dirty="0" smtClean="0">
                <a:latin typeface="Arial Black" panose="020B0A04020102020204" pitchFamily="34" charset="0"/>
              </a:rPr>
              <a:t> </a:t>
            </a:r>
            <a:br>
              <a:rPr lang="en-US" dirty="0" smtClean="0">
                <a:latin typeface="Arial Black" panose="020B0A04020102020204" pitchFamily="34" charset="0"/>
              </a:rPr>
            </a:br>
            <a:r>
              <a:rPr lang="en-US" i="1" dirty="0" smtClean="0"/>
              <a:t> </a:t>
            </a:r>
            <a:r>
              <a:rPr lang="en-US" sz="1100" b="1" i="1" dirty="0" smtClean="0"/>
              <a:t>J Comp </a:t>
            </a:r>
            <a:r>
              <a:rPr lang="en-US" sz="1100" b="1" i="1" dirty="0"/>
              <a:t>Phys, 2013 247:88;   J Phys Chem B, 2013 </a:t>
            </a:r>
            <a:r>
              <a:rPr lang="en-US" sz="1100" b="1" i="1" dirty="0" smtClean="0"/>
              <a:t>117:12051</a:t>
            </a:r>
            <a:r>
              <a:rPr lang="en-US" sz="1100" b="1" dirty="0" smtClean="0"/>
              <a:t/>
            </a:r>
            <a:br>
              <a:rPr lang="en-US" sz="1100" b="1" dirty="0" smtClean="0"/>
            </a:br>
            <a:r>
              <a:rPr lang="en-US" dirty="0" smtClean="0"/>
              <a:t>so the Fermi approach </a:t>
            </a:r>
          </a:p>
          <a:p>
            <a:pPr algn="ctr"/>
            <a:r>
              <a:rPr lang="en-US" dirty="0" smtClean="0"/>
              <a:t>Can be embedded in the </a:t>
            </a:r>
            <a:r>
              <a:rPr lang="en-US" b="1" i="1" dirty="0" smtClean="0"/>
              <a:t>E</a:t>
            </a:r>
            <a:r>
              <a:rPr lang="en-US" dirty="0" smtClean="0"/>
              <a:t>nergy </a:t>
            </a:r>
            <a:r>
              <a:rPr lang="en-US" b="1" i="1" dirty="0" smtClean="0"/>
              <a:t>V</a:t>
            </a:r>
            <a:r>
              <a:rPr lang="en-US" dirty="0" smtClean="0"/>
              <a:t>ariational </a:t>
            </a:r>
            <a:r>
              <a:rPr lang="en-US" b="1" i="1" dirty="0" smtClean="0"/>
              <a:t>F</a:t>
            </a:r>
            <a:r>
              <a:rPr lang="en-US" dirty="0" smtClean="0"/>
              <a:t>ormulation </a:t>
            </a:r>
          </a:p>
          <a:p>
            <a:pPr algn="ctr"/>
            <a:r>
              <a:rPr lang="en-US" b="1" i="1" dirty="0" smtClean="0"/>
              <a:t>EnVarA</a:t>
            </a:r>
            <a:r>
              <a:rPr lang="en-US" dirty="0" smtClean="0"/>
              <a:t> developed by </a:t>
            </a:r>
            <a:r>
              <a:rPr lang="en-US" b="1" i="1" dirty="0" smtClean="0"/>
              <a:t>Chun Liu</a:t>
            </a:r>
            <a:r>
              <a:rPr lang="en-US" dirty="0" smtClean="0"/>
              <a:t>, more than anyone </a:t>
            </a:r>
            <a:br>
              <a:rPr lang="en-US" dirty="0" smtClean="0"/>
            </a:br>
            <a:r>
              <a:rPr lang="en-US" sz="1200" b="1" i="1" dirty="0"/>
              <a:t>Eisenberg, Hyon and Liu (2010). JChemPhys 133: 104104 </a:t>
            </a:r>
          </a:p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573864" y="1865159"/>
            <a:ext cx="5793518" cy="23698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u="sng" dirty="0">
                <a:latin typeface="Arial Black" panose="020B0A04020102020204" pitchFamily="34" charset="0"/>
              </a:rPr>
              <a:t>Fermi</a:t>
            </a:r>
            <a:r>
              <a:rPr lang="en-US" sz="2400" u="sng" dirty="0">
                <a:latin typeface="Arial Black" panose="020B0A04020102020204" pitchFamily="34" charset="0"/>
              </a:rPr>
              <a:t> </a:t>
            </a:r>
            <a:r>
              <a:rPr lang="en-US" sz="2400" u="sng" dirty="0"/>
              <a:t>(like)</a:t>
            </a:r>
            <a:r>
              <a:rPr lang="en-US" sz="2800" u="sng" dirty="0"/>
              <a:t> </a:t>
            </a:r>
            <a:r>
              <a:rPr lang="en-US" sz="2800" u="sng" dirty="0">
                <a:latin typeface="Arial Black" panose="020B0A04020102020204" pitchFamily="34" charset="0"/>
              </a:rPr>
              <a:t>Distributio</a:t>
            </a:r>
            <a:r>
              <a:rPr lang="en-US" sz="2400" u="sng" dirty="0">
                <a:latin typeface="Arial Black" panose="020B0A04020102020204" pitchFamily="34" charset="0"/>
              </a:rPr>
              <a:t>n</a:t>
            </a:r>
          </a:p>
          <a:p>
            <a:pPr algn="ctr"/>
            <a:r>
              <a:rPr lang="en-US" dirty="0" smtClean="0"/>
              <a:t>is a general</a:t>
            </a:r>
            <a:r>
              <a:rPr lang="en-US" sz="2800" b="1" dirty="0" smtClean="0">
                <a:latin typeface="Arial Black" panose="020B0A04020102020204" pitchFamily="34" charset="0"/>
              </a:rPr>
              <a:t/>
            </a:r>
            <a:br>
              <a:rPr lang="en-US" sz="2800" b="1" dirty="0" smtClean="0">
                <a:latin typeface="Arial Black" panose="020B0A04020102020204" pitchFamily="34" charset="0"/>
              </a:rPr>
            </a:br>
            <a:r>
              <a:rPr lang="en-US" sz="2800" b="1" dirty="0" smtClean="0">
                <a:latin typeface="Arial Black" panose="020B0A04020102020204" pitchFamily="34" charset="0"/>
              </a:rPr>
              <a:t>Quantitative Statement of </a:t>
            </a:r>
          </a:p>
          <a:p>
            <a:pPr algn="ctr"/>
            <a:r>
              <a:rPr lang="en-US" sz="2800" b="1" dirty="0" smtClean="0">
                <a:latin typeface="Arial Black" panose="020B0A04020102020204" pitchFamily="34" charset="0"/>
              </a:rPr>
              <a:t>Charge-Space Competition</a:t>
            </a:r>
            <a:r>
              <a:rPr lang="en-US" sz="2000" b="1" dirty="0" smtClean="0">
                <a:latin typeface="Arial Black" panose="020B0A04020102020204" pitchFamily="34" charset="0"/>
              </a:rPr>
              <a:t> </a:t>
            </a:r>
          </a:p>
          <a:p>
            <a:pPr algn="ctr"/>
            <a:r>
              <a:rPr lang="en-US" dirty="0" smtClean="0">
                <a:latin typeface="+mn-lt"/>
              </a:rPr>
              <a:t>Simulated and compared to experiments in</a:t>
            </a:r>
            <a:br>
              <a:rPr lang="en-US" dirty="0" smtClean="0">
                <a:latin typeface="+mn-lt"/>
              </a:rPr>
            </a:br>
            <a:r>
              <a:rPr lang="en-US" dirty="0">
                <a:latin typeface="+mn-lt"/>
              </a:rPr>
              <a:t> &gt; </a:t>
            </a:r>
            <a:r>
              <a:rPr lang="en-US" dirty="0" smtClean="0">
                <a:latin typeface="+mn-lt"/>
              </a:rPr>
              <a:t>35 papers of </a:t>
            </a:r>
            <a:r>
              <a:rPr lang="en-US" i="1" dirty="0" smtClean="0">
                <a:latin typeface="+mn-lt"/>
              </a:rPr>
              <a:t>Boda, Henderson, et al,</a:t>
            </a:r>
          </a:p>
          <a:p>
            <a:pPr algn="ctr"/>
            <a:r>
              <a:rPr lang="en-US" dirty="0" smtClean="0">
                <a:latin typeface="+mn-lt"/>
              </a:rPr>
              <a:t>and &gt;10 papers of Gillespie, et al,</a:t>
            </a:r>
            <a:endParaRPr lang="en-US" dirty="0">
              <a:latin typeface="+mn-lt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2157240" y="480695"/>
            <a:ext cx="4811712" cy="1283814"/>
            <a:chOff x="1849246" y="613158"/>
            <a:chExt cx="4801566" cy="1455815"/>
          </a:xfrm>
        </p:grpSpPr>
        <p:sp>
          <p:nvSpPr>
            <p:cNvPr id="16" name="TextBox 15"/>
            <p:cNvSpPr txBox="1"/>
            <p:nvPr/>
          </p:nvSpPr>
          <p:spPr>
            <a:xfrm>
              <a:off x="2123525" y="613158"/>
              <a:ext cx="4068452" cy="8027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Fermi</a:t>
              </a:r>
              <a:r>
                <a:rPr lang="en-US" sz="1400" dirty="0" smtClean="0">
                  <a:latin typeface="Arial Black" panose="020B0A04020102020204" pitchFamily="34" charset="0"/>
                </a:rPr>
                <a:t> </a:t>
              </a:r>
              <a:r>
                <a:rPr lang="en-US" sz="1400" dirty="0" smtClean="0"/>
                <a:t>(like)</a:t>
              </a:r>
              <a:r>
                <a:rPr lang="en-US" dirty="0" smtClean="0"/>
                <a:t> Distribution</a:t>
              </a:r>
              <a:endParaRPr lang="en-US" sz="1400" dirty="0" smtClean="0"/>
            </a:p>
            <a:p>
              <a:pPr algn="ctr"/>
              <a:endParaRPr lang="en-US" sz="2400" u="sng" dirty="0">
                <a:latin typeface="Arial Black" panose="020B0A04020102020204" pitchFamily="34" charset="0"/>
              </a:endParaRPr>
            </a:p>
          </p:txBody>
        </p:sp>
        <p:graphicFrame>
          <p:nvGraphicFramePr>
            <p:cNvPr id="17" name="Object 1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53187088"/>
                </p:ext>
              </p:extLst>
            </p:nvPr>
          </p:nvGraphicFramePr>
          <p:xfrm>
            <a:off x="2440841" y="1014521"/>
            <a:ext cx="3618378" cy="3911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4930" name="Equation" r:id="rId3" imgW="4698720" imgH="507960" progId="Equation.DSMT4">
                    <p:embed/>
                  </p:oleObj>
                </mc:Choice>
                <mc:Fallback>
                  <p:oleObj name="Equation" r:id="rId3" imgW="4698720" imgH="50796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2440841" y="1014521"/>
                          <a:ext cx="3618378" cy="391175"/>
                        </a:xfrm>
                        <a:prstGeom prst="rect">
                          <a:avLst/>
                        </a:prstGeom>
                        <a:ln w="1587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92425211"/>
                </p:ext>
              </p:extLst>
            </p:nvPr>
          </p:nvGraphicFramePr>
          <p:xfrm>
            <a:off x="1849246" y="1494712"/>
            <a:ext cx="4801566" cy="57426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4931" name="Equation" r:id="rId5" imgW="6146640" imgH="736560" progId="Equation.DSMT4">
                    <p:embed/>
                  </p:oleObj>
                </mc:Choice>
                <mc:Fallback>
                  <p:oleObj name="Equation" r:id="rId5" imgW="6146640" imgH="73656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1849246" y="1494712"/>
                          <a:ext cx="4801566" cy="57426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4080170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0" y="1"/>
            <a:ext cx="9366250" cy="944723"/>
          </a:xfrm>
        </p:spPr>
        <p:txBody>
          <a:bodyPr/>
          <a:lstStyle/>
          <a:p>
            <a:pPr eaLnBrk="1" hangingPunct="1">
              <a:lnSpc>
                <a:spcPct val="115000"/>
              </a:lnSpc>
              <a:spcBef>
                <a:spcPct val="65000"/>
              </a:spcBef>
            </a:pPr>
            <a:r>
              <a:rPr lang="en-US" sz="3600" b="1" i="1" dirty="0">
                <a:solidFill>
                  <a:schemeClr val="accent2">
                    <a:lumMod val="50000"/>
                  </a:schemeClr>
                </a:solidFill>
              </a:rPr>
              <a:t>Charge-Space Competition</a:t>
            </a:r>
            <a:endParaRPr lang="en-US" sz="1600" b="1" i="1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81251" name="Slide Number Placeholder 5"/>
          <p:cNvSpPr>
            <a:spLocks noGrp="1"/>
          </p:cNvSpPr>
          <p:nvPr>
            <p:ph type="sldNum" sz="quarter" idx="4294967295"/>
            <p:custDataLst>
              <p:tags r:id="rId3"/>
            </p:custDataLst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</p:spPr>
        <p:txBody>
          <a:bodyPr/>
          <a:lstStyle/>
          <a:p>
            <a:fld id="{60764BCF-F765-4A9C-9153-324146EDAC45}" type="slidenum">
              <a:rPr lang="en-US" smtClean="0">
                <a:solidFill>
                  <a:srgbClr val="19066A"/>
                </a:solidFill>
                <a:cs typeface="Arial" pitchFamily="34" charset="0"/>
              </a:rPr>
              <a:pPr/>
              <a:t>38</a:t>
            </a:fld>
            <a:endParaRPr lang="en-US" dirty="0" smtClean="0">
              <a:solidFill>
                <a:srgbClr val="19066A"/>
              </a:solidFill>
              <a:cs typeface="Arial" pitchFamily="34" charset="0"/>
            </a:endParaRPr>
          </a:p>
        </p:txBody>
      </p:sp>
      <p:sp>
        <p:nvSpPr>
          <p:cNvPr id="95236" name="Text Box 3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628459" y="5633806"/>
            <a:ext cx="4219575" cy="477054"/>
          </a:xfrm>
          <a:prstGeom prst="rect">
            <a:avLst/>
          </a:prstGeom>
          <a:noFill/>
          <a:ln>
            <a:noFill/>
            <a:headEnd/>
            <a:tailEnd type="none" w="lg" len="lg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000" b="1" dirty="0">
                <a:solidFill>
                  <a:srgbClr val="333399">
                    <a:lumMod val="50000"/>
                  </a:srgbClr>
                </a:solidFill>
              </a:rPr>
              <a:t>More than 35 papers are available at</a:t>
            </a:r>
          </a:p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000" b="1" dirty="0">
                <a:solidFill>
                  <a:srgbClr val="333399">
                    <a:lumMod val="50000"/>
                  </a:srgbClr>
                </a:solidFill>
              </a:rPr>
              <a:t>ftp://ftp.rush.edu/users/molebio/Bob_Eisenberg/reprints</a:t>
            </a:r>
          </a:p>
        </p:txBody>
      </p:sp>
      <p:pic>
        <p:nvPicPr>
          <p:cNvPr id="181253" name="Picture 6" descr="papers (1)_Page_1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654549" y="3363283"/>
            <a:ext cx="4339429" cy="2012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1254" name="Picture 2" descr="Journal of General Physiology JGP Cover May 2009 comp.jp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61950" y="1048914"/>
            <a:ext cx="4086225" cy="5286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Group 7"/>
          <p:cNvGrpSpPr/>
          <p:nvPr/>
        </p:nvGrpSpPr>
        <p:grpSpPr>
          <a:xfrm>
            <a:off x="4571603" y="1210398"/>
            <a:ext cx="4450871" cy="1846487"/>
            <a:chOff x="4571603" y="1210398"/>
            <a:chExt cx="4450871" cy="1846487"/>
          </a:xfrm>
        </p:grpSpPr>
        <p:grpSp>
          <p:nvGrpSpPr>
            <p:cNvPr id="6" name="Group 5"/>
            <p:cNvGrpSpPr/>
            <p:nvPr/>
          </p:nvGrpSpPr>
          <p:grpSpPr>
            <a:xfrm>
              <a:off x="4571603" y="1253104"/>
              <a:ext cx="1332149" cy="1784824"/>
              <a:chOff x="4507665" y="1240879"/>
              <a:chExt cx="1332149" cy="1784824"/>
            </a:xfrm>
          </p:grpSpPr>
          <p:pic>
            <p:nvPicPr>
              <p:cNvPr id="254978" name="Picture 2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63219" y="1240879"/>
                <a:ext cx="1221043" cy="15252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" name="TextBox 1"/>
              <p:cNvSpPr txBox="1"/>
              <p:nvPr/>
            </p:nvSpPr>
            <p:spPr>
              <a:xfrm>
                <a:off x="4507665" y="2764093"/>
                <a:ext cx="1332149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hu-HU" sz="1100" b="1" dirty="0">
                    <a:solidFill>
                      <a:srgbClr val="0C0470"/>
                    </a:solidFill>
                  </a:rPr>
                  <a:t>Dezső Boda</a:t>
                </a:r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>
              <a:off x="7661204" y="1223150"/>
              <a:ext cx="1361270" cy="1827530"/>
              <a:chOff x="7661204" y="1223150"/>
              <a:chExt cx="1361270" cy="1827530"/>
            </a:xfrm>
          </p:grpSpPr>
          <p:pic>
            <p:nvPicPr>
              <p:cNvPr id="254979" name="Picture 3"/>
              <p:cNvPicPr>
                <a:picLocks noChangeAspect="1" noChangeArrowheads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689700" y="1223150"/>
                <a:ext cx="1304278" cy="15108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" name="Rectangle 2"/>
              <p:cNvSpPr/>
              <p:nvPr/>
            </p:nvSpPr>
            <p:spPr>
              <a:xfrm>
                <a:off x="7661204" y="2789070"/>
                <a:ext cx="1361270" cy="2616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100" b="1" dirty="0">
                    <a:solidFill>
                      <a:srgbClr val="0C0470"/>
                    </a:solidFill>
                  </a:rPr>
                  <a:t>Wolfgang Nonner</a:t>
                </a:r>
                <a:endParaRPr lang="hu-HU" sz="1100" b="1" dirty="0">
                  <a:solidFill>
                    <a:srgbClr val="0C0470"/>
                  </a:solidFill>
                </a:endParaRPr>
              </a:p>
            </p:txBody>
          </p:sp>
        </p:grpSp>
        <p:grpSp>
          <p:nvGrpSpPr>
            <p:cNvPr id="5" name="Group 4"/>
            <p:cNvGrpSpPr/>
            <p:nvPr/>
          </p:nvGrpSpPr>
          <p:grpSpPr>
            <a:xfrm>
              <a:off x="5966976" y="1210398"/>
              <a:ext cx="1542540" cy="1846487"/>
              <a:chOff x="6052993" y="1223150"/>
              <a:chExt cx="1542540" cy="1846487"/>
            </a:xfrm>
          </p:grpSpPr>
          <p:pic>
            <p:nvPicPr>
              <p:cNvPr id="256002" name="Picture 2"/>
              <p:cNvPicPr>
                <a:picLocks noChangeAspect="1" noChangeArrowheads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52993" y="1223150"/>
                <a:ext cx="1542540" cy="15659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3" name="TextBox 12"/>
              <p:cNvSpPr txBox="1"/>
              <p:nvPr/>
            </p:nvSpPr>
            <p:spPr>
              <a:xfrm>
                <a:off x="6158188" y="2808027"/>
                <a:ext cx="1332149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100" b="1" dirty="0">
                    <a:solidFill>
                      <a:srgbClr val="0C0470"/>
                    </a:solidFill>
                  </a:rPr>
                  <a:t>Doug Henderson</a:t>
                </a:r>
                <a:endParaRPr lang="hu-HU" sz="1100" b="1" dirty="0">
                  <a:solidFill>
                    <a:srgbClr val="0C0470"/>
                  </a:solidFill>
                </a:endParaRPr>
              </a:p>
            </p:txBody>
          </p:sp>
        </p:grpSp>
      </p:grpSp>
      <p:sp>
        <p:nvSpPr>
          <p:cNvPr id="4" name="TextBox 3"/>
          <p:cNvSpPr txBox="1"/>
          <p:nvPr/>
        </p:nvSpPr>
        <p:spPr>
          <a:xfrm>
            <a:off x="5503528" y="556853"/>
            <a:ext cx="28383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>
                <a:solidFill>
                  <a:srgbClr val="333399">
                    <a:lumMod val="50000"/>
                  </a:srgbClr>
                </a:solidFill>
                <a:latin typeface="Comic Sans MS" panose="030F0702030302020204" pitchFamily="66" charset="0"/>
                <a:cs typeface="+mn-cs"/>
              </a:rPr>
              <a:t>Monte</a:t>
            </a:r>
            <a:r>
              <a:rPr lang="en-US" sz="3200" b="1" i="1" dirty="0" smtClean="0">
                <a:latin typeface="Comic Sans MS" panose="030F0702030302020204" pitchFamily="66" charset="0"/>
              </a:rPr>
              <a:t> </a:t>
            </a:r>
            <a:r>
              <a:rPr lang="en-US" b="1" i="1" dirty="0">
                <a:solidFill>
                  <a:srgbClr val="333399">
                    <a:lumMod val="50000"/>
                  </a:srgbClr>
                </a:solidFill>
                <a:latin typeface="Comic Sans MS" panose="030F0702030302020204" pitchFamily="66" charset="0"/>
                <a:cs typeface="+mn-cs"/>
              </a:rPr>
              <a:t>Carlo</a:t>
            </a:r>
            <a:r>
              <a:rPr lang="en-US" sz="3200" b="1" i="1" dirty="0" smtClean="0">
                <a:latin typeface="Comic Sans MS" panose="030F0702030302020204" pitchFamily="66" charset="0"/>
              </a:rPr>
              <a:t> </a:t>
            </a:r>
            <a:r>
              <a:rPr lang="en-US" b="1" i="1" dirty="0">
                <a:solidFill>
                  <a:srgbClr val="333399">
                    <a:lumMod val="50000"/>
                  </a:srgbClr>
                </a:solidFill>
                <a:latin typeface="Comic Sans MS" panose="030F0702030302020204" pitchFamily="66" charset="0"/>
                <a:cs typeface="+mn-cs"/>
              </a:rPr>
              <a:t>Methods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69601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Text Box 2"/>
          <p:cNvSpPr txBox="1">
            <a:spLocks noChangeArrowheads="1"/>
          </p:cNvSpPr>
          <p:nvPr/>
        </p:nvSpPr>
        <p:spPr bwMode="auto">
          <a:xfrm>
            <a:off x="574896" y="1799688"/>
            <a:ext cx="8337550" cy="4955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t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600" b="1" dirty="0" smtClean="0">
                <a:solidFill>
                  <a:srgbClr val="002060"/>
                </a:solidFill>
              </a:rPr>
              <a:t>Dirk Gillespie</a:t>
            </a:r>
            <a:br>
              <a:rPr lang="en-US" sz="3600" b="1" dirty="0" smtClean="0">
                <a:solidFill>
                  <a:srgbClr val="002060"/>
                </a:solidFill>
              </a:rPr>
            </a:br>
            <a:r>
              <a:rPr lang="en-US" sz="1400" b="1" i="1" dirty="0" smtClean="0">
                <a:solidFill>
                  <a:srgbClr val="002060"/>
                </a:solidFill>
              </a:rPr>
              <a:t>Dirk_Gillespie@rush.edu </a:t>
            </a:r>
          </a:p>
          <a:p>
            <a:pPr algn="ctr">
              <a:spcBef>
                <a:spcPct val="50000"/>
              </a:spcBef>
            </a:pPr>
            <a:endParaRPr lang="en-US" b="1" i="1" dirty="0" smtClean="0">
              <a:solidFill>
                <a:srgbClr val="000000"/>
              </a:solidFill>
            </a:endParaRPr>
          </a:p>
          <a:p>
            <a:pPr algn="ctr">
              <a:spcBef>
                <a:spcPct val="50000"/>
              </a:spcBef>
            </a:pPr>
            <a:endParaRPr lang="en-US" sz="3600" b="1" dirty="0">
              <a:solidFill>
                <a:srgbClr val="000000"/>
              </a:solidFill>
            </a:endParaRPr>
          </a:p>
          <a:p>
            <a:pPr algn="ctr">
              <a:spcBef>
                <a:spcPct val="50000"/>
              </a:spcBef>
            </a:pPr>
            <a:endParaRPr lang="en-US" sz="2400" b="1" dirty="0" smtClean="0">
              <a:solidFill>
                <a:srgbClr val="000000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en-US" sz="2400" b="1" dirty="0" smtClean="0">
                <a:solidFill>
                  <a:srgbClr val="000000"/>
                </a:solidFill>
              </a:rPr>
              <a:t/>
            </a:r>
            <a:br>
              <a:rPr lang="en-US" sz="2400" b="1" dirty="0" smtClean="0">
                <a:solidFill>
                  <a:srgbClr val="000000"/>
                </a:solidFill>
              </a:rPr>
            </a:br>
            <a:r>
              <a:rPr lang="en-US" sz="2400" b="1" dirty="0" smtClean="0">
                <a:solidFill>
                  <a:srgbClr val="002060"/>
                </a:solidFill>
              </a:rPr>
              <a:t>Gerhard Meissner</a:t>
            </a:r>
            <a:r>
              <a:rPr lang="en-US" sz="2400" b="1" dirty="0">
                <a:solidFill>
                  <a:srgbClr val="002060"/>
                </a:solidFill>
              </a:rPr>
              <a:t>, Le Xu, et al, </a:t>
            </a:r>
            <a:br>
              <a:rPr lang="en-US" sz="2400" b="1" dirty="0">
                <a:solidFill>
                  <a:srgbClr val="002060"/>
                </a:solidFill>
              </a:rPr>
            </a:br>
            <a:r>
              <a:rPr lang="en-US" sz="1800" b="1" i="1" dirty="0">
                <a:solidFill>
                  <a:srgbClr val="002060"/>
                </a:solidFill>
              </a:rPr>
              <a:t>not</a:t>
            </a:r>
            <a:r>
              <a:rPr lang="en-US" sz="1800" i="1" dirty="0">
                <a:solidFill>
                  <a:srgbClr val="002060"/>
                </a:solidFill>
              </a:rPr>
              <a:t> Bob Eisenberg</a:t>
            </a:r>
          </a:p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rgbClr val="002060"/>
                </a:solidFill>
                <a:sym typeface="Wingdings" pitchFamily="2" charset="2"/>
              </a:rPr>
              <a:t>       </a:t>
            </a:r>
            <a:r>
              <a:rPr lang="en-US" sz="2400" b="1" dirty="0">
                <a:solidFill>
                  <a:srgbClr val="002060"/>
                </a:solidFill>
              </a:rPr>
              <a:t>More than 120 combinations of solutions </a:t>
            </a:r>
            <a:r>
              <a:rPr lang="en-US" sz="2000" dirty="0">
                <a:solidFill>
                  <a:srgbClr val="002060"/>
                </a:solidFill>
              </a:rPr>
              <a:t>&amp; </a:t>
            </a:r>
            <a:r>
              <a:rPr lang="en-US" sz="2400" b="1" dirty="0">
                <a:solidFill>
                  <a:srgbClr val="002060"/>
                </a:solidFill>
              </a:rPr>
              <a:t>mutants</a:t>
            </a:r>
          </a:p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002060"/>
                </a:solidFill>
                <a:sym typeface="Wingdings" pitchFamily="2" charset="2"/>
              </a:rPr>
              <a:t></a:t>
            </a:r>
            <a:r>
              <a:rPr lang="en-US" sz="2400" b="1" dirty="0">
                <a:solidFill>
                  <a:srgbClr val="002060"/>
                </a:solidFill>
                <a:sym typeface="Wingdings" pitchFamily="2" charset="2"/>
              </a:rPr>
              <a:t>     </a:t>
            </a:r>
            <a:r>
              <a:rPr lang="en-US" sz="2400" b="1" dirty="0">
                <a:solidFill>
                  <a:srgbClr val="002060"/>
                </a:solidFill>
              </a:rPr>
              <a:t>7 mutants with significant effects fit successfully</a:t>
            </a:r>
          </a:p>
        </p:txBody>
      </p:sp>
      <p:sp>
        <p:nvSpPr>
          <p:cNvPr id="141315" name="Text Box 4"/>
          <p:cNvSpPr txBox="1">
            <a:spLocks noChangeArrowheads="1"/>
          </p:cNvSpPr>
          <p:nvPr/>
        </p:nvSpPr>
        <p:spPr bwMode="auto">
          <a:xfrm>
            <a:off x="656949" y="217490"/>
            <a:ext cx="833613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 b="1" i="1" dirty="0">
                <a:solidFill>
                  <a:srgbClr val="002060"/>
                </a:solidFill>
              </a:rPr>
              <a:t>Best Evidence </a:t>
            </a:r>
            <a:r>
              <a:rPr lang="en-US" sz="1800" b="1" i="1" dirty="0" smtClean="0">
                <a:solidFill>
                  <a:srgbClr val="002060"/>
                </a:solidFill>
              </a:rPr>
              <a:t>for All Spheres Charge Space Competition </a:t>
            </a:r>
            <a:br>
              <a:rPr lang="en-US" sz="1800" b="1" i="1" dirty="0" smtClean="0">
                <a:solidFill>
                  <a:srgbClr val="002060"/>
                </a:solidFill>
              </a:rPr>
            </a:br>
            <a:r>
              <a:rPr lang="en-US" sz="1800" b="1" i="1" dirty="0" smtClean="0">
                <a:solidFill>
                  <a:srgbClr val="002060"/>
                </a:solidFill>
              </a:rPr>
              <a:t>is </a:t>
            </a:r>
            <a:r>
              <a:rPr lang="en-US" sz="1800" b="1" i="1" dirty="0">
                <a:solidFill>
                  <a:srgbClr val="002060"/>
                </a:solidFill>
              </a:rPr>
              <a:t>from the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824" b="98972" l="8087" r="696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6374" y="2467743"/>
            <a:ext cx="2846723" cy="189781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742964" y="866048"/>
            <a:ext cx="400141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50000"/>
              </a:spcBef>
            </a:pPr>
            <a:r>
              <a:rPr lang="en-US" sz="2400" b="1" dirty="0">
                <a:solidFill>
                  <a:srgbClr val="000000"/>
                </a:solidFill>
              </a:rPr>
              <a:t> </a:t>
            </a:r>
            <a:r>
              <a:rPr lang="en-US" sz="4400" b="1" i="1" u="sng" dirty="0">
                <a:solidFill>
                  <a:srgbClr val="002060"/>
                </a:solidFill>
              </a:rPr>
              <a:t>RyR</a:t>
            </a:r>
            <a:r>
              <a:rPr lang="en-US" sz="4400" b="1" u="sng" dirty="0">
                <a:solidFill>
                  <a:srgbClr val="002060"/>
                </a:solidFill>
              </a:rPr>
              <a:t> </a:t>
            </a:r>
            <a:r>
              <a:rPr lang="en-US" sz="4400" b="1" i="1" u="sng" dirty="0">
                <a:solidFill>
                  <a:srgbClr val="002060"/>
                </a:solidFill>
              </a:rPr>
              <a:t>Receptor</a:t>
            </a:r>
          </a:p>
        </p:txBody>
      </p:sp>
    </p:spTree>
    <p:extLst>
      <p:ext uri="{BB962C8B-B14F-4D97-AF65-F5344CB8AC3E}">
        <p14:creationId xmlns:p14="http://schemas.microsoft.com/office/powerpoint/2010/main" val="2810064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2351" y="953434"/>
            <a:ext cx="7772400" cy="1143000"/>
          </a:xfrm>
        </p:spPr>
        <p:txBody>
          <a:bodyPr/>
          <a:lstStyle/>
          <a:p>
            <a:r>
              <a:rPr lang="en-US" b="1" u="sng" dirty="0" smtClean="0">
                <a:solidFill>
                  <a:schemeClr val="accent2">
                    <a:lumMod val="75000"/>
                  </a:schemeClr>
                </a:solidFill>
              </a:rPr>
              <a:t>Valves Control Flow</a:t>
            </a:r>
            <a:endParaRPr lang="en-US" b="1" u="sng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C139-4729-4738-96B0-1BB171801B55}" type="slidenum">
              <a:rPr lang="en-US" smtClean="0">
                <a:solidFill>
                  <a:srgbClr val="000000"/>
                </a:solidFill>
              </a:rPr>
              <a:pPr/>
              <a:t>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 bwMode="auto">
          <a:xfrm>
            <a:off x="978708" y="2744924"/>
            <a:ext cx="7186583" cy="261610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333399">
                    <a:lumMod val="75000"/>
                  </a:srgbClr>
                </a:solidFill>
              </a:rPr>
              <a:t>Classical Theory &amp; Simulations </a:t>
            </a:r>
            <a:br>
              <a:rPr lang="en-US" sz="3600" b="1" dirty="0" smtClean="0">
                <a:solidFill>
                  <a:srgbClr val="333399">
                    <a:lumMod val="75000"/>
                  </a:srgbClr>
                </a:solidFill>
              </a:rPr>
            </a:br>
            <a:r>
              <a:rPr lang="en-US" sz="2800" b="1" dirty="0" smtClean="0">
                <a:solidFill>
                  <a:srgbClr val="333399">
                    <a:lumMod val="75000"/>
                  </a:srgbClr>
                </a:solidFill>
              </a:rPr>
              <a:t>NOT designed for flow</a:t>
            </a:r>
          </a:p>
          <a:p>
            <a:pPr algn="ctr"/>
            <a:endParaRPr lang="en-US" sz="2400" b="1" dirty="0">
              <a:solidFill>
                <a:srgbClr val="333399">
                  <a:lumMod val="75000"/>
                </a:srgbClr>
              </a:solidFill>
            </a:endParaRPr>
          </a:p>
          <a:p>
            <a:pPr algn="ctr"/>
            <a:r>
              <a:rPr lang="en-US" sz="2000" b="1" dirty="0" smtClean="0">
                <a:solidFill>
                  <a:srgbClr val="333399">
                    <a:lumMod val="75000"/>
                  </a:srgbClr>
                </a:solidFill>
              </a:rPr>
              <a:t>Thermodynamics, Statistical Mechanics do not allow flow</a:t>
            </a:r>
          </a:p>
          <a:p>
            <a:pPr algn="ctr"/>
            <a:endParaRPr lang="en-US" sz="2000" b="1" dirty="0">
              <a:solidFill>
                <a:srgbClr val="333399">
                  <a:lumMod val="75000"/>
                </a:srgbClr>
              </a:solidFill>
            </a:endParaRPr>
          </a:p>
          <a:p>
            <a:pPr algn="ctr"/>
            <a:r>
              <a:rPr lang="en-US" sz="2000" b="1" dirty="0" smtClean="0">
                <a:solidFill>
                  <a:srgbClr val="333399">
                    <a:lumMod val="75000"/>
                  </a:srgbClr>
                </a:solidFill>
                <a:latin typeface="Arial Black" panose="020B0A04020102020204" pitchFamily="34" charset="0"/>
              </a:rPr>
              <a:t>Rate and Markov Models do not Conserve Current</a:t>
            </a:r>
          </a:p>
          <a:p>
            <a:pPr algn="ctr"/>
            <a:r>
              <a:rPr lang="en-US" i="1" dirty="0" smtClean="0">
                <a:solidFill>
                  <a:srgbClr val="333399">
                    <a:lumMod val="75000"/>
                  </a:srgbClr>
                </a:solidFill>
              </a:rPr>
              <a:t> </a:t>
            </a:r>
            <a:endParaRPr lang="en-US" sz="2000" b="1" dirty="0" smtClean="0">
              <a:solidFill>
                <a:srgbClr val="333399">
                  <a:lumMod val="75000"/>
                </a:srgb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37055" y="435974"/>
            <a:ext cx="48429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333399">
                    <a:lumMod val="75000"/>
                  </a:srgbClr>
                </a:solidFill>
              </a:rPr>
              <a:t>Channels are (nano) valves</a:t>
            </a:r>
          </a:p>
        </p:txBody>
      </p:sp>
    </p:spTree>
    <p:extLst>
      <p:ext uri="{BB962C8B-B14F-4D97-AF65-F5344CB8AC3E}">
        <p14:creationId xmlns:p14="http://schemas.microsoft.com/office/powerpoint/2010/main" val="16972481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92E85B-D96E-4C64-8DCC-FF1FED9104FA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40</a:t>
            </a:fld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415185" y="872716"/>
            <a:ext cx="8723297" cy="5245213"/>
            <a:chOff x="420703" y="836712"/>
            <a:chExt cx="8723297" cy="5245213"/>
          </a:xfrm>
        </p:grpSpPr>
        <p:sp>
          <p:nvSpPr>
            <p:cNvPr id="2" name="TextBox 1"/>
            <p:cNvSpPr txBox="1"/>
            <p:nvPr/>
          </p:nvSpPr>
          <p:spPr>
            <a:xfrm>
              <a:off x="420703" y="836712"/>
              <a:ext cx="835292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u="sng" dirty="0" smtClean="0">
                  <a:latin typeface="+mn-lt"/>
                </a:rPr>
                <a:t>Flows are Essential</a:t>
              </a:r>
              <a:r>
                <a:rPr lang="en-US" sz="2000" dirty="0" smtClean="0">
                  <a:latin typeface="+mn-lt"/>
                </a:rPr>
                <a:t> in Devices &amp; Biology</a:t>
              </a:r>
            </a:p>
            <a:p>
              <a:pPr algn="ctr"/>
              <a:r>
                <a:rPr lang="en-US" sz="2000" dirty="0" smtClean="0">
                  <a:latin typeface="+mn-lt"/>
                </a:rPr>
                <a:t>          </a:t>
              </a:r>
              <a:r>
                <a:rPr lang="en-US" sz="2000" u="sng" dirty="0" smtClean="0">
                  <a:latin typeface="+mn-lt"/>
                </a:rPr>
                <a:t>Structure is Essential</a:t>
              </a:r>
              <a:r>
                <a:rPr lang="en-US" sz="2000" dirty="0" smtClean="0">
                  <a:latin typeface="+mn-lt"/>
                </a:rPr>
                <a:t> in Devices &amp; Biology </a:t>
              </a:r>
            </a:p>
            <a:p>
              <a:pPr algn="ctr"/>
              <a:r>
                <a:rPr lang="en-US" i="1" dirty="0" smtClean="0">
                  <a:latin typeface="+mn-lt"/>
                </a:rPr>
                <a:t>          Implemented fully in 3D Code</a:t>
              </a:r>
              <a:r>
                <a:rPr lang="en-US" i="1" dirty="0"/>
                <a:t> to accommodate 3D Protein </a:t>
              </a:r>
              <a:r>
                <a:rPr lang="en-US" i="1" dirty="0" smtClean="0"/>
                <a:t>Structures</a:t>
              </a:r>
              <a:endParaRPr lang="en-US" i="1" dirty="0" smtClean="0">
                <a:latin typeface="+mn-lt"/>
              </a:endParaRPr>
            </a:p>
            <a:p>
              <a:endParaRPr lang="en-US" i="1" dirty="0">
                <a:latin typeface="+mn-lt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503549" y="2627133"/>
              <a:ext cx="8640451" cy="34547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AutoNum type="arabicParenR"/>
              </a:pPr>
              <a:r>
                <a:rPr lang="en-US" dirty="0" smtClean="0"/>
                <a:t>PNPF uses </a:t>
              </a:r>
              <a:r>
                <a:rPr lang="en-US" dirty="0"/>
                <a:t>treatment </a:t>
              </a:r>
              <a:r>
                <a:rPr lang="en-US" dirty="0" smtClean="0"/>
                <a:t>by </a:t>
              </a:r>
              <a:r>
                <a:rPr lang="pt-BR" b="1" dirty="0" smtClean="0"/>
                <a:t>Santangelo</a:t>
              </a:r>
              <a:r>
                <a:rPr lang="pt-BR" dirty="0" smtClean="0"/>
                <a:t> 2006</a:t>
              </a:r>
              <a:r>
                <a:rPr lang="pt-BR" baseline="30000" dirty="0" smtClean="0"/>
                <a:t>1</a:t>
              </a:r>
              <a:r>
                <a:rPr lang="pt-BR" dirty="0" smtClean="0"/>
                <a:t> used by</a:t>
              </a:r>
              <a:r>
                <a:rPr lang="pt-BR" b="1" dirty="0" smtClean="0"/>
                <a:t> </a:t>
              </a:r>
              <a:r>
                <a:rPr lang="pt-BR" dirty="0" smtClean="0"/>
                <a:t>Kornyshev 2011</a:t>
              </a:r>
              <a:r>
                <a:rPr lang="pt-BR" baseline="30000" dirty="0" smtClean="0"/>
                <a:t>2</a:t>
              </a:r>
              <a:r>
                <a:rPr lang="en-US" dirty="0" smtClean="0"/>
                <a:t> </a:t>
              </a:r>
              <a:br>
                <a:rPr lang="en-US" dirty="0" smtClean="0"/>
              </a:br>
              <a:r>
                <a:rPr lang="en-US" dirty="0" smtClean="0"/>
                <a:t>		of near/far fields crudely separated by fixed correlation length</a:t>
              </a:r>
              <a:r>
                <a:rPr lang="en-US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342900" indent="-342900">
                <a:buAutoNum type="arabicParenR"/>
              </a:pPr>
              <a:endParaRPr lang="en-US" dirty="0"/>
            </a:p>
            <a:p>
              <a:pPr marL="342900" indent="-342900">
                <a:buAutoNum type="arabicParenR"/>
              </a:pPr>
              <a:r>
                <a:rPr lang="en-US" b="1" dirty="0" smtClean="0"/>
                <a:t>PNPF introduces</a:t>
              </a:r>
              <a:r>
                <a:rPr lang="en-US" dirty="0" smtClean="0"/>
                <a:t> </a:t>
              </a:r>
              <a:r>
                <a:rPr lang="en-US" b="1" u="sng" dirty="0" smtClean="0"/>
                <a:t>steric potential</a:t>
              </a:r>
              <a:r>
                <a:rPr lang="en-US" baseline="30000" dirty="0"/>
                <a:t>3,4</a:t>
              </a:r>
              <a:r>
                <a:rPr lang="en-US" b="1" dirty="0" smtClean="0"/>
                <a:t> so unequal spheres are dealt with consistently</a:t>
              </a:r>
            </a:p>
            <a:p>
              <a:endParaRPr lang="en-US" dirty="0"/>
            </a:p>
            <a:p>
              <a:pPr marL="342900" indent="-342900">
                <a:buAutoNum type="arabicParenR" startAt="3"/>
              </a:pPr>
              <a:r>
                <a:rPr lang="en-US" dirty="0" smtClean="0"/>
                <a:t>PNPF force equation reduces</a:t>
              </a:r>
              <a:r>
                <a:rPr lang="en-US" baseline="30000" dirty="0" smtClean="0"/>
                <a:t>3,4</a:t>
              </a:r>
              <a:r>
                <a:rPr lang="en-US" dirty="0" smtClean="0"/>
                <a:t> to pair of 2</a:t>
              </a:r>
              <a:r>
                <a:rPr lang="en-US" i="1" baseline="30000" dirty="0" smtClean="0"/>
                <a:t>nd</a:t>
              </a:r>
              <a:r>
                <a:rPr lang="en-US" dirty="0" smtClean="0"/>
                <a:t> order PDE’s and</a:t>
              </a:r>
              <a:r>
                <a:rPr lang="en-US" b="1" dirty="0" smtClean="0"/>
                <a:t> </a:t>
              </a:r>
              <a:br>
                <a:rPr lang="en-US" b="1" dirty="0" smtClean="0"/>
              </a:br>
              <a:r>
                <a:rPr lang="en-US" b="1" dirty="0" smtClean="0"/>
                <a:t>                            Appropriate boundary conditions </a:t>
              </a:r>
              <a:br>
                <a:rPr lang="en-US" b="1" dirty="0" smtClean="0"/>
              </a:br>
              <a:r>
                <a:rPr lang="en-US" b="1" dirty="0" smtClean="0"/>
                <a:t>                                 </a:t>
              </a:r>
              <a:r>
                <a:rPr lang="en-US" dirty="0" smtClean="0"/>
                <a:t> that are </a:t>
              </a:r>
              <a:r>
                <a:rPr lang="en-US" b="1" dirty="0" smtClean="0"/>
                <a:t>consistent</a:t>
              </a:r>
              <a:r>
                <a:rPr lang="en-US" dirty="0" smtClean="0"/>
                <a:t> and allow</a:t>
              </a:r>
              <a:r>
                <a:rPr lang="en-US" b="1" dirty="0" smtClean="0"/>
                <a:t/>
              </a:r>
              <a:br>
                <a:rPr lang="en-US" b="1" dirty="0" smtClean="0"/>
              </a:br>
              <a:r>
                <a:rPr lang="en-US" b="1" dirty="0" smtClean="0"/>
                <a:t>                       Robust and Efficient Numerical Evaluation</a:t>
              </a:r>
            </a:p>
            <a:p>
              <a:endParaRPr lang="en-US" b="1" dirty="0" smtClean="0"/>
            </a:p>
            <a:p>
              <a:r>
                <a:rPr lang="en-US" dirty="0" smtClean="0"/>
                <a:t>4)   PNPF combines force equation and Nernst-Planck Description of Flow</a:t>
              </a:r>
            </a:p>
            <a:p>
              <a:endParaRPr lang="en-US" b="1" dirty="0" smtClean="0"/>
            </a:p>
            <a:p>
              <a:endParaRPr lang="en-US" b="1" dirty="0" smtClean="0"/>
            </a:p>
            <a:p>
              <a:r>
                <a:rPr lang="en-US" sz="1100" b="1" i="1" baseline="30000" dirty="0" smtClean="0">
                  <a:latin typeface="Arial Black" panose="020B0A04020102020204" pitchFamily="34" charset="0"/>
                </a:rPr>
                <a:t>1</a:t>
              </a:r>
              <a:r>
                <a:rPr lang="en-US" sz="1050" b="1" i="1" dirty="0" smtClean="0"/>
                <a:t>PhysRev E (2006)</a:t>
              </a:r>
              <a:r>
                <a:rPr lang="en-US" sz="1050" b="1" i="1" baseline="30000" dirty="0" smtClean="0"/>
                <a:t> </a:t>
              </a:r>
              <a:r>
                <a:rPr lang="en-US" sz="1050" b="1" i="1" dirty="0" smtClean="0"/>
                <a:t>73:041512    </a:t>
              </a:r>
              <a:r>
                <a:rPr lang="en-US" sz="1200" b="1" i="1" baseline="30000" dirty="0" smtClean="0">
                  <a:latin typeface="Arial Black" panose="020B0A04020102020204" pitchFamily="34" charset="0"/>
                </a:rPr>
                <a:t>2</a:t>
              </a:r>
              <a:r>
                <a:rPr lang="en-US" sz="1050" b="1" i="1" dirty="0" smtClean="0"/>
                <a:t>PhysRev Ltrs (2011) 106:046102    </a:t>
              </a:r>
              <a:r>
                <a:rPr lang="en-US" sz="1200" b="1" i="1" baseline="30000" dirty="0" smtClean="0">
                  <a:latin typeface="Arial Black" panose="020B0A04020102020204" pitchFamily="34" charset="0"/>
                </a:rPr>
                <a:t>3</a:t>
              </a:r>
              <a:r>
                <a:rPr lang="fr-FR" sz="1050" b="1" i="1" dirty="0" smtClean="0"/>
                <a:t>JCompPhys (2013) 247:88   </a:t>
              </a:r>
              <a:r>
                <a:rPr lang="fr-FR" sz="1200" b="1" i="1" baseline="30000" dirty="0" smtClean="0">
                  <a:latin typeface="Arial Black" panose="020B0A04020102020204" pitchFamily="34" charset="0"/>
                </a:rPr>
                <a:t>4</a:t>
              </a:r>
              <a:r>
                <a:rPr lang="fr-FR" sz="1050" b="1" i="1" dirty="0" smtClean="0"/>
                <a:t>J PhysChem </a:t>
              </a:r>
              <a:r>
                <a:rPr lang="fr-FR" sz="1050" b="1" i="1" dirty="0"/>
                <a:t>B (</a:t>
              </a:r>
              <a:r>
                <a:rPr lang="fr-FR" sz="1050" b="1" i="1" dirty="0" smtClean="0"/>
                <a:t>2013) 117:12051</a:t>
              </a:r>
              <a:endParaRPr lang="en-US" sz="1050" b="1" i="1" dirty="0"/>
            </a:p>
          </p:txBody>
        </p:sp>
        <p:graphicFrame>
          <p:nvGraphicFramePr>
            <p:cNvPr id="6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19951160"/>
                </p:ext>
              </p:extLst>
            </p:nvPr>
          </p:nvGraphicFramePr>
          <p:xfrm>
            <a:off x="7997898" y="2924944"/>
            <a:ext cx="127508" cy="2936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9800" name="Equation" r:id="rId4" imgW="190440" imgH="330120" progId="Equation.DSMT4">
                    <p:embed/>
                  </p:oleObj>
                </mc:Choice>
                <mc:Fallback>
                  <p:oleObj name="Equation" r:id="rId4" imgW="190440" imgH="33012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7997898" y="2924944"/>
                          <a:ext cx="127508" cy="29368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" name="TextBox 4"/>
          <p:cNvSpPr txBox="1"/>
          <p:nvPr/>
        </p:nvSpPr>
        <p:spPr>
          <a:xfrm>
            <a:off x="1015068" y="111728"/>
            <a:ext cx="73739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 Black" panose="020B0A04020102020204" pitchFamily="34" charset="0"/>
              </a:rPr>
              <a:t>Poisson-Fermi Analysis is NON-Equilibrium</a:t>
            </a:r>
            <a:endParaRPr lang="en-US" sz="2400" dirty="0">
              <a:latin typeface="Arial Black" panose="020B0A040201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04843" y="2044651"/>
            <a:ext cx="318465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latin typeface="Arial Black" panose="020B0A04020102020204" pitchFamily="34" charset="0"/>
              </a:rPr>
              <a:t>Flows cease only at death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5393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94036" y="6363753"/>
            <a:ext cx="535102" cy="549697"/>
          </a:xfrm>
        </p:spPr>
        <p:txBody>
          <a:bodyPr/>
          <a:lstStyle/>
          <a:p>
            <a:pPr>
              <a:defRPr/>
            </a:pPr>
            <a:fld id="{E992E85B-D96E-4C64-8DCC-FF1FED9104FA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41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31531" y="6393165"/>
            <a:ext cx="88924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i="1" baseline="30000" dirty="0" smtClean="0">
                <a:latin typeface="Arial Black" panose="020B0A04020102020204" pitchFamily="34" charset="0"/>
              </a:rPr>
              <a:t>1</a:t>
            </a:r>
            <a:r>
              <a:rPr lang="en-US" sz="1050" b="1" i="1" dirty="0" smtClean="0"/>
              <a:t>PhysRev </a:t>
            </a:r>
            <a:r>
              <a:rPr lang="en-US" sz="1050" b="1" i="1" dirty="0"/>
              <a:t>E (2006)</a:t>
            </a:r>
            <a:r>
              <a:rPr lang="en-US" sz="1050" b="1" i="1" baseline="30000" dirty="0"/>
              <a:t> </a:t>
            </a:r>
            <a:r>
              <a:rPr lang="en-US" sz="1050" b="1" i="1" dirty="0"/>
              <a:t>73:041512    </a:t>
            </a:r>
            <a:r>
              <a:rPr lang="en-US" sz="1200" b="1" i="1" baseline="30000" dirty="0">
                <a:latin typeface="Arial Black" panose="020B0A04020102020204" pitchFamily="34" charset="0"/>
              </a:rPr>
              <a:t>2</a:t>
            </a:r>
            <a:r>
              <a:rPr lang="en-US" sz="1050" b="1" i="1" dirty="0"/>
              <a:t>PhysRev Ltrs (2011) 106:046102    </a:t>
            </a:r>
            <a:r>
              <a:rPr lang="en-US" sz="1200" b="1" i="1" baseline="30000" dirty="0">
                <a:latin typeface="Arial Black" panose="020B0A04020102020204" pitchFamily="34" charset="0"/>
              </a:rPr>
              <a:t>3</a:t>
            </a:r>
            <a:r>
              <a:rPr lang="fr-FR" sz="1050" b="1" i="1" dirty="0"/>
              <a:t>JCompPhys (2013) 247:88   </a:t>
            </a:r>
            <a:r>
              <a:rPr lang="fr-FR" sz="1200" b="1" i="1" baseline="30000" dirty="0">
                <a:latin typeface="Arial Black" panose="020B0A04020102020204" pitchFamily="34" charset="0"/>
              </a:rPr>
              <a:t>4</a:t>
            </a:r>
            <a:r>
              <a:rPr lang="fr-FR" sz="1050" b="1" i="1" dirty="0"/>
              <a:t>J PhysChem B (2013) 117:12051</a:t>
            </a:r>
            <a:endParaRPr lang="en-US" sz="1050" b="1" i="1" dirty="0"/>
          </a:p>
        </p:txBody>
      </p:sp>
      <p:grpSp>
        <p:nvGrpSpPr>
          <p:cNvPr id="15" name="Group 14"/>
          <p:cNvGrpSpPr/>
          <p:nvPr/>
        </p:nvGrpSpPr>
        <p:grpSpPr>
          <a:xfrm>
            <a:off x="141740" y="62089"/>
            <a:ext cx="9024011" cy="6417251"/>
            <a:chOff x="141740" y="62089"/>
            <a:chExt cx="9024011" cy="6417251"/>
          </a:xfrm>
        </p:grpSpPr>
        <p:grpSp>
          <p:nvGrpSpPr>
            <p:cNvPr id="7" name="Group 6"/>
            <p:cNvGrpSpPr/>
            <p:nvPr/>
          </p:nvGrpSpPr>
          <p:grpSpPr>
            <a:xfrm>
              <a:off x="141740" y="62089"/>
              <a:ext cx="9024011" cy="6417251"/>
              <a:chOff x="141740" y="62089"/>
              <a:chExt cx="9024011" cy="6417251"/>
            </a:xfrm>
          </p:grpSpPr>
          <p:grpSp>
            <p:nvGrpSpPr>
              <p:cNvPr id="3" name="Group 2"/>
              <p:cNvGrpSpPr/>
              <p:nvPr/>
            </p:nvGrpSpPr>
            <p:grpSpPr>
              <a:xfrm>
                <a:off x="141740" y="3585657"/>
                <a:ext cx="9024011" cy="2893683"/>
                <a:chOff x="141740" y="3585657"/>
                <a:chExt cx="9024011" cy="2893683"/>
              </a:xfrm>
            </p:grpSpPr>
            <p:sp>
              <p:nvSpPr>
                <p:cNvPr id="4" name="TextBox 3"/>
                <p:cNvSpPr txBox="1"/>
                <p:nvPr/>
              </p:nvSpPr>
              <p:spPr>
                <a:xfrm>
                  <a:off x="477958" y="3585657"/>
                  <a:ext cx="8687793" cy="243507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endParaRPr lang="en-US" dirty="0" smtClean="0"/>
                </a:p>
                <a:p>
                  <a:endParaRPr lang="en-US" dirty="0" smtClean="0"/>
                </a:p>
                <a:p>
                  <a:r>
                    <a:rPr lang="en-US" dirty="0" smtClean="0"/>
                    <a:t>                        approximates dielectric of entire bulk solution including correlated</a:t>
                  </a:r>
                  <a:br>
                    <a:rPr lang="en-US" dirty="0" smtClean="0"/>
                  </a:br>
                  <a:r>
                    <a:rPr lang="en-US" dirty="0" smtClean="0"/>
                    <a:t>                       motions of ions, following </a:t>
                  </a:r>
                  <a:r>
                    <a:rPr lang="en-US" dirty="0"/>
                    <a:t> </a:t>
                  </a:r>
                  <a:r>
                    <a:rPr lang="pt-BR" b="1" dirty="0"/>
                    <a:t>Santangelo</a:t>
                  </a:r>
                  <a:r>
                    <a:rPr lang="pt-BR" dirty="0"/>
                    <a:t> </a:t>
                  </a:r>
                  <a:r>
                    <a:rPr lang="pt-BR" dirty="0" smtClean="0"/>
                    <a:t>2006</a:t>
                  </a:r>
                  <a:r>
                    <a:rPr lang="pt-BR" baseline="30000" dirty="0" smtClean="0"/>
                    <a:t>1 </a:t>
                  </a:r>
                  <a:r>
                    <a:rPr lang="pt-BR" dirty="0" smtClean="0"/>
                    <a:t>used by Kornyshev 2011</a:t>
                  </a:r>
                  <a:r>
                    <a:rPr lang="pt-BR" baseline="30000" dirty="0" smtClean="0"/>
                    <a:t>2</a:t>
                  </a:r>
                  <a:br>
                    <a:rPr lang="pt-BR" baseline="30000" dirty="0" smtClean="0"/>
                  </a:br>
                  <a:r>
                    <a:rPr lang="pt-BR" baseline="30000" dirty="0" smtClean="0"/>
                    <a:t>                                 </a:t>
                  </a:r>
                  <a:r>
                    <a:rPr lang="en-US" dirty="0" smtClean="0"/>
                    <a:t> with Liu’s corrected and consistent Fermi treatment of spheres</a:t>
                  </a:r>
                </a:p>
                <a:p>
                  <a:endParaRPr lang="en-US" dirty="0"/>
                </a:p>
                <a:p>
                  <a:r>
                    <a:rPr lang="en-US" dirty="0" smtClean="0"/>
                    <a:t>We introduce</a:t>
                  </a:r>
                  <a:r>
                    <a:rPr lang="en-US" baseline="30000" dirty="0" smtClean="0"/>
                    <a:t>3,4</a:t>
                  </a:r>
                  <a:r>
                    <a:rPr lang="en-US" dirty="0" smtClean="0"/>
                    <a:t> </a:t>
                  </a:r>
                  <a:r>
                    <a:rPr lang="en-US" dirty="0" smtClean="0">
                      <a:latin typeface="Arial Black" panose="020B0A04020102020204" pitchFamily="34" charset="0"/>
                    </a:rPr>
                    <a:t>two second order equations</a:t>
                  </a:r>
                  <a:r>
                    <a:rPr lang="en-US" dirty="0" smtClean="0"/>
                    <a:t> and </a:t>
                  </a:r>
                  <a:r>
                    <a:rPr lang="en-US" dirty="0" smtClean="0">
                      <a:latin typeface="Arial Black" panose="020B0A04020102020204" pitchFamily="34" charset="0"/>
                    </a:rPr>
                    <a:t>boundary conditions</a:t>
                  </a:r>
                </a:p>
                <a:p>
                  <a:endParaRPr lang="en-US" dirty="0" smtClean="0"/>
                </a:p>
                <a:p>
                  <a:r>
                    <a:rPr lang="en-US" dirty="0" smtClean="0"/>
                    <a:t>That give the polarization charge density</a:t>
                  </a:r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" name="Rectangle 7"/>
                    <p:cNvSpPr/>
                    <p:nvPr/>
                  </p:nvSpPr>
                  <p:spPr>
                    <a:xfrm>
                      <a:off x="351331" y="4088335"/>
                      <a:ext cx="1802207" cy="338554"/>
                    </a:xfrm>
                    <a:prstGeom prst="rect">
                      <a:avLst/>
                    </a:prstGeom>
                  </p:spPr>
                  <p:txBody>
                    <a:bodyPr wrap="square">
                      <a:spAutoFit/>
                    </a:bodyPr>
                    <a:lstStyle/>
                    <a:p>
                      <a14:m>
                        <m:oMath xmlns:m="http://schemas.openxmlformats.org/officeDocument/2006/math"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𝑤𝑎𝑡𝑒𝑟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𝛻</m:t>
                                  </m:r>
                                </m:e>
                                <m:sup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oMath>
                      </a14:m>
                      <a:r>
                        <a:rPr lang="en-US" dirty="0" smtClean="0"/>
                        <a:t> </a:t>
                      </a:r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8" name="Rectangle 7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51331" y="4088335"/>
                      <a:ext cx="1802207" cy="338554"/>
                    </a:xfrm>
                    <a:prstGeom prst="rect">
                      <a:avLst/>
                    </a:prstGeom>
                    <a:blipFill rotWithShape="0">
                      <a:blip r:embed="rId5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graphicFrame>
                  <p:nvGraphicFramePr>
                    <p:cNvPr id="9" name="Object 8"/>
                    <p:cNvGraphicFramePr>
                      <a:graphicFrameLocks noChangeAspect="1"/>
                    </p:cNvGraphicFramePr>
                    <p:nvPr>
                      <p:extLst>
                        <p:ext uri="{D42A27DB-BD31-4B8C-83A1-F6EECF244321}">
                          <p14:modId xmlns:p14="http://schemas.microsoft.com/office/powerpoint/2010/main" val="1892038128"/>
                        </p:ext>
                      </p:extLst>
                    </p:nvPr>
                  </p:nvGraphicFramePr>
                  <p:xfrm>
                    <a:off x="4271288" y="5507962"/>
                    <a:ext cx="1610516" cy="375125"/>
                  </p:xfrm>
                  <a:graphic>
                    <a:graphicData uri="http://schemas.openxmlformats.org/presentationml/2006/ole">
                      <mc:AlternateContent>
                        <mc:Choice xmlns:v="urn:schemas-microsoft-com:vml" Requires="v">
                          <p:oleObj spid="_x0000_s284198" name="Equation" r:id="rId6" imgW="1434960" imgH="355320" progId="Equation.DSMT4">
                            <p:embed/>
                          </p:oleObj>
                        </mc:Choice>
                        <mc:Fallback>
                          <p:oleObj name="Equation" r:id="rId6" imgW="1434960" imgH="355320" progId="Equation.DSMT4">
                            <p:embed/>
                            <p:pic>
                              <p:nvPicPr>
                                <p:cNvPr id="0" name=""/>
                                <p:cNvPicPr/>
                                <p:nvPr/>
                              </p:nvPicPr>
                              <p:blipFill>
                                <a:blip r:embed="rId7"/>
                                <a:stretch>
                                  <a:fillRect/>
                                </a:stretch>
                              </p:blipFill>
                              <p:spPr>
                                <a:xfrm>
                                  <a:off x="4271288" y="5507962"/>
                                  <a:ext cx="1610516" cy="375125"/>
                                </a:xfrm>
                                <a:prstGeom prst="rect">
                                  <a:avLst/>
                                </a:prstGeom>
                              </p:spPr>
                            </p:pic>
                          </p:oleObj>
                        </mc:Fallback>
                      </mc:AlternateContent>
                    </a:graphicData>
                  </a:graphic>
                </p:graphicFrame>
              </mc:Choice>
              <mc:Fallback xmlns="">
                <p:graphicFrame>
                  <p:nvGraphicFramePr>
                    <p:cNvPr id="9" name="Object 8"/>
                    <p:cNvGraphicFramePr>
                      <a:graphicFrameLocks noChangeAspect="1"/>
                    </p:cNvGraphicFramePr>
                    <p:nvPr>
                      <p:extLst>
                        <p:ext uri="{D42A27DB-BD31-4B8C-83A1-F6EECF244321}">
                          <p14:modId xmlns:p14="http://schemas.microsoft.com/office/powerpoint/2010/main" val="1892038128"/>
                        </p:ext>
                      </p:extLst>
                    </p:nvPr>
                  </p:nvGraphicFramePr>
                  <p:xfrm>
                    <a:off x="4271288" y="5507962"/>
                    <a:ext cx="1610516" cy="375125"/>
                  </p:xfrm>
                  <a:graphic>
                    <a:graphicData uri="http://schemas.openxmlformats.org/presentationml/2006/ole">
                      <mc:AlternateContent>
                        <mc:Choice xmlns:v="urn:schemas-microsoft-com:vml" Requires="v">
                          <p:oleObj spid="_x0000_s284153" name="Equation" r:id="rId8" imgW="1434960" imgH="355320" progId="Equation.DSMT4">
                            <p:embed/>
                          </p:oleObj>
                        </mc:Choice>
                        <mc:Fallback>
                          <p:oleObj name="Equation" r:id="rId8" imgW="1434960" imgH="355320" progId="Equation.DSMT4">
                            <p:embed/>
                            <p:pic>
                              <p:nvPicPr>
                                <p:cNvPr id="0" name=""/>
                                <p:cNvPicPr/>
                                <p:nvPr/>
                              </p:nvPicPr>
                              <p:blipFill>
                                <a:blip r:embed="rId9"/>
                                <a:stretch>
                                  <a:fillRect/>
                                </a:stretch>
                              </p:blipFill>
                              <p:spPr>
                                <a:xfrm>
                                  <a:off x="4271288" y="5507962"/>
                                  <a:ext cx="1610516" cy="375125"/>
                                </a:xfrm>
                                <a:prstGeom prst="rect">
                                  <a:avLst/>
                                </a:prstGeom>
                              </p:spPr>
                            </p:pic>
                          </p:oleObj>
                        </mc:Fallback>
                      </mc:AlternateContent>
                    </a:graphicData>
                  </a:graphic>
                </p:graphicFrame>
              </mc:Fallback>
            </mc:AlternateContent>
            <p:sp>
              <p:nvSpPr>
                <p:cNvPr id="17" name="TextBox 16"/>
                <p:cNvSpPr txBox="1"/>
                <p:nvPr/>
              </p:nvSpPr>
              <p:spPr>
                <a:xfrm>
                  <a:off x="141740" y="6122197"/>
                  <a:ext cx="8525427" cy="3571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b="1" dirty="0" smtClean="0"/>
                    <a:t>3D computation is facilitated by using 2</a:t>
                  </a:r>
                  <a:r>
                    <a:rPr lang="en-US" b="1" baseline="30000" dirty="0" smtClean="0"/>
                    <a:t>nd</a:t>
                  </a:r>
                  <a:r>
                    <a:rPr lang="en-US" b="1" dirty="0" smtClean="0"/>
                    <a:t> order equations</a:t>
                  </a:r>
                  <a:endParaRPr lang="en-US" b="1" dirty="0"/>
                </a:p>
              </p:txBody>
            </p:sp>
          </p:grpSp>
          <p:grpSp>
            <p:nvGrpSpPr>
              <p:cNvPr id="5" name="Group 4"/>
              <p:cNvGrpSpPr/>
              <p:nvPr/>
            </p:nvGrpSpPr>
            <p:grpSpPr>
              <a:xfrm>
                <a:off x="431540" y="62089"/>
                <a:ext cx="7290936" cy="3709811"/>
                <a:chOff x="431540" y="62089"/>
                <a:chExt cx="7290936" cy="3709811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graphicFrame>
                  <p:nvGraphicFramePr>
                    <p:cNvPr id="14" name="Object 13"/>
                    <p:cNvGraphicFramePr>
                      <a:graphicFrameLocks noChangeAspect="1"/>
                    </p:cNvGraphicFramePr>
                    <p:nvPr>
                      <p:extLst>
                        <p:ext uri="{D42A27DB-BD31-4B8C-83A1-F6EECF244321}">
                          <p14:modId xmlns:p14="http://schemas.microsoft.com/office/powerpoint/2010/main" val="1256462975"/>
                        </p:ext>
                      </p:extLst>
                    </p:nvPr>
                  </p:nvGraphicFramePr>
                  <p:xfrm>
                    <a:off x="1933575" y="1358900"/>
                    <a:ext cx="5432425" cy="1023938"/>
                  </p:xfrm>
                  <a:graphic>
                    <a:graphicData uri="http://schemas.openxmlformats.org/presentationml/2006/ole">
                      <mc:AlternateContent>
                        <mc:Choice xmlns:v="urn:schemas-microsoft-com:vml" Requires="v">
                          <p:oleObj spid="_x0000_s284199" name="Equation" r:id="rId10" imgW="3835080" imgH="723600" progId="Equation.DSMT4">
                            <p:embed/>
                          </p:oleObj>
                        </mc:Choice>
                        <mc:Fallback>
                          <p:oleObj name="Equation" r:id="rId10" imgW="3835080" imgH="723600" progId="Equation.DSMT4">
                            <p:embed/>
                            <p:pic>
                              <p:nvPicPr>
                                <p:cNvPr id="0" name=""/>
                                <p:cNvPicPr/>
                                <p:nvPr/>
                              </p:nvPicPr>
                              <p:blipFill>
                                <a:blip r:embed="rId11"/>
                                <a:stretch>
                                  <a:fillRect/>
                                </a:stretch>
                              </p:blipFill>
                              <p:spPr>
                                <a:xfrm>
                                  <a:off x="1933575" y="1358900"/>
                                  <a:ext cx="5432425" cy="1023938"/>
                                </a:xfrm>
                                <a:prstGeom prst="rect">
                                  <a:avLst/>
                                </a:prstGeom>
                                <a:ln w="28575">
                                  <a:noFill/>
                                </a:ln>
                              </p:spPr>
                            </p:pic>
                          </p:oleObj>
                        </mc:Fallback>
                      </mc:AlternateContent>
                    </a:graphicData>
                  </a:graphic>
                </p:graphicFrame>
              </mc:Choice>
              <mc:Fallback xmlns="">
                <p:graphicFrame>
                  <p:nvGraphicFramePr>
                    <p:cNvPr id="14" name="Object 13"/>
                    <p:cNvGraphicFramePr>
                      <a:graphicFrameLocks noChangeAspect="1"/>
                    </p:cNvGraphicFramePr>
                    <p:nvPr>
                      <p:extLst>
                        <p:ext uri="{D42A27DB-BD31-4B8C-83A1-F6EECF244321}">
                          <p14:modId xmlns:p14="http://schemas.microsoft.com/office/powerpoint/2010/main" val="1256462975"/>
                        </p:ext>
                      </p:extLst>
                    </p:nvPr>
                  </p:nvGraphicFramePr>
                  <p:xfrm>
                    <a:off x="1933575" y="1358900"/>
                    <a:ext cx="5432425" cy="1023938"/>
                  </p:xfrm>
                  <a:graphic>
                    <a:graphicData uri="http://schemas.openxmlformats.org/presentationml/2006/ole">
                      <mc:AlternateContent>
                        <mc:Choice xmlns:v="urn:schemas-microsoft-com:vml" Requires="v">
                          <p:oleObj spid="_x0000_s284154" name="Equation" r:id="rId12" imgW="3835080" imgH="723600" progId="Equation.DSMT4">
                            <p:embed/>
                          </p:oleObj>
                        </mc:Choice>
                        <mc:Fallback>
                          <p:oleObj name="Equation" r:id="rId12" imgW="3835080" imgH="723600" progId="Equation.DSMT4">
                            <p:embed/>
                            <p:pic>
                              <p:nvPicPr>
                                <p:cNvPr id="0" name=""/>
                                <p:cNvPicPr/>
                                <p:nvPr/>
                              </p:nvPicPr>
                              <p:blipFill>
                                <a:blip r:embed="rId13"/>
                                <a:stretch>
                                  <a:fillRect/>
                                </a:stretch>
                              </p:blipFill>
                              <p:spPr>
                                <a:xfrm>
                                  <a:off x="1933575" y="1358900"/>
                                  <a:ext cx="5432425" cy="1023938"/>
                                </a:xfrm>
                                <a:prstGeom prst="rect">
                                  <a:avLst/>
                                </a:prstGeom>
                                <a:ln w="28575">
                                  <a:noFill/>
                                </a:ln>
                              </p:spPr>
                            </p:pic>
                          </p:oleObj>
                        </mc:Fallback>
                      </mc:AlternateContent>
                    </a:graphicData>
                  </a:graphic>
                </p:graphicFrame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graphicFrame>
                  <p:nvGraphicFramePr>
                    <p:cNvPr id="2" name="Object 1"/>
                    <p:cNvGraphicFramePr>
                      <a:graphicFrameLocks noChangeAspect="1"/>
                    </p:cNvGraphicFramePr>
                    <p:nvPr>
                      <p:extLst>
                        <p:ext uri="{D42A27DB-BD31-4B8C-83A1-F6EECF244321}">
                          <p14:modId xmlns:p14="http://schemas.microsoft.com/office/powerpoint/2010/main" val="561835340"/>
                        </p:ext>
                      </p:extLst>
                    </p:nvPr>
                  </p:nvGraphicFramePr>
                  <p:xfrm>
                    <a:off x="2382838" y="2673350"/>
                    <a:ext cx="4703762" cy="1098550"/>
                  </p:xfrm>
                  <a:graphic>
                    <a:graphicData uri="http://schemas.openxmlformats.org/presentationml/2006/ole">
                      <mc:AlternateContent>
                        <mc:Choice xmlns:v="urn:schemas-microsoft-com:vml" Requires="v">
                          <p:oleObj spid="_x0000_s284200" name="Equation" r:id="rId14" imgW="3314520" imgH="774360" progId="Equation.DSMT4">
                            <p:embed/>
                          </p:oleObj>
                        </mc:Choice>
                        <mc:Fallback>
                          <p:oleObj name="Equation" r:id="rId14" imgW="3314520" imgH="774360" progId="Equation.DSMT4">
                            <p:embed/>
                            <p:pic>
                              <p:nvPicPr>
                                <p:cNvPr id="0" name=""/>
                                <p:cNvPicPr/>
                                <p:nvPr/>
                              </p:nvPicPr>
                              <p:blipFill>
                                <a:blip r:embed="rId15"/>
                                <a:stretch>
                                  <a:fillRect/>
                                </a:stretch>
                              </p:blipFill>
                              <p:spPr>
                                <a:xfrm>
                                  <a:off x="2382838" y="2673350"/>
                                  <a:ext cx="4703762" cy="1098550"/>
                                </a:xfrm>
                                <a:prstGeom prst="rect">
                                  <a:avLst/>
                                </a:prstGeom>
                              </p:spPr>
                            </p:pic>
                          </p:oleObj>
                        </mc:Fallback>
                      </mc:AlternateContent>
                    </a:graphicData>
                  </a:graphic>
                </p:graphicFrame>
              </mc:Choice>
              <mc:Fallback xmlns="">
                <p:graphicFrame>
                  <p:nvGraphicFramePr>
                    <p:cNvPr id="2" name="Object 1"/>
                    <p:cNvGraphicFramePr>
                      <a:graphicFrameLocks noChangeAspect="1"/>
                    </p:cNvGraphicFramePr>
                    <p:nvPr>
                      <p:extLst>
                        <p:ext uri="{D42A27DB-BD31-4B8C-83A1-F6EECF244321}">
                          <p14:modId xmlns:p14="http://schemas.microsoft.com/office/powerpoint/2010/main" val="561835340"/>
                        </p:ext>
                      </p:extLst>
                    </p:nvPr>
                  </p:nvGraphicFramePr>
                  <p:xfrm>
                    <a:off x="2382838" y="2673350"/>
                    <a:ext cx="4703762" cy="1098550"/>
                  </p:xfrm>
                  <a:graphic>
                    <a:graphicData uri="http://schemas.openxmlformats.org/presentationml/2006/ole">
                      <mc:AlternateContent>
                        <mc:Choice xmlns:v="urn:schemas-microsoft-com:vml" Requires="v">
                          <p:oleObj spid="_x0000_s284155" name="Equation" r:id="rId16" imgW="3314520" imgH="774360" progId="Equation.DSMT4">
                            <p:embed/>
                          </p:oleObj>
                        </mc:Choice>
                        <mc:Fallback>
                          <p:oleObj name="Equation" r:id="rId16" imgW="3314520" imgH="774360" progId="Equation.DSMT4">
                            <p:embed/>
                            <p:pic>
                              <p:nvPicPr>
                                <p:cNvPr id="0" name=""/>
                                <p:cNvPicPr/>
                                <p:nvPr/>
                              </p:nvPicPr>
                              <p:blipFill>
                                <a:blip r:embed="rId17"/>
                                <a:stretch>
                                  <a:fillRect/>
                                </a:stretch>
                              </p:blipFill>
                              <p:spPr>
                                <a:xfrm>
                                  <a:off x="2382838" y="2673350"/>
                                  <a:ext cx="4703762" cy="1098550"/>
                                </a:xfrm>
                                <a:prstGeom prst="rect">
                                  <a:avLst/>
                                </a:prstGeom>
                              </p:spPr>
                            </p:pic>
                          </p:oleObj>
                        </mc:Fallback>
                      </mc:AlternateContent>
                    </a:graphicData>
                  </a:graphic>
                </p:graphicFrame>
              </mc:Fallback>
            </mc:AlternateContent>
            <p:sp>
              <p:nvSpPr>
                <p:cNvPr id="11" name="TextBox 10"/>
                <p:cNvSpPr txBox="1"/>
                <p:nvPr/>
              </p:nvSpPr>
              <p:spPr>
                <a:xfrm>
                  <a:off x="1252435" y="62089"/>
                  <a:ext cx="6470041" cy="126188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2800" dirty="0" smtClean="0">
                      <a:latin typeface="Arial Black" panose="020B0A04020102020204" pitchFamily="34" charset="0"/>
                    </a:rPr>
                    <a:t>PNPF</a:t>
                  </a:r>
                </a:p>
                <a:p>
                  <a:pPr algn="ctr"/>
                  <a:r>
                    <a:rPr lang="en-US" b="1" dirty="0" smtClean="0"/>
                    <a:t>Poisson-Nernst-Planck-Fermi</a:t>
                  </a:r>
                </a:p>
                <a:p>
                  <a:pPr algn="ctr"/>
                  <a:r>
                    <a:rPr lang="en-US" i="1" dirty="0"/>
                    <a:t>Implemented fully in 3D Code to accommodate 3D Protein Structures</a:t>
                  </a:r>
                </a:p>
                <a:p>
                  <a:pPr algn="ctr"/>
                  <a:endParaRPr lang="en-US" dirty="0"/>
                </a:p>
              </p:txBody>
            </p:sp>
            <p:sp>
              <p:nvSpPr>
                <p:cNvPr id="12" name="Left Brace 11"/>
                <p:cNvSpPr/>
                <p:nvPr/>
              </p:nvSpPr>
              <p:spPr bwMode="auto">
                <a:xfrm>
                  <a:off x="1211417" y="1297985"/>
                  <a:ext cx="280835" cy="1074188"/>
                </a:xfrm>
                <a:prstGeom prst="leftBrace">
                  <a:avLst/>
                </a:prstGeom>
                <a:noFill/>
                <a:ln w="158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" name="Left Brace 22"/>
                <p:cNvSpPr/>
                <p:nvPr/>
              </p:nvSpPr>
              <p:spPr bwMode="auto">
                <a:xfrm>
                  <a:off x="1211416" y="2658651"/>
                  <a:ext cx="280835" cy="1074188"/>
                </a:xfrm>
                <a:prstGeom prst="leftBrace">
                  <a:avLst/>
                </a:prstGeom>
                <a:noFill/>
                <a:ln w="158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" name="TextBox 12"/>
                <p:cNvSpPr txBox="1"/>
                <p:nvPr/>
              </p:nvSpPr>
              <p:spPr>
                <a:xfrm>
                  <a:off x="503430" y="1677933"/>
                  <a:ext cx="648072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i="1" dirty="0" smtClean="0"/>
                    <a:t>Flow</a:t>
                  </a:r>
                  <a:endParaRPr lang="en-US" b="1" i="1" dirty="0"/>
                </a:p>
              </p:txBody>
            </p:sp>
            <p:sp>
              <p:nvSpPr>
                <p:cNvPr id="24" name="TextBox 23"/>
                <p:cNvSpPr txBox="1"/>
                <p:nvPr/>
              </p:nvSpPr>
              <p:spPr>
                <a:xfrm>
                  <a:off x="431540" y="3010311"/>
                  <a:ext cx="738081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i="1" dirty="0" smtClean="0"/>
                    <a:t>Force</a:t>
                  </a:r>
                  <a:endParaRPr lang="en-US" b="1" i="1" dirty="0"/>
                </a:p>
              </p:txBody>
            </p:sp>
          </p:grpSp>
        </p:grpSp>
        <p:sp>
          <p:nvSpPr>
            <p:cNvPr id="10" name="Rounded Rectangle 9"/>
            <p:cNvSpPr/>
            <p:nvPr/>
          </p:nvSpPr>
          <p:spPr>
            <a:xfrm>
              <a:off x="141740" y="1127464"/>
              <a:ext cx="8407456" cy="2769833"/>
            </a:xfrm>
            <a:prstGeom prst="roundRect">
              <a:avLst/>
            </a:prstGeom>
            <a:ln w="22225">
              <a:solidFill>
                <a:schemeClr val="tx1"/>
              </a:solidFill>
            </a:ln>
          </p:spPr>
          <p:txBody>
            <a:bodyPr rtlCol="0" anchor="ctr">
              <a:spAutoFit/>
            </a:bodyPr>
            <a:lstStyle/>
            <a:p>
              <a:pPr algn="ctr"/>
              <a:endParaRPr lang="en-US" i="1" dirty="0" smtClean="0"/>
            </a:p>
          </p:txBody>
        </p:sp>
      </p:grpSp>
    </p:spTree>
    <p:extLst>
      <p:ext uri="{BB962C8B-B14F-4D97-AF65-F5344CB8AC3E}">
        <p14:creationId xmlns:p14="http://schemas.microsoft.com/office/powerpoint/2010/main" val="484183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93011" y="6466023"/>
            <a:ext cx="802523" cy="549697"/>
          </a:xfrm>
        </p:spPr>
        <p:txBody>
          <a:bodyPr/>
          <a:lstStyle/>
          <a:p>
            <a:pPr>
              <a:defRPr/>
            </a:pPr>
            <a:fld id="{E992E85B-D96E-4C64-8DCC-FF1FED9104FA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42</a:t>
            </a:fld>
            <a:endParaRPr lang="en-US" dirty="0">
              <a:solidFill>
                <a:srgbClr val="000000"/>
              </a:solidFill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/>
          </p:nvPr>
        </p:nvGraphicFramePr>
        <p:xfrm>
          <a:off x="410814" y="2664636"/>
          <a:ext cx="199691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300" name="Equation" r:id="rId3" imgW="177480" imgH="330120" progId="Equation.DSMT4">
                  <p:embed/>
                </p:oleObj>
              </mc:Choice>
              <mc:Fallback>
                <p:oleObj name="Equation" r:id="rId3" imgW="177480" imgH="3301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0814" y="2664636"/>
                        <a:ext cx="199691" cy="330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482645" y="5865859"/>
            <a:ext cx="75968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 Black" panose="020B0A04020102020204" pitchFamily="34" charset="0"/>
              </a:rPr>
              <a:t>3</a:t>
            </a:r>
            <a:r>
              <a:rPr lang="en-US" b="1" dirty="0" smtClean="0">
                <a:latin typeface="Arial Black" panose="020B0A04020102020204" pitchFamily="34" charset="0"/>
              </a:rPr>
              <a:t>D computation is facilitated by using 2</a:t>
            </a:r>
            <a:r>
              <a:rPr lang="en-US" b="1" baseline="30000" dirty="0" smtClean="0">
                <a:latin typeface="Arial Black" panose="020B0A04020102020204" pitchFamily="34" charset="0"/>
              </a:rPr>
              <a:t>nd</a:t>
            </a:r>
            <a:r>
              <a:rPr lang="en-US" b="1" dirty="0" smtClean="0">
                <a:latin typeface="Arial Black" panose="020B0A04020102020204" pitchFamily="34" charset="0"/>
              </a:rPr>
              <a:t> order equations</a:t>
            </a:r>
            <a:endParaRPr lang="en-US" b="1" dirty="0">
              <a:latin typeface="Arial Black" panose="020B0A040201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24849" y="74344"/>
            <a:ext cx="842493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u="sng" dirty="0" smtClean="0">
                <a:latin typeface="Arial Black" panose="020B0A04020102020204" pitchFamily="34" charset="0"/>
              </a:rPr>
              <a:t>Nonequilibrium Force Equation</a:t>
            </a:r>
          </a:p>
          <a:p>
            <a:pPr algn="ctr"/>
            <a:r>
              <a:rPr lang="en-US" i="1" dirty="0" smtClean="0">
                <a:latin typeface="+mn-lt"/>
              </a:rPr>
              <a:t>Implemented fully in 3D Code</a:t>
            </a:r>
            <a:r>
              <a:rPr lang="en-US" i="1" dirty="0"/>
              <a:t> to accommodate 3D Protein Structures</a:t>
            </a:r>
            <a:endParaRPr lang="en-US" i="1" dirty="0" smtClean="0">
              <a:latin typeface="+mn-lt"/>
            </a:endParaRPr>
          </a:p>
          <a:p>
            <a:endParaRPr lang="en-US" i="1" dirty="0">
              <a:latin typeface="+mn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267744" y="943257"/>
            <a:ext cx="45684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 Black" panose="020B0A04020102020204" pitchFamily="34" charset="0"/>
              </a:rPr>
              <a:t>Fourth Order Santangelo</a:t>
            </a:r>
            <a:r>
              <a:rPr lang="en-US" b="1" baseline="30000" dirty="0" smtClean="0">
                <a:latin typeface="Arial Black" panose="020B0A04020102020204" pitchFamily="34" charset="0"/>
              </a:rPr>
              <a:t>1</a:t>
            </a:r>
            <a:r>
              <a:rPr lang="en-US" b="1" dirty="0" smtClean="0">
                <a:latin typeface="Arial Black" panose="020B0A04020102020204" pitchFamily="34" charset="0"/>
              </a:rPr>
              <a:t> PDE</a:t>
            </a:r>
            <a:endParaRPr lang="en-US" b="1" dirty="0">
              <a:latin typeface="Arial Black" panose="020B0A040201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553376" y="6221090"/>
            <a:ext cx="663183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i="1" baseline="30000" dirty="0" smtClean="0">
                <a:latin typeface="Arial Black" panose="020B0A04020102020204" pitchFamily="34" charset="0"/>
              </a:rPr>
              <a:t>1</a:t>
            </a:r>
            <a:r>
              <a:rPr lang="en-US" sz="1050" b="1" i="1" dirty="0" smtClean="0"/>
              <a:t>PhysRev E (2006)</a:t>
            </a:r>
            <a:r>
              <a:rPr lang="en-US" sz="1050" b="1" i="1" baseline="30000" dirty="0" smtClean="0"/>
              <a:t> </a:t>
            </a:r>
            <a:r>
              <a:rPr lang="en-US" sz="1050" b="1" i="1" dirty="0" smtClean="0"/>
              <a:t>73:041512        </a:t>
            </a:r>
            <a:r>
              <a:rPr lang="en-US" sz="1050" b="1" i="1" baseline="30000" dirty="0" smtClean="0"/>
              <a:t>2</a:t>
            </a:r>
            <a:r>
              <a:rPr lang="en-US" sz="1050" b="1" i="1" dirty="0" smtClean="0"/>
              <a:t>J Chem Phys </a:t>
            </a:r>
            <a:r>
              <a:rPr lang="en-US" sz="1050" b="1" i="1" dirty="0"/>
              <a:t>141: </a:t>
            </a:r>
            <a:r>
              <a:rPr lang="en-US" sz="1050" b="1" i="1" dirty="0" smtClean="0"/>
              <a:t>22D532</a:t>
            </a:r>
            <a:r>
              <a:rPr lang="en-US" sz="1050" b="1" i="1" smtClean="0"/>
              <a:t>; Phys Rev </a:t>
            </a:r>
            <a:r>
              <a:rPr lang="en-US" sz="1050" b="1" i="1" dirty="0" err="1" smtClean="0"/>
              <a:t>Ltrs</a:t>
            </a:r>
            <a:r>
              <a:rPr lang="en-US" sz="1050" b="1" i="1" dirty="0" smtClean="0"/>
              <a:t> (2011) 106:046102    </a:t>
            </a:r>
            <a:br>
              <a:rPr lang="en-US" sz="1050" b="1" i="1" dirty="0" smtClean="0"/>
            </a:br>
            <a:r>
              <a:rPr lang="en-US" sz="1050" b="1" i="1" dirty="0" smtClean="0"/>
              <a:t>	</a:t>
            </a:r>
            <a:r>
              <a:rPr lang="en-US" sz="1200" b="1" i="1" baseline="30000" dirty="0" smtClean="0">
                <a:latin typeface="Arial Black" panose="020B0A04020102020204" pitchFamily="34" charset="0"/>
              </a:rPr>
              <a:t>3</a:t>
            </a:r>
            <a:r>
              <a:rPr lang="fr-FR" sz="1050" b="1" i="1" dirty="0" err="1" smtClean="0"/>
              <a:t>JCompPhys</a:t>
            </a:r>
            <a:r>
              <a:rPr lang="fr-FR" sz="1050" b="1" i="1" dirty="0" smtClean="0"/>
              <a:t> (2013) 247:88       </a:t>
            </a:r>
            <a:r>
              <a:rPr lang="fr-FR" sz="1200" b="1" i="1" baseline="30000" dirty="0" smtClean="0">
                <a:latin typeface="Arial Black" panose="020B0A04020102020204" pitchFamily="34" charset="0"/>
              </a:rPr>
              <a:t>4</a:t>
            </a:r>
            <a:r>
              <a:rPr lang="fr-FR" sz="1050" b="1" i="1" dirty="0" smtClean="0"/>
              <a:t>J Phys Chem B (2013) 117:12051</a:t>
            </a:r>
            <a:endParaRPr lang="en-US" sz="1050" b="1" i="1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3440759"/>
              </p:ext>
            </p:extLst>
          </p:nvPr>
        </p:nvGraphicFramePr>
        <p:xfrm>
          <a:off x="2030667" y="4844156"/>
          <a:ext cx="48133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301" name="Equation" r:id="rId5" imgW="4813200" imgH="431640" progId="Equation.DSMT4">
                  <p:embed/>
                </p:oleObj>
              </mc:Choice>
              <mc:Fallback>
                <p:oleObj name="Equation" r:id="rId5" imgW="481320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030667" y="4844156"/>
                        <a:ext cx="4813300" cy="43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3" name="Group 12"/>
          <p:cNvGrpSpPr/>
          <p:nvPr/>
        </p:nvGrpSpPr>
        <p:grpSpPr>
          <a:xfrm>
            <a:off x="281994" y="1376039"/>
            <a:ext cx="8847651" cy="4335585"/>
            <a:chOff x="281994" y="1376039"/>
            <a:chExt cx="8847651" cy="4335585"/>
          </a:xfrm>
        </p:grpSpPr>
        <p:grpSp>
          <p:nvGrpSpPr>
            <p:cNvPr id="12" name="Group 11"/>
            <p:cNvGrpSpPr/>
            <p:nvPr/>
          </p:nvGrpSpPr>
          <p:grpSpPr>
            <a:xfrm>
              <a:off x="281994" y="2664636"/>
              <a:ext cx="8847651" cy="3046988"/>
              <a:chOff x="281994" y="2664636"/>
              <a:chExt cx="8847651" cy="3046988"/>
            </a:xfrm>
          </p:grpSpPr>
          <p:sp>
            <p:nvSpPr>
              <p:cNvPr id="4" name="TextBox 3"/>
              <p:cNvSpPr txBox="1"/>
              <p:nvPr/>
            </p:nvSpPr>
            <p:spPr>
              <a:xfrm>
                <a:off x="403303" y="2664636"/>
                <a:ext cx="8726342" cy="30469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  is introduced as a crude correlation length to separate near and far fields</a:t>
                </a:r>
              </a:p>
              <a:p>
                <a:endParaRPr lang="en-US" dirty="0" smtClean="0"/>
              </a:p>
              <a:p>
                <a:r>
                  <a:rPr lang="en-US" dirty="0" smtClean="0"/>
                  <a:t>                        approximates dielectric properties of entire bulk solution including correlated</a:t>
                </a:r>
                <a:br>
                  <a:rPr lang="en-US" dirty="0" smtClean="0"/>
                </a:br>
                <a:r>
                  <a:rPr lang="en-US" dirty="0" smtClean="0"/>
                  <a:t>                        motions of ions,  </a:t>
                </a:r>
                <a:r>
                  <a:rPr lang="pt-BR" b="1" dirty="0"/>
                  <a:t>Santangelo</a:t>
                </a:r>
                <a:r>
                  <a:rPr lang="pt-BR" dirty="0"/>
                  <a:t> (2006)</a:t>
                </a:r>
                <a:r>
                  <a:rPr lang="pt-BR" baseline="30000" dirty="0"/>
                  <a:t>1 </a:t>
                </a:r>
                <a:r>
                  <a:rPr lang="pt-BR" dirty="0" smtClean="0"/>
                  <a:t>followed by </a:t>
                </a:r>
                <a:r>
                  <a:rPr lang="pt-BR" b="1" dirty="0" smtClean="0"/>
                  <a:t>Kornyshev</a:t>
                </a:r>
                <a:r>
                  <a:rPr lang="pt-BR" dirty="0" smtClean="0"/>
                  <a:t> </a:t>
                </a:r>
                <a:r>
                  <a:rPr lang="pt-BR" dirty="0"/>
                  <a:t>(</a:t>
                </a:r>
                <a:r>
                  <a:rPr lang="pt-BR" dirty="0" smtClean="0"/>
                  <a:t>2011)</a:t>
                </a:r>
                <a:r>
                  <a:rPr lang="pt-BR" baseline="30000" dirty="0" smtClean="0"/>
                  <a:t>2</a:t>
                </a:r>
                <a:endParaRPr lang="en-US" dirty="0" smtClean="0"/>
              </a:p>
              <a:p>
                <a:r>
                  <a:rPr lang="en-US" dirty="0" smtClean="0"/>
                  <a:t>                        using J.-L. Liu’s</a:t>
                </a:r>
                <a:r>
                  <a:rPr lang="en-US" baseline="30000" dirty="0" smtClean="0"/>
                  <a:t>3</a:t>
                </a:r>
                <a:r>
                  <a:rPr lang="en-US" dirty="0" smtClean="0"/>
                  <a:t> (2013) consistent Fermi treatment of spheres that </a:t>
                </a:r>
                <a:br>
                  <a:rPr lang="en-US" dirty="0" smtClean="0"/>
                </a:br>
                <a:r>
                  <a:rPr lang="en-US" dirty="0" smtClean="0"/>
                  <a:t>                        corrects previous oversimplifications</a:t>
                </a:r>
                <a:r>
                  <a:rPr lang="pt-BR" baseline="30000" dirty="0"/>
                  <a:t>2</a:t>
                </a:r>
                <a:endParaRPr lang="en-US" dirty="0"/>
              </a:p>
              <a:p>
                <a:endParaRPr lang="en-US" dirty="0"/>
              </a:p>
              <a:p>
                <a:r>
                  <a:rPr lang="en-US" dirty="0" smtClean="0"/>
                  <a:t>We introduce</a:t>
                </a:r>
                <a:r>
                  <a:rPr lang="en-US" baseline="30000" dirty="0" smtClean="0"/>
                  <a:t>3,4</a:t>
                </a:r>
                <a:r>
                  <a:rPr lang="en-US" dirty="0" smtClean="0"/>
                  <a:t> </a:t>
                </a:r>
                <a:r>
                  <a:rPr lang="en-US" dirty="0" smtClean="0">
                    <a:latin typeface="Arial Black" panose="020B0A04020102020204" pitchFamily="34" charset="0"/>
                  </a:rPr>
                  <a:t>two second order equations</a:t>
                </a:r>
                <a:r>
                  <a:rPr lang="en-US" dirty="0" smtClean="0"/>
                  <a:t> and </a:t>
                </a:r>
                <a:r>
                  <a:rPr lang="en-US" dirty="0" smtClean="0">
                    <a:latin typeface="Arial Black" panose="020B0A04020102020204" pitchFamily="34" charset="0"/>
                  </a:rPr>
                  <a:t>boundary conditions</a:t>
                </a:r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r>
                  <a:rPr lang="en-US" dirty="0" smtClean="0"/>
                  <a:t>That give the polarization charge density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" name="Rectangle 7"/>
                  <p:cNvSpPr/>
                  <p:nvPr/>
                </p:nvSpPr>
                <p:spPr>
                  <a:xfrm>
                    <a:off x="281994" y="3154690"/>
                    <a:ext cx="1892112" cy="338554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𝜀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𝑤𝑎𝑡𝑒𝑟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𝑙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sub>
                            </m:sSub>
                            <m:sSup>
                              <m:sSup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i="0">
                                    <a:latin typeface="Cambria Math" panose="02040503050406030204" pitchFamily="18" charset="0"/>
                                  </a:rPr>
                                  <m:t>𝛻</m:t>
                                </m:r>
                              </m:e>
                              <m:sup>
                                <m:r>
                                  <a:rPr lang="en-US" i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i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oMath>
                    </a14:m>
                    <a:r>
                      <a:rPr lang="en-US" dirty="0" smtClean="0"/>
                      <a:t> </a:t>
                    </a:r>
                    <a:endParaRPr lang="en-US" dirty="0"/>
                  </a:p>
                </p:txBody>
              </p:sp>
            </mc:Choice>
            <mc:Fallback xmlns="">
              <p:sp>
                <p:nvSpPr>
                  <p:cNvPr id="8" name="Rectangle 7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81994" y="3154690"/>
                    <a:ext cx="1892112" cy="338554"/>
                  </a:xfrm>
                  <a:prstGeom prst="rect">
                    <a:avLst/>
                  </a:prstGeom>
                  <a:blipFill rotWithShape="1"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graphicFrame>
                <p:nvGraphicFramePr>
                  <p:cNvPr id="9" name="Object 8"/>
                  <p:cNvGraphicFramePr>
                    <a:graphicFrameLocks noChangeAspect="1"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1651241978"/>
                      </p:ext>
                    </p:extLst>
                  </p:nvPr>
                </p:nvGraphicFramePr>
                <p:xfrm>
                  <a:off x="4235844" y="5348753"/>
                  <a:ext cx="1840008" cy="330200"/>
                </p:xfrm>
                <a:graphic>
                  <a:graphicData uri="http://schemas.openxmlformats.org/presentationml/2006/ole">
                    <mc:AlternateContent>
                      <mc:Choice xmlns:v="urn:schemas-microsoft-com:vml" Requires="v">
                        <p:oleObj spid="_x0000_s288302" name="Equation" r:id="rId8" imgW="1638000" imgH="330120" progId="Equation.DSMT4">
                          <p:embed/>
                        </p:oleObj>
                      </mc:Choice>
                      <mc:Fallback>
                        <p:oleObj name="Equation" r:id="rId8" imgW="1638000" imgH="330120" progId="Equation.DSMT4">
                          <p:embed/>
                          <p:pic>
                            <p:nvPicPr>
                              <p:cNvPr id="0" name=""/>
                              <p:cNvPicPr/>
                              <p:nvPr/>
                            </p:nvPicPr>
                            <p:blipFill>
                              <a:blip r:embed="rId9"/>
                              <a:stretch>
                                <a:fillRect/>
                              </a:stretch>
                            </p:blipFill>
                            <p:spPr>
                              <a:xfrm>
                                <a:off x="4235844" y="5348753"/>
                                <a:ext cx="1840008" cy="330200"/>
                              </a:xfrm>
                              <a:prstGeom prst="rect">
                                <a:avLst/>
                              </a:prstGeom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mc:Choice>
            <mc:Fallback xmlns="">
              <p:graphicFrame>
                <p:nvGraphicFramePr>
                  <p:cNvPr id="9" name="Object 8"/>
                  <p:cNvGraphicFramePr>
                    <a:graphicFrameLocks noChangeAspect="1"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1651241978"/>
                      </p:ext>
                    </p:extLst>
                  </p:nvPr>
                </p:nvGraphicFramePr>
                <p:xfrm>
                  <a:off x="4235844" y="5348753"/>
                  <a:ext cx="1840008" cy="330200"/>
                </p:xfrm>
                <a:graphic>
                  <a:graphicData uri="http://schemas.openxmlformats.org/presentationml/2006/ole">
                    <mc:AlternateContent>
                      <mc:Choice xmlns:v="urn:schemas-microsoft-com:vml" Requires="v">
                        <p:oleObj spid="_x0000_s288262" name="Equation" r:id="rId10" imgW="1638000" imgH="330120" progId="Equation.DSMT4">
                          <p:embed/>
                        </p:oleObj>
                      </mc:Choice>
                      <mc:Fallback>
                        <p:oleObj name="Equation" r:id="rId10" imgW="1638000" imgH="330120" progId="Equation.DSMT4">
                          <p:embed/>
                          <p:pic>
                            <p:nvPicPr>
                              <p:cNvPr id="0" name=""/>
                              <p:cNvPicPr/>
                              <p:nvPr/>
                            </p:nvPicPr>
                            <p:blipFill>
                              <a:blip r:embed="rId11"/>
                              <a:stretch>
                                <a:fillRect/>
                              </a:stretch>
                            </p:blipFill>
                            <p:spPr>
                              <a:xfrm>
                                <a:off x="4235844" y="5348753"/>
                                <a:ext cx="1840008" cy="330200"/>
                              </a:xfrm>
                              <a:prstGeom prst="rect">
                                <a:avLst/>
                              </a:prstGeom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mc:Fallback>
          </mc:AlternateContent>
        </p:grpSp>
        <p:grpSp>
          <p:nvGrpSpPr>
            <p:cNvPr id="11" name="Group 10"/>
            <p:cNvGrpSpPr/>
            <p:nvPr/>
          </p:nvGrpSpPr>
          <p:grpSpPr>
            <a:xfrm>
              <a:off x="1100831" y="1376039"/>
              <a:ext cx="5637320" cy="1185168"/>
              <a:chOff x="1100831" y="1376039"/>
              <a:chExt cx="5637320" cy="1185168"/>
            </a:xfrm>
          </p:grpSpPr>
          <p:grpSp>
            <p:nvGrpSpPr>
              <p:cNvPr id="15" name="Group 14"/>
              <p:cNvGrpSpPr/>
              <p:nvPr/>
            </p:nvGrpSpPr>
            <p:grpSpPr>
              <a:xfrm>
                <a:off x="1684334" y="1482756"/>
                <a:ext cx="4873626" cy="1078451"/>
                <a:chOff x="1878334" y="636120"/>
                <a:chExt cx="4339361" cy="1078451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graphicFrame>
                  <p:nvGraphicFramePr>
                    <p:cNvPr id="3" name="Object 2"/>
                    <p:cNvGraphicFramePr>
                      <a:graphicFrameLocks noChangeAspect="1"/>
                    </p:cNvGraphicFramePr>
                    <p:nvPr>
                      <p:extLst>
                        <p:ext uri="{D42A27DB-BD31-4B8C-83A1-F6EECF244321}">
                          <p14:modId xmlns:p14="http://schemas.microsoft.com/office/powerpoint/2010/main" val="2834663148"/>
                        </p:ext>
                      </p:extLst>
                    </p:nvPr>
                  </p:nvGraphicFramePr>
                  <p:xfrm>
                    <a:off x="1878334" y="636120"/>
                    <a:ext cx="4339361" cy="695325"/>
                  </p:xfrm>
                  <a:graphic>
                    <a:graphicData uri="http://schemas.openxmlformats.org/presentationml/2006/ole">
                      <mc:AlternateContent>
                        <mc:Choice xmlns:v="urn:schemas-microsoft-com:vml" Requires="v">
                          <p:oleObj spid="_x0000_s288303" name="Equation" r:id="rId12" imgW="4279680" imgH="685800" progId="Equation.DSMT4">
                            <p:embed/>
                          </p:oleObj>
                        </mc:Choice>
                        <mc:Fallback>
                          <p:oleObj name="Equation" r:id="rId12" imgW="4279680" imgH="685800" progId="Equation.DSMT4">
                            <p:embed/>
                            <p:pic>
                              <p:nvPicPr>
                                <p:cNvPr id="0" name=""/>
                                <p:cNvPicPr/>
                                <p:nvPr/>
                              </p:nvPicPr>
                              <p:blipFill>
                                <a:blip r:embed="rId13"/>
                                <a:stretch>
                                  <a:fillRect/>
                                </a:stretch>
                              </p:blipFill>
                              <p:spPr>
                                <a:xfrm>
                                  <a:off x="1878334" y="636120"/>
                                  <a:ext cx="4339361" cy="695325"/>
                                </a:xfrm>
                                <a:prstGeom prst="rect">
                                  <a:avLst/>
                                </a:prstGeom>
                              </p:spPr>
                            </p:pic>
                          </p:oleObj>
                        </mc:Fallback>
                      </mc:AlternateContent>
                    </a:graphicData>
                  </a:graphic>
                </p:graphicFrame>
              </mc:Choice>
              <mc:Fallback xmlns="">
                <p:graphicFrame>
                  <p:nvGraphicFramePr>
                    <p:cNvPr id="3" name="Object 2"/>
                    <p:cNvGraphicFramePr>
                      <a:graphicFrameLocks noChangeAspect="1"/>
                    </p:cNvGraphicFramePr>
                    <p:nvPr>
                      <p:extLst>
                        <p:ext uri="{D42A27DB-BD31-4B8C-83A1-F6EECF244321}">
                          <p14:modId xmlns:p14="http://schemas.microsoft.com/office/powerpoint/2010/main" val="1526209212"/>
                        </p:ext>
                      </p:extLst>
                    </p:nvPr>
                  </p:nvGraphicFramePr>
                  <p:xfrm>
                    <a:off x="1909148" y="636472"/>
                    <a:ext cx="4276110" cy="695717"/>
                  </p:xfrm>
                  <a:graphic>
                    <a:graphicData uri="http://schemas.openxmlformats.org/presentationml/2006/ole">
                      <mc:AlternateContent>
                        <mc:Choice xmlns:v="urn:schemas-microsoft-com:vml" Requires="v">
                          <p:oleObj spid="_x0000_s272436" name="Equation" r:id="rId14" imgW="4216320" imgH="685800" progId="Equation.DSMT4">
                            <p:embed/>
                          </p:oleObj>
                        </mc:Choice>
                        <mc:Fallback>
                          <p:oleObj name="Equation" r:id="rId14" imgW="4216320" imgH="685800" progId="Equation.DSMT4">
                            <p:embed/>
                            <p:pic>
                              <p:nvPicPr>
                                <p:cNvPr id="0" name=""/>
                                <p:cNvPicPr/>
                                <p:nvPr/>
                              </p:nvPicPr>
                              <p:blipFill>
                                <a:blip r:embed="rId15"/>
                                <a:stretch>
                                  <a:fillRect/>
                                </a:stretch>
                              </p:blipFill>
                              <p:spPr>
                                <a:xfrm>
                                  <a:off x="1909148" y="636472"/>
                                  <a:ext cx="4276110" cy="695717"/>
                                </a:xfrm>
                                <a:prstGeom prst="rect">
                                  <a:avLst/>
                                </a:prstGeom>
                              </p:spPr>
                            </p:pic>
                          </p:oleObj>
                        </mc:Fallback>
                      </mc:AlternateContent>
                    </a:graphicData>
                  </a:graphic>
                </p:graphicFrame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graphicFrame>
                  <p:nvGraphicFramePr>
                    <p:cNvPr id="5" name="Object 4"/>
                    <p:cNvGraphicFramePr>
                      <a:graphicFrameLocks noChangeAspect="1"/>
                    </p:cNvGraphicFramePr>
                    <p:nvPr>
                      <p:extLst/>
                    </p:nvPr>
                  </p:nvGraphicFramePr>
                  <p:xfrm>
                    <a:off x="2239331" y="1331984"/>
                    <a:ext cx="3638550" cy="382587"/>
                  </p:xfrm>
                  <a:graphic>
                    <a:graphicData uri="http://schemas.openxmlformats.org/presentationml/2006/ole">
                      <mc:AlternateContent>
                        <mc:Choice xmlns:v="urn:schemas-microsoft-com:vml" Requires="v">
                          <p:oleObj spid="_x0000_s288304" name="Equation" r:id="rId16" imgW="4101840" imgH="431640" progId="Equation.DSMT4">
                            <p:embed/>
                          </p:oleObj>
                        </mc:Choice>
                        <mc:Fallback>
                          <p:oleObj name="Equation" r:id="rId16" imgW="4101840" imgH="431640" progId="Equation.DSMT4">
                            <p:embed/>
                            <p:pic>
                              <p:nvPicPr>
                                <p:cNvPr id="0" name=""/>
                                <p:cNvPicPr/>
                                <p:nvPr/>
                              </p:nvPicPr>
                              <p:blipFill>
                                <a:blip r:embed="rId17"/>
                                <a:stretch>
                                  <a:fillRect/>
                                </a:stretch>
                              </p:blipFill>
                              <p:spPr>
                                <a:xfrm>
                                  <a:off x="2239331" y="1331984"/>
                                  <a:ext cx="3638550" cy="382587"/>
                                </a:xfrm>
                                <a:prstGeom prst="rect">
                                  <a:avLst/>
                                </a:prstGeom>
                              </p:spPr>
                            </p:pic>
                          </p:oleObj>
                        </mc:Fallback>
                      </mc:AlternateContent>
                    </a:graphicData>
                  </a:graphic>
                </p:graphicFrame>
              </mc:Choice>
              <mc:Fallback xmlns="">
                <p:graphicFrame>
                  <p:nvGraphicFramePr>
                    <p:cNvPr id="5" name="Object 4"/>
                    <p:cNvGraphicFramePr>
                      <a:graphicFrameLocks noChangeAspect="1"/>
                    </p:cNvGraphicFramePr>
                    <p:nvPr>
                      <p:extLst>
                        <p:ext uri="{D42A27DB-BD31-4B8C-83A1-F6EECF244321}">
                          <p14:modId xmlns:p14="http://schemas.microsoft.com/office/powerpoint/2010/main" val="2122283157"/>
                        </p:ext>
                      </p:extLst>
                    </p:nvPr>
                  </p:nvGraphicFramePr>
                  <p:xfrm>
                    <a:off x="2239331" y="1331984"/>
                    <a:ext cx="3638550" cy="382587"/>
                  </p:xfrm>
                  <a:graphic>
                    <a:graphicData uri="http://schemas.openxmlformats.org/presentationml/2006/ole">
                      <mc:AlternateContent>
                        <mc:Choice xmlns:v="urn:schemas-microsoft-com:vml" Requires="v">
                          <p:oleObj spid="_x0000_s272437" name="Equation" r:id="rId18" imgW="4101840" imgH="431640" progId="Equation.DSMT4">
                            <p:embed/>
                          </p:oleObj>
                        </mc:Choice>
                        <mc:Fallback>
                          <p:oleObj name="Equation" r:id="rId18" imgW="4101840" imgH="431640" progId="Equation.DSMT4">
                            <p:embed/>
                            <p:pic>
                              <p:nvPicPr>
                                <p:cNvPr id="0" name=""/>
                                <p:cNvPicPr/>
                                <p:nvPr/>
                              </p:nvPicPr>
                              <p:blipFill>
                                <a:blip r:embed="rId19"/>
                                <a:stretch>
                                  <a:fillRect/>
                                </a:stretch>
                              </p:blipFill>
                              <p:spPr>
                                <a:xfrm>
                                  <a:off x="2239331" y="1331984"/>
                                  <a:ext cx="3638550" cy="382587"/>
                                </a:xfrm>
                                <a:prstGeom prst="rect">
                                  <a:avLst/>
                                </a:prstGeom>
                              </p:spPr>
                            </p:pic>
                          </p:oleObj>
                        </mc:Fallback>
                      </mc:AlternateContent>
                    </a:graphicData>
                  </a:graphic>
                </p:graphicFrame>
              </mc:Fallback>
            </mc:AlternateContent>
          </p:grpSp>
          <p:sp>
            <p:nvSpPr>
              <p:cNvPr id="10" name="Rounded Rectangle 9"/>
              <p:cNvSpPr/>
              <p:nvPr/>
            </p:nvSpPr>
            <p:spPr>
              <a:xfrm>
                <a:off x="1100831" y="1376039"/>
                <a:ext cx="5637320" cy="798990"/>
              </a:xfrm>
              <a:prstGeom prst="roundRect">
                <a:avLst/>
              </a:prstGeom>
              <a:ln w="19050">
                <a:solidFill>
                  <a:schemeClr val="tx1"/>
                </a:solidFill>
              </a:ln>
            </p:spPr>
            <p:txBody>
              <a:bodyPr rtlCol="0" anchor="ctr">
                <a:spAutoFit/>
              </a:bodyPr>
              <a:lstStyle/>
              <a:p>
                <a:pPr algn="ctr"/>
                <a:endParaRPr lang="en-US" i="1" dirty="0" smtClean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05616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92E85B-D96E-4C64-8DCC-FF1FED9104FA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43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42089" y="790406"/>
            <a:ext cx="5738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rgbClr val="000000"/>
                </a:solidFill>
                <a:latin typeface="Arial Black" panose="020B0A04020102020204" pitchFamily="34" charset="0"/>
              </a:rPr>
              <a:t>Gibbs-Fermi ‘Grand’ Free Energy Functional</a:t>
            </a:r>
            <a:r>
              <a:rPr lang="en-US" sz="1800" dirty="0">
                <a:solidFill>
                  <a:srgbClr val="000000"/>
                </a:solidFill>
              </a:rPr>
              <a:t>*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584434" y="5598621"/>
            <a:ext cx="60539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>
                <a:solidFill>
                  <a:srgbClr val="000000"/>
                </a:solidFill>
              </a:rPr>
              <a:t>*</a:t>
            </a:r>
            <a:r>
              <a:rPr lang="de-DE" sz="1200" dirty="0">
                <a:solidFill>
                  <a:srgbClr val="000000"/>
                </a:solidFill>
              </a:rPr>
              <a:t>Liu &amp; Eisenberg, JChemPhys (2014) </a:t>
            </a:r>
            <a:r>
              <a:rPr lang="de-DE" sz="1200" b="1" dirty="0">
                <a:solidFill>
                  <a:srgbClr val="000000"/>
                </a:solidFill>
              </a:rPr>
              <a:t>141</a:t>
            </a:r>
            <a:r>
              <a:rPr lang="de-DE" sz="1200" dirty="0">
                <a:solidFill>
                  <a:srgbClr val="000000"/>
                </a:solidFill>
              </a:rPr>
              <a:t>:22D532).</a:t>
            </a:r>
            <a:br>
              <a:rPr lang="de-DE" sz="1200" dirty="0">
                <a:solidFill>
                  <a:srgbClr val="000000"/>
                </a:solidFill>
              </a:rPr>
            </a:br>
            <a:r>
              <a:rPr lang="de-DE" sz="1200" dirty="0">
                <a:solidFill>
                  <a:srgbClr val="000000"/>
                </a:solidFill>
              </a:rPr>
              <a:t>N.B. </a:t>
            </a:r>
            <a:r>
              <a:rPr lang="en-US" sz="1200" i="1" dirty="0">
                <a:solidFill>
                  <a:srgbClr val="000000"/>
                </a:solidFill>
              </a:rPr>
              <a:t>Dissipation to be determined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502733" y="1337291"/>
            <a:ext cx="8487052" cy="3753822"/>
            <a:chOff x="502733" y="1337291"/>
            <a:chExt cx="8487052" cy="3753822"/>
          </a:xfrm>
        </p:grpSpPr>
        <p:graphicFrame>
          <p:nvGraphicFramePr>
            <p:cNvPr id="3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84328796"/>
                </p:ext>
              </p:extLst>
            </p:nvPr>
          </p:nvGraphicFramePr>
          <p:xfrm>
            <a:off x="684213" y="1385888"/>
            <a:ext cx="7978775" cy="37052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8839" name="Equation" r:id="rId3" imgW="9626400" imgH="4470120" progId="Equation.DSMT4">
                    <p:embed/>
                  </p:oleObj>
                </mc:Choice>
                <mc:Fallback>
                  <p:oleObj name="Equation" r:id="rId3" imgW="9626400" imgH="447012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684213" y="1385888"/>
                          <a:ext cx="7978775" cy="370522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9" name="Group 8"/>
            <p:cNvGrpSpPr/>
            <p:nvPr/>
          </p:nvGrpSpPr>
          <p:grpSpPr>
            <a:xfrm>
              <a:off x="5463055" y="3241740"/>
              <a:ext cx="685800" cy="357054"/>
              <a:chOff x="5463055" y="3241740"/>
              <a:chExt cx="685800" cy="357054"/>
            </a:xfrm>
          </p:grpSpPr>
          <p:sp>
            <p:nvSpPr>
              <p:cNvPr id="6" name="Oval Callout 5"/>
              <p:cNvSpPr/>
              <p:nvPr/>
            </p:nvSpPr>
            <p:spPr>
              <a:xfrm>
                <a:off x="5463055" y="3241740"/>
                <a:ext cx="685800" cy="357054"/>
              </a:xfrm>
              <a:prstGeom prst="wedgeEllipseCallout">
                <a:avLst>
                  <a:gd name="adj1" fmla="val -24281"/>
                  <a:gd name="adj2" fmla="val -103480"/>
                </a:avLst>
              </a:prstGeom>
              <a:ln w="9525">
                <a:solidFill>
                  <a:schemeClr val="tx1"/>
                </a:solidFill>
              </a:ln>
            </p:spPr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algn="ctr"/>
                <a:endParaRPr lang="en-US" sz="1200" i="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5463055" y="3304851"/>
                <a:ext cx="614855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900" dirty="0">
                    <a:solidFill>
                      <a:srgbClr val="000000"/>
                    </a:solidFill>
                  </a:rPr>
                  <a:t>voids</a:t>
                </a:r>
              </a:p>
            </p:txBody>
          </p:sp>
        </p:grpSp>
        <p:sp>
          <p:nvSpPr>
            <p:cNvPr id="8" name="Rounded Rectangle 7"/>
            <p:cNvSpPr/>
            <p:nvPr/>
          </p:nvSpPr>
          <p:spPr>
            <a:xfrm>
              <a:off x="502733" y="1337291"/>
              <a:ext cx="8487052" cy="2468880"/>
            </a:xfrm>
            <a:prstGeom prst="roundRect">
              <a:avLst/>
            </a:prstGeom>
            <a:ln w="22225">
              <a:solidFill>
                <a:schemeClr val="tx1"/>
              </a:solidFill>
            </a:ln>
          </p:spPr>
          <p:txBody>
            <a:bodyPr rtlCol="0" anchor="ctr">
              <a:spAutoFit/>
            </a:bodyPr>
            <a:lstStyle/>
            <a:p>
              <a:pPr algn="ctr"/>
              <a:endParaRPr lang="en-US" i="1" dirty="0" smtClean="0"/>
            </a:p>
          </p:txBody>
        </p:sp>
      </p:grpSp>
    </p:spTree>
    <p:extLst>
      <p:ext uri="{BB962C8B-B14F-4D97-AF65-F5344CB8AC3E}">
        <p14:creationId xmlns:p14="http://schemas.microsoft.com/office/powerpoint/2010/main" val="1387799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4269" y="552088"/>
            <a:ext cx="88894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Computational Problems Abound</a:t>
            </a:r>
          </a:p>
          <a:p>
            <a:pPr algn="ctr"/>
            <a:r>
              <a:rPr lang="en-US" sz="24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and are </a:t>
            </a:r>
            <a:r>
              <a:rPr lang="en-US" sz="2400" u="sng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Limiting</a:t>
            </a:r>
            <a:r>
              <a:rPr lang="en-US" sz="24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br>
              <a:rPr lang="en-US" sz="2400" dirty="0" smtClean="0">
                <a:solidFill>
                  <a:srgbClr val="002060"/>
                </a:solidFill>
                <a:latin typeface="Arial Black" panose="020B0A04020102020204" pitchFamily="34" charset="0"/>
              </a:rPr>
            </a:br>
            <a:r>
              <a:rPr lang="en-US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if goal is to </a:t>
            </a:r>
            <a:r>
              <a:rPr lang="en-US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fit real data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27900" y="2447674"/>
            <a:ext cx="7994663" cy="3393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002060"/>
                </a:solidFill>
              </a:rPr>
              <a:t>It is very easy to get results that only </a:t>
            </a:r>
            <a:r>
              <a:rPr lang="en-US" sz="1600" b="1" i="1" dirty="0" smtClean="0">
                <a:solidFill>
                  <a:srgbClr val="002060"/>
                </a:solidFill>
              </a:rPr>
              <a:t>seem to converge</a:t>
            </a:r>
            <a:r>
              <a:rPr lang="en-US" sz="1600" dirty="0" smtClean="0">
                <a:solidFill>
                  <a:srgbClr val="002060"/>
                </a:solidFill>
              </a:rPr>
              <a:t>, and are in fact </a:t>
            </a:r>
            <a:r>
              <a:rPr lang="en-US" sz="1600" dirty="0" smtClean="0">
                <a:solidFill>
                  <a:srgbClr val="002060"/>
                </a:solidFill>
              </a:rPr>
              <a:t/>
            </a:r>
            <a:br>
              <a:rPr lang="en-US" sz="1600" dirty="0" smtClean="0">
                <a:solidFill>
                  <a:srgbClr val="002060"/>
                </a:solidFill>
              </a:rPr>
            </a:br>
            <a:r>
              <a:rPr lang="en-US" sz="1600" b="1" i="1" dirty="0" smtClean="0">
                <a:solidFill>
                  <a:srgbClr val="002060"/>
                </a:solidFill>
              </a:rPr>
              <a:t>Not Adequate</a:t>
            </a:r>
            <a:r>
              <a:rPr lang="en-US" sz="1600" dirty="0" smtClean="0">
                <a:solidFill>
                  <a:srgbClr val="002060"/>
                </a:solidFill>
              </a:rPr>
              <a:t> </a:t>
            </a:r>
            <a:r>
              <a:rPr lang="en-US" sz="1600" dirty="0" smtClean="0">
                <a:solidFill>
                  <a:srgbClr val="002060"/>
                </a:solidFill>
              </a:rPr>
              <a:t>approximations to the converged </a:t>
            </a:r>
            <a:r>
              <a:rPr lang="en-US" sz="1600" dirty="0" smtClean="0">
                <a:solidFill>
                  <a:srgbClr val="002060"/>
                </a:solidFill>
              </a:rPr>
              <a:t>solution</a:t>
            </a:r>
            <a:r>
              <a:rPr lang="en-US" dirty="0" smtClean="0">
                <a:solidFill>
                  <a:srgbClr val="002060"/>
                </a:solidFill>
              </a:rPr>
              <a:t>s</a:t>
            </a:r>
            <a:endParaRPr lang="en-US" dirty="0">
              <a:solidFill>
                <a:srgbClr val="002060"/>
              </a:solidFill>
            </a:endParaRPr>
          </a:p>
          <a:p>
            <a:pPr algn="ctr"/>
            <a:endParaRPr lang="en-US" dirty="0"/>
          </a:p>
          <a:p>
            <a:pPr algn="ctr"/>
            <a:r>
              <a:rPr lang="en-US" sz="1100" b="1" dirty="0" smtClean="0">
                <a:solidFill>
                  <a:srgbClr val="002060"/>
                </a:solidFill>
              </a:rPr>
              <a:t>Jerome, J. </a:t>
            </a:r>
            <a:r>
              <a:rPr lang="en-US" sz="1100" b="1" dirty="0" smtClean="0">
                <a:solidFill>
                  <a:srgbClr val="002060"/>
                </a:solidFill>
              </a:rPr>
              <a:t>(</a:t>
            </a:r>
            <a:r>
              <a:rPr lang="en-US" sz="1100" b="1" dirty="0" smtClean="0">
                <a:solidFill>
                  <a:srgbClr val="002060"/>
                </a:solidFill>
              </a:rPr>
              <a:t>1995</a:t>
            </a:r>
            <a:r>
              <a:rPr lang="en-US" sz="1100" b="1" dirty="0" smtClean="0">
                <a:solidFill>
                  <a:srgbClr val="002060"/>
                </a:solidFill>
              </a:rPr>
              <a:t>) </a:t>
            </a:r>
            <a:r>
              <a:rPr lang="en-US" sz="1100" b="1" u="sng" dirty="0" smtClean="0">
                <a:solidFill>
                  <a:srgbClr val="002060"/>
                </a:solidFill>
              </a:rPr>
              <a:t>Analysis of Charge Transport. Mathematical Theory and Approximation of Semiconductor Models</a:t>
            </a:r>
            <a:r>
              <a:rPr lang="en-US" sz="1100" b="1" dirty="0" smtClean="0">
                <a:solidFill>
                  <a:srgbClr val="002060"/>
                </a:solidFill>
              </a:rPr>
              <a:t>. New York, Springer-Verlag.</a:t>
            </a:r>
          </a:p>
          <a:p>
            <a:pPr algn="ctr"/>
            <a:r>
              <a:rPr lang="en-US" sz="1100" b="1" dirty="0">
                <a:solidFill>
                  <a:srgbClr val="002060"/>
                </a:solidFill>
              </a:rPr>
              <a:t>Markowich, P. A., C. A. Ringhofer and C. Schmeiser (1990). </a:t>
            </a:r>
            <a:r>
              <a:rPr lang="en-US" sz="1100" b="1" u="sng" dirty="0">
                <a:solidFill>
                  <a:srgbClr val="002060"/>
                </a:solidFill>
              </a:rPr>
              <a:t>Semiconductor Equations. New York, Springer-Verlag.</a:t>
            </a:r>
          </a:p>
          <a:p>
            <a:pPr algn="ctr"/>
            <a:endParaRPr lang="en-US" sz="1100" b="1" dirty="0" smtClean="0">
              <a:solidFill>
                <a:srgbClr val="002060"/>
              </a:solidFill>
            </a:endParaRPr>
          </a:p>
          <a:p>
            <a:pPr algn="ctr"/>
            <a:endParaRPr lang="en-US" sz="1100" b="1" dirty="0">
              <a:solidFill>
                <a:srgbClr val="002060"/>
              </a:solidFill>
            </a:endParaRPr>
          </a:p>
          <a:p>
            <a:pPr algn="ctr"/>
            <a:endParaRPr lang="en-US" sz="1100" b="1" dirty="0" smtClean="0">
              <a:solidFill>
                <a:srgbClr val="002060"/>
              </a:solidFill>
            </a:endParaRPr>
          </a:p>
          <a:p>
            <a:r>
              <a:rPr lang="en-US" sz="1050" dirty="0">
                <a:solidFill>
                  <a:srgbClr val="002060"/>
                </a:solidFill>
              </a:rPr>
              <a:t>Bank, R. E., D. J. Rose and W. Fichtner (1983). </a:t>
            </a:r>
            <a:r>
              <a:rPr lang="en-US" sz="1050" dirty="0" smtClean="0">
                <a:solidFill>
                  <a:srgbClr val="002060"/>
                </a:solidFill>
              </a:rPr>
              <a:t>Numerical </a:t>
            </a:r>
            <a:r>
              <a:rPr lang="en-US" sz="1050" dirty="0">
                <a:solidFill>
                  <a:srgbClr val="002060"/>
                </a:solidFill>
              </a:rPr>
              <a:t>Methods for Semiconductor Device </a:t>
            </a:r>
            <a:r>
              <a:rPr lang="en-US" sz="1050" dirty="0" smtClean="0">
                <a:solidFill>
                  <a:srgbClr val="002060"/>
                </a:solidFill>
              </a:rPr>
              <a:t>Simulation </a:t>
            </a:r>
            <a:r>
              <a:rPr lang="en-US" sz="1050" dirty="0" smtClean="0">
                <a:solidFill>
                  <a:srgbClr val="002060"/>
                </a:solidFill>
              </a:rPr>
              <a:t/>
            </a:r>
            <a:br>
              <a:rPr lang="en-US" sz="1050" dirty="0" smtClean="0">
                <a:solidFill>
                  <a:srgbClr val="002060"/>
                </a:solidFill>
              </a:rPr>
            </a:br>
            <a:r>
              <a:rPr lang="en-US" sz="1050" dirty="0" smtClean="0">
                <a:solidFill>
                  <a:srgbClr val="002060"/>
                </a:solidFill>
              </a:rPr>
              <a:t>	IEEE </a:t>
            </a:r>
            <a:r>
              <a:rPr lang="en-US" sz="1050" dirty="0">
                <a:solidFill>
                  <a:srgbClr val="002060"/>
                </a:solidFill>
              </a:rPr>
              <a:t>Trans. on Electron Devices ED-30(9): 1031-1041.</a:t>
            </a:r>
          </a:p>
          <a:p>
            <a:r>
              <a:rPr lang="en-US" sz="1050" dirty="0">
                <a:solidFill>
                  <a:srgbClr val="002060"/>
                </a:solidFill>
              </a:rPr>
              <a:t>Bank, </a:t>
            </a:r>
            <a:r>
              <a:rPr lang="en-US" sz="1050" dirty="0" smtClean="0">
                <a:solidFill>
                  <a:srgbClr val="002060"/>
                </a:solidFill>
              </a:rPr>
              <a:t>R, J Burgler</a:t>
            </a:r>
            <a:r>
              <a:rPr lang="en-US" sz="1050" dirty="0">
                <a:solidFill>
                  <a:srgbClr val="002060"/>
                </a:solidFill>
              </a:rPr>
              <a:t>, </a:t>
            </a:r>
            <a:r>
              <a:rPr lang="en-US" sz="1050" dirty="0" smtClean="0">
                <a:solidFill>
                  <a:srgbClr val="002060"/>
                </a:solidFill>
              </a:rPr>
              <a:t>W Coughran, Jr</a:t>
            </a:r>
            <a:r>
              <a:rPr lang="en-US" sz="1050" dirty="0">
                <a:solidFill>
                  <a:srgbClr val="002060"/>
                </a:solidFill>
              </a:rPr>
              <a:t>., </a:t>
            </a:r>
            <a:r>
              <a:rPr lang="en-US" sz="1050" dirty="0" smtClean="0">
                <a:solidFill>
                  <a:srgbClr val="002060"/>
                </a:solidFill>
              </a:rPr>
              <a:t>W Fichtner, R Smith </a:t>
            </a:r>
            <a:r>
              <a:rPr lang="en-US" sz="1050" dirty="0">
                <a:solidFill>
                  <a:srgbClr val="002060"/>
                </a:solidFill>
              </a:rPr>
              <a:t>(1990</a:t>
            </a:r>
            <a:r>
              <a:rPr lang="en-US" sz="1050" dirty="0" smtClean="0">
                <a:solidFill>
                  <a:srgbClr val="002060"/>
                </a:solidFill>
              </a:rPr>
              <a:t>) Recent </a:t>
            </a:r>
            <a:r>
              <a:rPr lang="en-US" sz="1050" dirty="0">
                <a:solidFill>
                  <a:srgbClr val="002060"/>
                </a:solidFill>
              </a:rPr>
              <a:t>Progress </a:t>
            </a:r>
            <a:r>
              <a:rPr lang="en-US" sz="1050" dirty="0" smtClean="0">
                <a:solidFill>
                  <a:srgbClr val="002060"/>
                </a:solidFill>
              </a:rPr>
              <a:t>Algorithms </a:t>
            </a:r>
            <a:r>
              <a:rPr lang="en-US" sz="1050" dirty="0">
                <a:solidFill>
                  <a:srgbClr val="002060"/>
                </a:solidFill>
              </a:rPr>
              <a:t>for Semiconductor Device </a:t>
            </a:r>
            <a:r>
              <a:rPr lang="en-US" sz="1050" dirty="0" smtClean="0">
                <a:solidFill>
                  <a:srgbClr val="002060"/>
                </a:solidFill>
              </a:rPr>
              <a:t>Simulation</a:t>
            </a:r>
            <a:endParaRPr lang="en-US" sz="1050" dirty="0">
              <a:solidFill>
                <a:srgbClr val="002060"/>
              </a:solidFill>
            </a:endParaRPr>
          </a:p>
          <a:p>
            <a:r>
              <a:rPr lang="en-US" sz="1050" dirty="0" smtClean="0">
                <a:solidFill>
                  <a:srgbClr val="002060"/>
                </a:solidFill>
              </a:rPr>
              <a:t>	Intl </a:t>
            </a:r>
            <a:r>
              <a:rPr lang="en-US" sz="1050" dirty="0" smtClean="0">
                <a:solidFill>
                  <a:srgbClr val="002060"/>
                </a:solidFill>
              </a:rPr>
              <a:t>Ser </a:t>
            </a:r>
            <a:r>
              <a:rPr lang="en-US" sz="1050" dirty="0" err="1" smtClean="0">
                <a:solidFill>
                  <a:srgbClr val="002060"/>
                </a:solidFill>
              </a:rPr>
              <a:t>Num</a:t>
            </a:r>
            <a:r>
              <a:rPr lang="en-US" sz="1050" dirty="0" smtClean="0">
                <a:solidFill>
                  <a:srgbClr val="002060"/>
                </a:solidFill>
              </a:rPr>
              <a:t> Math </a:t>
            </a:r>
            <a:r>
              <a:rPr lang="en-US" sz="1050" dirty="0">
                <a:solidFill>
                  <a:srgbClr val="002060"/>
                </a:solidFill>
              </a:rPr>
              <a:t>93: 125-140.</a:t>
            </a:r>
          </a:p>
          <a:p>
            <a:pPr algn="just"/>
            <a:r>
              <a:rPr lang="en-US" sz="1050" dirty="0">
                <a:solidFill>
                  <a:srgbClr val="002060"/>
                </a:solidFill>
              </a:rPr>
              <a:t>Kerkhoven, T. (1988</a:t>
            </a:r>
            <a:r>
              <a:rPr lang="en-US" sz="1050" dirty="0" smtClean="0">
                <a:solidFill>
                  <a:srgbClr val="002060"/>
                </a:solidFill>
              </a:rPr>
              <a:t>) On </a:t>
            </a:r>
            <a:r>
              <a:rPr lang="en-US" sz="1050" dirty="0">
                <a:solidFill>
                  <a:srgbClr val="002060"/>
                </a:solidFill>
              </a:rPr>
              <a:t>the effectiveness of Gummel's </a:t>
            </a:r>
            <a:r>
              <a:rPr lang="en-US" sz="1050" dirty="0" smtClean="0">
                <a:solidFill>
                  <a:srgbClr val="002060"/>
                </a:solidFill>
              </a:rPr>
              <a:t>method SIAM </a:t>
            </a:r>
            <a:r>
              <a:rPr lang="en-US" sz="1050" dirty="0">
                <a:solidFill>
                  <a:srgbClr val="002060"/>
                </a:solidFill>
              </a:rPr>
              <a:t>J. Sci. &amp; Stat. Comp. 9: 48-60.</a:t>
            </a:r>
          </a:p>
          <a:p>
            <a:r>
              <a:rPr lang="en-US" sz="1050" dirty="0" smtClean="0">
                <a:solidFill>
                  <a:srgbClr val="002060"/>
                </a:solidFill>
              </a:rPr>
              <a:t>Kerkhoven, T and J Jerome </a:t>
            </a:r>
            <a:r>
              <a:rPr lang="en-US" sz="1050" dirty="0">
                <a:solidFill>
                  <a:srgbClr val="002060"/>
                </a:solidFill>
              </a:rPr>
              <a:t>(1990). "L(infinity)  stability of finite element approximations to elliptic gradient equations." </a:t>
            </a:r>
            <a:r>
              <a:rPr lang="en-US" sz="1050" dirty="0" smtClean="0">
                <a:solidFill>
                  <a:srgbClr val="002060"/>
                </a:solidFill>
              </a:rPr>
              <a:t/>
            </a:r>
            <a:br>
              <a:rPr lang="en-US" sz="1050" dirty="0" smtClean="0">
                <a:solidFill>
                  <a:srgbClr val="002060"/>
                </a:solidFill>
              </a:rPr>
            </a:br>
            <a:r>
              <a:rPr lang="en-US" sz="1050" dirty="0" smtClean="0">
                <a:solidFill>
                  <a:srgbClr val="002060"/>
                </a:solidFill>
              </a:rPr>
              <a:t>	Numer</a:t>
            </a:r>
            <a:r>
              <a:rPr lang="en-US" sz="1050" dirty="0">
                <a:solidFill>
                  <a:srgbClr val="002060"/>
                </a:solidFill>
              </a:rPr>
              <a:t>. Math. 57: 561-575.</a:t>
            </a:r>
          </a:p>
          <a:p>
            <a:pPr algn="just"/>
            <a:endParaRPr lang="en-US" sz="1100" dirty="0">
              <a:solidFill>
                <a:srgbClr val="002060"/>
              </a:solidFill>
            </a:endParaRPr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4394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4A4F8C-1CBF-4835-B077-A6D9A8A5A1AA}" type="slidenum">
              <a:rPr lang="en-US" smtClean="0"/>
              <a:pPr>
                <a:defRPr/>
              </a:pPr>
              <a:t>45</a:t>
            </a:fld>
            <a:endParaRPr lang="en-US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701513" y="4675617"/>
            <a:ext cx="5888574" cy="170816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600" b="1" dirty="0" smtClean="0">
                <a:solidFill>
                  <a:srgbClr val="002060"/>
                </a:solidFill>
                <a:ea typeface="Times New Roman" pitchFamily="18" charset="0"/>
                <a:cs typeface="Times New Roman" pitchFamily="18" charset="0"/>
              </a:rPr>
              <a:t>paraphrase of </a:t>
            </a:r>
            <a:r>
              <a:rPr lang="en-US" altLang="en-US" sz="1600" b="1" dirty="0">
                <a:solidFill>
                  <a:srgbClr val="002060"/>
                </a:solidFill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600" b="1" dirty="0" smtClean="0">
                <a:solidFill>
                  <a:srgbClr val="002060"/>
                </a:solidFill>
                <a:ea typeface="Times New Roman" pitchFamily="18" charset="0"/>
                <a:cs typeface="Times New Roman" pitchFamily="18" charset="0"/>
              </a:rPr>
              <a:t>third paragraph, p. 1-1 of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Feynman, R. P., R. B. Leighton, and M. Sands. 1963. </a:t>
            </a:r>
            <a:r>
              <a:rPr kumimoji="0" lang="en-US" altLang="en-US" sz="16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The Feynman: Lectures on Physics,  Mainly Electromagnetism and Matter.</a:t>
            </a:r>
            <a:r>
              <a:rPr kumimoji="0" lang="en-US" altLang="en-US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New York: Addison-Wesley Publishing Co.,</a:t>
            </a:r>
            <a:endParaRPr kumimoji="0" lang="en-US" altLang="en-US" sz="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also at  </a:t>
            </a:r>
            <a:r>
              <a:rPr kumimoji="0" lang="en-US" altLang="en-US" sz="16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http://www.feynmanlectures.caltech.edu/II_toc.html.</a:t>
            </a:r>
            <a:endParaRPr kumimoji="0" lang="en-US" altLang="en-US" sz="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 Box 1"/>
          <p:cNvSpPr txBox="1">
            <a:spLocks noChangeArrowheads="1"/>
          </p:cNvSpPr>
          <p:nvPr/>
        </p:nvSpPr>
        <p:spPr bwMode="auto">
          <a:xfrm>
            <a:off x="148590" y="3353299"/>
            <a:ext cx="8492490" cy="892552"/>
          </a:xfrm>
          <a:prstGeom prst="rect">
            <a:avLst/>
          </a:prstGeom>
          <a:noFill/>
          <a:ln w="19050" cmpd="thickThin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One percent</a:t>
            </a: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 more electrons than protons would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3200" b="1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Lift </a:t>
            </a:r>
            <a:r>
              <a:rPr lang="en-US" altLang="en-US" sz="3200" b="1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the E</a:t>
            </a:r>
            <a:r>
              <a:rPr kumimoji="0" lang="en-US" altLang="en-US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ntire </a:t>
            </a:r>
            <a:r>
              <a:rPr lang="en-US" altLang="en-US" sz="3200" b="1" dirty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E</a:t>
            </a:r>
            <a:r>
              <a:rPr kumimoji="0" lang="en-US" altLang="en-US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arth!</a:t>
            </a:r>
            <a:endParaRPr kumimoji="0" lang="en-US" altLang="en-US" sz="3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24913" y="169909"/>
            <a:ext cx="4876014" cy="276998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002060"/>
                </a:solidFill>
                <a:latin typeface="Arial Black" panose="020B0A04020102020204" pitchFamily="34" charset="0"/>
                <a:ea typeface="Times New Roman" pitchFamily="18" charset="0"/>
                <a:cs typeface="Times New Roman" pitchFamily="18" charset="0"/>
              </a:rPr>
              <a:t>Computing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rgbClr val="002060"/>
                </a:solidFill>
                <a:latin typeface="Arial Black" panose="020B0A04020102020204" pitchFamily="34" charset="0"/>
                <a:ea typeface="Times New Roman" pitchFamily="18" charset="0"/>
                <a:cs typeface="Times New Roman" pitchFamily="18" charset="0"/>
              </a:rPr>
              <a:t>Flows </a:t>
            </a:r>
            <a:r>
              <a:rPr lang="en-US" sz="2800" b="1" dirty="0" smtClean="0">
                <a:solidFill>
                  <a:srgbClr val="002060"/>
                </a:solidFill>
                <a:latin typeface="Arial Black" panose="020B0A04020102020204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en-US" sz="2800" b="1" dirty="0" smtClean="0">
                <a:solidFill>
                  <a:srgbClr val="002060"/>
                </a:solidFill>
                <a:latin typeface="Arial Black" panose="020B0A04020102020204" pitchFamily="34" charset="0"/>
                <a:ea typeface="Times New Roman" pitchFamily="18" charset="0"/>
                <a:cs typeface="Times New Roman" pitchFamily="18" charset="0"/>
              </a:rPr>
            </a:br>
            <a:r>
              <a:rPr lang="en-US" b="1" dirty="0" smtClean="0">
                <a:solidFill>
                  <a:srgbClr val="002060"/>
                </a:solidFill>
                <a:latin typeface="Arial Black" panose="020B0A04020102020204" pitchFamily="34" charset="0"/>
                <a:ea typeface="Times New Roman" pitchFamily="18" charset="0"/>
                <a:cs typeface="Times New Roman" pitchFamily="18" charset="0"/>
              </a:rPr>
              <a:t>is </a:t>
            </a:r>
            <a:r>
              <a:rPr lang="en-US" sz="2800" b="1" dirty="0" smtClean="0">
                <a:solidFill>
                  <a:srgbClr val="002060"/>
                </a:solidFill>
                <a:latin typeface="Arial Black" panose="020B0A04020102020204" pitchFamily="34" charset="0"/>
                <a:ea typeface="Times New Roman" pitchFamily="18" charset="0"/>
                <a:cs typeface="Times New Roman" pitchFamily="18" charset="0"/>
              </a:rPr>
              <a:t>Difficult </a:t>
            </a:r>
            <a:r>
              <a:rPr lang="en-US" sz="2000" b="1" dirty="0" smtClean="0">
                <a:solidFill>
                  <a:srgbClr val="002060"/>
                </a:solidFill>
                <a:latin typeface="Arial Black" panose="020B0A04020102020204" pitchFamily="34" charset="0"/>
                <a:ea typeface="Times New Roman" pitchFamily="18" charset="0"/>
                <a:cs typeface="Times New Roman" pitchFamily="18" charset="0"/>
              </a:rPr>
              <a:t>in</a:t>
            </a:r>
            <a:r>
              <a:rPr lang="en-US" sz="2800" b="1" dirty="0" smtClean="0">
                <a:solidFill>
                  <a:srgbClr val="002060"/>
                </a:solidFill>
                <a:latin typeface="Arial Black" panose="020B0A04020102020204" pitchFamily="34" charset="0"/>
                <a:ea typeface="Times New Roman" pitchFamily="18" charset="0"/>
                <a:cs typeface="Times New Roman" pitchFamily="18" charset="0"/>
              </a:rPr>
              <a:t> </a:t>
            </a:r>
            <a:br>
              <a:rPr lang="en-US" sz="2800" b="1" dirty="0" smtClean="0">
                <a:solidFill>
                  <a:srgbClr val="002060"/>
                </a:solidFill>
                <a:latin typeface="Arial Black" panose="020B0A04020102020204" pitchFamily="34" charset="0"/>
                <a:ea typeface="Times New Roman" pitchFamily="18" charset="0"/>
                <a:cs typeface="Times New Roman" pitchFamily="18" charset="0"/>
              </a:rPr>
            </a:br>
            <a:r>
              <a:rPr lang="en-US" sz="2800" b="1" dirty="0" smtClean="0">
                <a:solidFill>
                  <a:srgbClr val="002060"/>
                </a:solidFill>
                <a:latin typeface="Arial Black" panose="020B0A04020102020204" pitchFamily="34" charset="0"/>
                <a:ea typeface="Times New Roman" pitchFamily="18" charset="0"/>
                <a:cs typeface="Times New Roman" pitchFamily="18" charset="0"/>
              </a:rPr>
              <a:t>Electric </a:t>
            </a:r>
            <a:r>
              <a:rPr lang="en-US" sz="2800" b="1" dirty="0">
                <a:solidFill>
                  <a:srgbClr val="002060"/>
                </a:solidFill>
                <a:latin typeface="Arial Black" panose="020B0A04020102020204" pitchFamily="34" charset="0"/>
                <a:ea typeface="Times New Roman" pitchFamily="18" charset="0"/>
                <a:cs typeface="Times New Roman" pitchFamily="18" charset="0"/>
              </a:rPr>
              <a:t>Field Problems </a:t>
            </a:r>
          </a:p>
          <a:p>
            <a:pPr algn="ctr"/>
            <a:r>
              <a:rPr lang="en-US" b="1" dirty="0" smtClean="0">
                <a:solidFill>
                  <a:srgbClr val="002060"/>
                </a:solidFill>
              </a:rPr>
              <a:t>because the electric field is so strong</a:t>
            </a:r>
          </a:p>
          <a:p>
            <a:pPr algn="ctr"/>
            <a:endParaRPr lang="en-US" b="1" dirty="0" smtClean="0">
              <a:solidFill>
                <a:srgbClr val="002060"/>
              </a:solidFill>
            </a:endParaRPr>
          </a:p>
          <a:p>
            <a:pPr algn="ctr"/>
            <a:endParaRPr lang="en-US" b="1" dirty="0" smtClean="0">
              <a:solidFill>
                <a:srgbClr val="002060"/>
              </a:solidFill>
            </a:endParaRPr>
          </a:p>
          <a:p>
            <a:pPr algn="ctr"/>
            <a:r>
              <a:rPr lang="en-US" b="1" dirty="0" smtClean="0">
                <a:solidFill>
                  <a:srgbClr val="002060"/>
                </a:solidFill>
              </a:rPr>
              <a:t>1% error in concentrations does little</a:t>
            </a:r>
          </a:p>
          <a:p>
            <a:pPr algn="ctr"/>
            <a:r>
              <a:rPr lang="en-US" b="1" dirty="0" smtClean="0">
                <a:solidFill>
                  <a:srgbClr val="002060"/>
                </a:solidFill>
              </a:rPr>
              <a:t>1% error in charge “lifts the earth”</a:t>
            </a:r>
            <a:endParaRPr lang="en-US" sz="4000" b="1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8852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4269" y="880562"/>
            <a:ext cx="8889476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Computational Electronics </a:t>
            </a:r>
            <a:br>
              <a:rPr lang="en-US" sz="2400" dirty="0" smtClean="0">
                <a:solidFill>
                  <a:srgbClr val="002060"/>
                </a:solidFill>
                <a:latin typeface="Arial Black" panose="020B0A04020102020204" pitchFamily="34" charset="0"/>
              </a:rPr>
            </a:br>
            <a:r>
              <a:rPr lang="en-US" sz="2400" dirty="0" smtClean="0">
                <a:solidFill>
                  <a:srgbClr val="002060"/>
                </a:solidFill>
              </a:rPr>
              <a:t>has solved these problems over the last 40 years in thousands of papers used to design our digital devices</a:t>
            </a:r>
          </a:p>
          <a:p>
            <a:pPr algn="ctr"/>
            <a:endParaRPr lang="en-US" sz="2400" dirty="0">
              <a:solidFill>
                <a:srgbClr val="002060"/>
              </a:solidFill>
            </a:endParaRPr>
          </a:p>
          <a:p>
            <a:pPr algn="ctr"/>
            <a:endParaRPr lang="en-US" sz="2400" dirty="0" smtClean="0">
              <a:solidFill>
                <a:srgbClr val="002060"/>
              </a:solidFill>
            </a:endParaRPr>
          </a:p>
          <a:p>
            <a:pPr algn="ctr"/>
            <a:endParaRPr lang="en-US" sz="1100" dirty="0">
              <a:solidFill>
                <a:srgbClr val="002060"/>
              </a:solidFill>
            </a:endParaRPr>
          </a:p>
          <a:p>
            <a:pPr algn="ctr"/>
            <a:r>
              <a:rPr lang="en-US" sz="1400" b="1" dirty="0" err="1" smtClean="0">
                <a:solidFill>
                  <a:srgbClr val="002060"/>
                </a:solidFill>
              </a:rPr>
              <a:t>Vasileska</a:t>
            </a:r>
            <a:r>
              <a:rPr lang="en-US" sz="1400" b="1" dirty="0" smtClean="0">
                <a:solidFill>
                  <a:srgbClr val="002060"/>
                </a:solidFill>
              </a:rPr>
              <a:t>, D, S </a:t>
            </a:r>
            <a:r>
              <a:rPr lang="en-US" sz="1400" b="1" dirty="0" err="1" smtClean="0">
                <a:solidFill>
                  <a:srgbClr val="002060"/>
                </a:solidFill>
              </a:rPr>
              <a:t>Goodnick</a:t>
            </a:r>
            <a:r>
              <a:rPr lang="en-US" sz="1400" b="1" dirty="0" smtClean="0">
                <a:solidFill>
                  <a:srgbClr val="002060"/>
                </a:solidFill>
              </a:rPr>
              <a:t>, G </a:t>
            </a:r>
            <a:r>
              <a:rPr lang="en-US" sz="1400" b="1" dirty="0" err="1" smtClean="0">
                <a:solidFill>
                  <a:srgbClr val="002060"/>
                </a:solidFill>
              </a:rPr>
              <a:t>Klimeck</a:t>
            </a:r>
            <a:r>
              <a:rPr lang="en-US" sz="1400" b="1" dirty="0" smtClean="0">
                <a:solidFill>
                  <a:srgbClr val="002060"/>
                </a:solidFill>
              </a:rPr>
              <a:t> (2010) Computational Electronics: </a:t>
            </a:r>
            <a:r>
              <a:rPr lang="en-US" sz="1400" b="1" dirty="0" err="1" smtClean="0">
                <a:solidFill>
                  <a:srgbClr val="002060"/>
                </a:solidFill>
              </a:rPr>
              <a:t>Semiclassical</a:t>
            </a:r>
            <a:r>
              <a:rPr lang="en-US" sz="1400" b="1" dirty="0" smtClean="0">
                <a:solidFill>
                  <a:srgbClr val="002060"/>
                </a:solidFill>
              </a:rPr>
              <a:t> and Quantum Device Modeling and Simulation. NY, CRC Press.</a:t>
            </a:r>
          </a:p>
          <a:p>
            <a:pPr algn="ctr"/>
            <a:r>
              <a:rPr lang="en-US" sz="1100" dirty="0" err="1" smtClean="0">
                <a:solidFill>
                  <a:srgbClr val="002060"/>
                </a:solidFill>
              </a:rPr>
              <a:t>Selberherr</a:t>
            </a:r>
            <a:r>
              <a:rPr lang="en-US" sz="1100" dirty="0" smtClean="0">
                <a:solidFill>
                  <a:srgbClr val="002060"/>
                </a:solidFill>
              </a:rPr>
              <a:t>, S. (1984). Analysis and Simulation of Semiconductor Devices. New York, Springer-Verlag.</a:t>
            </a:r>
          </a:p>
          <a:p>
            <a:pPr algn="ctr"/>
            <a:r>
              <a:rPr lang="en-US" sz="1100" dirty="0" err="1" smtClean="0">
                <a:solidFill>
                  <a:srgbClr val="002060"/>
                </a:solidFill>
              </a:rPr>
              <a:t>Jacoboni</a:t>
            </a:r>
            <a:r>
              <a:rPr lang="en-US" sz="1100" dirty="0" smtClean="0">
                <a:solidFill>
                  <a:srgbClr val="002060"/>
                </a:solidFill>
              </a:rPr>
              <a:t>, C. and P. </a:t>
            </a:r>
            <a:r>
              <a:rPr lang="en-US" sz="1100" dirty="0" err="1" smtClean="0">
                <a:solidFill>
                  <a:srgbClr val="002060"/>
                </a:solidFill>
              </a:rPr>
              <a:t>Lugli</a:t>
            </a:r>
            <a:r>
              <a:rPr lang="en-US" sz="1100" dirty="0" smtClean="0">
                <a:solidFill>
                  <a:srgbClr val="002060"/>
                </a:solidFill>
              </a:rPr>
              <a:t> (1989). The Monte Carlo Method for Semiconductor Device Simulation. New York, Springer Verlag.</a:t>
            </a:r>
          </a:p>
          <a:p>
            <a:pPr algn="ctr"/>
            <a:r>
              <a:rPr lang="en-US" sz="1100" dirty="0" smtClean="0">
                <a:solidFill>
                  <a:srgbClr val="002060"/>
                </a:solidFill>
              </a:rPr>
              <a:t>Hess, K. (1991). Monte Carlo Device Simulation: Full Band and Beyond. Boston, MA USA, Kluwer.</a:t>
            </a:r>
          </a:p>
          <a:p>
            <a:pPr algn="ctr"/>
            <a:r>
              <a:rPr lang="en-US" sz="1100" dirty="0" smtClean="0">
                <a:solidFill>
                  <a:srgbClr val="002060"/>
                </a:solidFill>
              </a:rPr>
              <a:t>Hess, K., J. </a:t>
            </a:r>
            <a:r>
              <a:rPr lang="en-US" sz="1100" dirty="0" err="1" smtClean="0">
                <a:solidFill>
                  <a:srgbClr val="002060"/>
                </a:solidFill>
              </a:rPr>
              <a:t>Leburton</a:t>
            </a:r>
            <a:r>
              <a:rPr lang="en-US" sz="1100" dirty="0" smtClean="0">
                <a:solidFill>
                  <a:srgbClr val="002060"/>
                </a:solidFill>
              </a:rPr>
              <a:t>, </a:t>
            </a:r>
            <a:r>
              <a:rPr lang="en-US" sz="1100" dirty="0" err="1" smtClean="0">
                <a:solidFill>
                  <a:srgbClr val="002060"/>
                </a:solidFill>
              </a:rPr>
              <a:t>U.Ravaioli</a:t>
            </a:r>
            <a:r>
              <a:rPr lang="en-US" sz="1100" dirty="0" smtClean="0">
                <a:solidFill>
                  <a:srgbClr val="002060"/>
                </a:solidFill>
              </a:rPr>
              <a:t> (1991). Computational Electronics: Semiconductor Transport and Device Simulation. Boston, Kluwer.</a:t>
            </a:r>
          </a:p>
          <a:p>
            <a:pPr algn="ctr"/>
            <a:r>
              <a:rPr lang="en-US" sz="1100" dirty="0" smtClean="0">
                <a:solidFill>
                  <a:srgbClr val="002060"/>
                </a:solidFill>
              </a:rPr>
              <a:t>Ferry, D. K. (2000). Semiconductor Transport. New York, Taylor and Francis.</a:t>
            </a:r>
          </a:p>
          <a:p>
            <a:pPr algn="ctr"/>
            <a:r>
              <a:rPr lang="en-US" sz="1100" dirty="0" smtClean="0">
                <a:solidFill>
                  <a:srgbClr val="002060"/>
                </a:solidFill>
              </a:rPr>
              <a:t>Hess, K. (2000). Advanced Theory of Semiconductor Devices. New York, IEEE Press.</a:t>
            </a:r>
          </a:p>
          <a:p>
            <a:pPr algn="ctr"/>
            <a:r>
              <a:rPr lang="en-US" sz="1100" dirty="0" smtClean="0">
                <a:solidFill>
                  <a:srgbClr val="002060"/>
                </a:solidFill>
              </a:rPr>
              <a:t>Ferry, D. K., S. M. </a:t>
            </a:r>
            <a:r>
              <a:rPr lang="en-US" sz="1100" dirty="0" err="1" smtClean="0">
                <a:solidFill>
                  <a:srgbClr val="002060"/>
                </a:solidFill>
              </a:rPr>
              <a:t>Goodnick</a:t>
            </a:r>
            <a:r>
              <a:rPr lang="en-US" sz="1100" dirty="0" smtClean="0">
                <a:solidFill>
                  <a:srgbClr val="002060"/>
                </a:solidFill>
              </a:rPr>
              <a:t> and J. Bird (2009). Transport in Nanostructures. New York, Cambridge University Press.</a:t>
            </a:r>
          </a:p>
          <a:p>
            <a:pPr algn="ctr"/>
            <a:endParaRPr lang="en-US" sz="2400" dirty="0" smtClean="0">
              <a:solidFill>
                <a:srgbClr val="002060"/>
              </a:solidFill>
            </a:endParaRPr>
          </a:p>
          <a:p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27901" y="5137608"/>
            <a:ext cx="7541443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002060"/>
                </a:solidFill>
              </a:rPr>
              <a:t>It is very easy to get results that only seem to converge, and are in fact not adequate approximations to the converged solution</a:t>
            </a:r>
            <a:r>
              <a:rPr lang="en-US" dirty="0" smtClean="0">
                <a:solidFill>
                  <a:srgbClr val="002060"/>
                </a:solidFill>
              </a:rPr>
              <a:t>s.</a:t>
            </a:r>
          </a:p>
          <a:p>
            <a:pPr algn="ctr"/>
            <a:endParaRPr lang="en-US" dirty="0"/>
          </a:p>
          <a:p>
            <a:pPr algn="ctr"/>
            <a:r>
              <a:rPr lang="en-US" sz="1100" b="1" dirty="0" smtClean="0">
                <a:solidFill>
                  <a:srgbClr val="002060"/>
                </a:solidFill>
              </a:rPr>
              <a:t>Jerome, J. W. </a:t>
            </a:r>
            <a:r>
              <a:rPr lang="en-US" sz="1100" dirty="0" smtClean="0">
                <a:solidFill>
                  <a:srgbClr val="002060"/>
                </a:solidFill>
              </a:rPr>
              <a:t>(1995). Analysis of Charge Transport. Mathematical Theory and Approximation of Semiconductor Models. New York, Springer-Verlag.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7433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9902" y="850150"/>
            <a:ext cx="8205623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 smtClean="0">
                <a:solidFill>
                  <a:srgbClr val="002060"/>
                </a:solidFill>
              </a:rPr>
              <a:t>Keys to Successful </a:t>
            </a:r>
            <a:r>
              <a:rPr lang="en-US" sz="2000" b="1" u="sng" dirty="0" smtClean="0">
                <a:solidFill>
                  <a:srgbClr val="002060"/>
                </a:solidFill>
              </a:rPr>
              <a:t>Computation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endParaRPr lang="en-US" sz="2000" b="1" dirty="0" smtClean="0">
              <a:solidFill>
                <a:srgbClr val="002060"/>
              </a:solidFill>
            </a:endParaRPr>
          </a:p>
          <a:p>
            <a:pPr algn="ctr"/>
            <a:endParaRPr lang="en-US" dirty="0">
              <a:solidFill>
                <a:srgbClr val="002060"/>
              </a:solidFill>
            </a:endParaRPr>
          </a:p>
          <a:p>
            <a:pPr marL="342900" indent="-342900">
              <a:buAutoNum type="arabicParenR"/>
            </a:pPr>
            <a:r>
              <a:rPr lang="en-US" dirty="0" smtClean="0">
                <a:solidFill>
                  <a:srgbClr val="002060"/>
                </a:solidFill>
              </a:rPr>
              <a:t>Avoid errors by checking against analytical solutions of Guowei and collaborators</a:t>
            </a:r>
          </a:p>
          <a:p>
            <a:pPr marL="342900" indent="-342900">
              <a:buAutoNum type="arabicParenR"/>
            </a:pPr>
            <a:endParaRPr lang="en-US" dirty="0">
              <a:solidFill>
                <a:srgbClr val="002060"/>
              </a:solidFill>
            </a:endParaRPr>
          </a:p>
          <a:p>
            <a:pPr marL="342900" indent="-342900">
              <a:buAutoNum type="arabicParenR"/>
            </a:pP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smtClean="0">
                <a:solidFill>
                  <a:srgbClr val="002060"/>
                </a:solidFill>
              </a:rPr>
              <a:t>Avoid singularities on boundaries of protein  (that wreck convergence)</a:t>
            </a:r>
          </a:p>
          <a:p>
            <a:pPr marL="342900" indent="-342900">
              <a:buAutoNum type="arabicParenR"/>
            </a:pPr>
            <a:endParaRPr lang="en-US" dirty="0">
              <a:solidFill>
                <a:srgbClr val="002060"/>
              </a:solidFill>
            </a:endParaRPr>
          </a:p>
          <a:p>
            <a:pPr marL="342900" indent="-342900">
              <a:buAutoNum type="arabicParenR"/>
            </a:pPr>
            <a:r>
              <a:rPr lang="en-US" dirty="0" smtClean="0">
                <a:solidFill>
                  <a:srgbClr val="002060"/>
                </a:solidFill>
              </a:rPr>
              <a:t>Use a simplified Matched Interface Boundary </a:t>
            </a:r>
            <a:r>
              <a:rPr lang="en-US" dirty="0" err="1" smtClean="0">
                <a:solidFill>
                  <a:srgbClr val="002060"/>
                </a:solidFill>
              </a:rPr>
              <a:t>sMIB</a:t>
            </a:r>
            <a:r>
              <a:rPr lang="en-US" dirty="0" smtClean="0">
                <a:solidFill>
                  <a:srgbClr val="002060"/>
                </a:solidFill>
              </a:rPr>
              <a:t> method of Guowei and collaborators modified to embed </a:t>
            </a:r>
            <a:r>
              <a:rPr lang="en-US" b="1" dirty="0" smtClean="0">
                <a:solidFill>
                  <a:srgbClr val="002060"/>
                </a:solidFill>
              </a:rPr>
              <a:t>Scharfetter Gummel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smtClean="0">
                <a:solidFill>
                  <a:srgbClr val="002060"/>
                </a:solidFill>
              </a:rPr>
              <a:t>SG criteria </a:t>
            </a:r>
            <a:r>
              <a:rPr lang="en-US" dirty="0" smtClean="0">
                <a:solidFill>
                  <a:srgbClr val="002060"/>
                </a:solidFill>
              </a:rPr>
              <a:t>of computational electronics (extended to include steric effects). </a:t>
            </a:r>
            <a:endParaRPr lang="en-US" dirty="0" smtClean="0">
              <a:solidFill>
                <a:srgbClr val="002060"/>
              </a:solidFill>
            </a:endParaRPr>
          </a:p>
          <a:p>
            <a:endParaRPr lang="en-US" dirty="0" smtClean="0">
              <a:solidFill>
                <a:srgbClr val="002060"/>
              </a:solidFill>
            </a:endParaRPr>
          </a:p>
          <a:p>
            <a:pPr algn="ctr"/>
            <a:r>
              <a:rPr lang="en-US" b="1" u="sng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SG is </a:t>
            </a:r>
            <a:r>
              <a:rPr lang="en-US" b="1" u="sng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REQUIRED</a:t>
            </a:r>
            <a:r>
              <a:rPr lang="en-US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 TO ENSURE CONTINUITY OF </a:t>
            </a:r>
            <a:r>
              <a:rPr lang="en-US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CURRENT</a:t>
            </a:r>
          </a:p>
          <a:p>
            <a:pPr algn="ctr"/>
            <a:r>
              <a:rPr lang="en-US" sz="1400" b="1" dirty="0" smtClean="0">
                <a:solidFill>
                  <a:srgbClr val="C00000"/>
                </a:solidFill>
              </a:rPr>
              <a:t>Charge Conservation is not enough</a:t>
            </a:r>
            <a:endParaRPr lang="en-US" sz="1400" b="1" dirty="0" smtClean="0">
              <a:solidFill>
                <a:srgbClr val="C00000"/>
              </a:solidFill>
            </a:endParaRPr>
          </a:p>
          <a:p>
            <a:pPr algn="ctr"/>
            <a:endParaRPr lang="en-US" dirty="0" smtClean="0">
              <a:solidFill>
                <a:srgbClr val="002060"/>
              </a:solidFill>
            </a:endParaRPr>
          </a:p>
          <a:p>
            <a:pPr lvl="3"/>
            <a:r>
              <a:rPr lang="en-US" sz="1400" dirty="0" smtClean="0">
                <a:solidFill>
                  <a:srgbClr val="002060"/>
                </a:solidFill>
              </a:rPr>
              <a:t>Scharfetter </a:t>
            </a:r>
            <a:r>
              <a:rPr lang="en-US" sz="1400" dirty="0">
                <a:solidFill>
                  <a:srgbClr val="002060"/>
                </a:solidFill>
              </a:rPr>
              <a:t>and </a:t>
            </a:r>
            <a:r>
              <a:rPr lang="en-US" sz="1400" dirty="0" smtClean="0">
                <a:solidFill>
                  <a:srgbClr val="002060"/>
                </a:solidFill>
              </a:rPr>
              <a:t>Gummel</a:t>
            </a:r>
            <a:r>
              <a:rPr lang="en-US" sz="1400" dirty="0">
                <a:solidFill>
                  <a:srgbClr val="002060"/>
                </a:solidFill>
              </a:rPr>
              <a:t>, IEEE Trans. Elec. </a:t>
            </a:r>
            <a:r>
              <a:rPr lang="en-US" sz="1400" dirty="0" smtClean="0">
                <a:solidFill>
                  <a:srgbClr val="002060"/>
                </a:solidFill>
              </a:rPr>
              <a:t>Dev.</a:t>
            </a:r>
            <a:r>
              <a:rPr lang="en-US" sz="1400" b="1" dirty="0" smtClean="0">
                <a:solidFill>
                  <a:srgbClr val="002060"/>
                </a:solidFill>
              </a:rPr>
              <a:t>16</a:t>
            </a:r>
            <a:r>
              <a:rPr lang="en-US" sz="1400" dirty="0">
                <a:solidFill>
                  <a:srgbClr val="002060"/>
                </a:solidFill>
              </a:rPr>
              <a:t>, 64 (</a:t>
            </a:r>
            <a:r>
              <a:rPr lang="en-US" sz="1400" dirty="0" smtClean="0">
                <a:solidFill>
                  <a:srgbClr val="002060"/>
                </a:solidFill>
              </a:rPr>
              <a:t>1969)</a:t>
            </a:r>
          </a:p>
          <a:p>
            <a:pPr lvl="3"/>
            <a:r>
              <a:rPr lang="de-DE" sz="1400" dirty="0" smtClean="0">
                <a:solidFill>
                  <a:srgbClr val="002060"/>
                </a:solidFill>
              </a:rPr>
              <a:t>P</a:t>
            </a:r>
            <a:r>
              <a:rPr lang="de-DE" sz="1400" dirty="0">
                <a:solidFill>
                  <a:srgbClr val="002060"/>
                </a:solidFill>
              </a:rPr>
              <a:t>. </a:t>
            </a:r>
            <a:r>
              <a:rPr lang="de-DE" sz="1400" dirty="0" smtClean="0">
                <a:solidFill>
                  <a:srgbClr val="002060"/>
                </a:solidFill>
              </a:rPr>
              <a:t>Markowich, et al, </a:t>
            </a:r>
            <a:r>
              <a:rPr lang="fr-FR" sz="1400" dirty="0" smtClean="0">
                <a:solidFill>
                  <a:srgbClr val="002060"/>
                </a:solidFill>
              </a:rPr>
              <a:t>IEEE </a:t>
            </a:r>
            <a:r>
              <a:rPr lang="fr-FR" sz="1400" dirty="0">
                <a:solidFill>
                  <a:srgbClr val="002060"/>
                </a:solidFill>
              </a:rPr>
              <a:t>Trans. Elec. Dev. </a:t>
            </a:r>
            <a:r>
              <a:rPr lang="fr-FR" sz="1400" b="1" dirty="0">
                <a:solidFill>
                  <a:srgbClr val="002060"/>
                </a:solidFill>
              </a:rPr>
              <a:t>30</a:t>
            </a:r>
            <a:r>
              <a:rPr lang="fr-FR" sz="1400" dirty="0">
                <a:solidFill>
                  <a:srgbClr val="002060"/>
                </a:solidFill>
              </a:rPr>
              <a:t>, 1165 (1983</a:t>
            </a:r>
            <a:r>
              <a:rPr lang="fr-FR" sz="1400" dirty="0" smtClean="0">
                <a:solidFill>
                  <a:srgbClr val="002060"/>
                </a:solidFill>
              </a:rPr>
              <a:t>).</a:t>
            </a:r>
          </a:p>
          <a:p>
            <a:pPr lvl="3"/>
            <a:r>
              <a:rPr lang="en-US" sz="1400" dirty="0" smtClean="0">
                <a:solidFill>
                  <a:srgbClr val="002060"/>
                </a:solidFill>
              </a:rPr>
              <a:t>Zheng</a:t>
            </a:r>
            <a:r>
              <a:rPr lang="en-US" sz="1400" dirty="0">
                <a:solidFill>
                  <a:srgbClr val="002060"/>
                </a:solidFill>
              </a:rPr>
              <a:t>, </a:t>
            </a:r>
            <a:r>
              <a:rPr lang="en-US" sz="1400" dirty="0" smtClean="0">
                <a:solidFill>
                  <a:srgbClr val="002060"/>
                </a:solidFill>
              </a:rPr>
              <a:t>Chen</a:t>
            </a:r>
            <a:r>
              <a:rPr lang="en-US" sz="1400" dirty="0">
                <a:solidFill>
                  <a:srgbClr val="002060"/>
                </a:solidFill>
              </a:rPr>
              <a:t>, and G.-W. Wei, J. Comp. Phys. </a:t>
            </a:r>
            <a:r>
              <a:rPr lang="en-US" sz="1400" b="1" dirty="0">
                <a:solidFill>
                  <a:srgbClr val="002060"/>
                </a:solidFill>
              </a:rPr>
              <a:t>230</a:t>
            </a:r>
            <a:r>
              <a:rPr lang="en-US" sz="1400" dirty="0">
                <a:solidFill>
                  <a:srgbClr val="002060"/>
                </a:solidFill>
              </a:rPr>
              <a:t>, </a:t>
            </a:r>
            <a:r>
              <a:rPr lang="en-US" sz="1400" dirty="0" smtClean="0">
                <a:solidFill>
                  <a:srgbClr val="002060"/>
                </a:solidFill>
              </a:rPr>
              <a:t>5239 (2011).</a:t>
            </a:r>
          </a:p>
          <a:p>
            <a:pPr lvl="3"/>
            <a:r>
              <a:rPr lang="en-US" sz="1400" dirty="0" smtClean="0">
                <a:solidFill>
                  <a:srgbClr val="002060"/>
                </a:solidFill>
              </a:rPr>
              <a:t>Geng</a:t>
            </a:r>
            <a:r>
              <a:rPr lang="en-US" sz="1400" dirty="0">
                <a:solidFill>
                  <a:srgbClr val="002060"/>
                </a:solidFill>
              </a:rPr>
              <a:t>, S. Yu, and </a:t>
            </a:r>
            <a:r>
              <a:rPr lang="en-US" sz="1400" dirty="0" smtClean="0">
                <a:solidFill>
                  <a:srgbClr val="002060"/>
                </a:solidFill>
              </a:rPr>
              <a:t>G.-W. Wei</a:t>
            </a:r>
            <a:r>
              <a:rPr lang="en-US" sz="1400" dirty="0">
                <a:solidFill>
                  <a:srgbClr val="002060"/>
                </a:solidFill>
              </a:rPr>
              <a:t>, J. Chem. Phys. </a:t>
            </a:r>
            <a:r>
              <a:rPr lang="en-US" sz="1400" b="1" dirty="0">
                <a:solidFill>
                  <a:srgbClr val="002060"/>
                </a:solidFill>
              </a:rPr>
              <a:t>127</a:t>
            </a:r>
            <a:r>
              <a:rPr lang="en-US" sz="1400" dirty="0">
                <a:solidFill>
                  <a:srgbClr val="002060"/>
                </a:solidFill>
              </a:rPr>
              <a:t>, 114106 (2007</a:t>
            </a:r>
            <a:r>
              <a:rPr lang="en-US" sz="1400" dirty="0" smtClean="0">
                <a:solidFill>
                  <a:srgbClr val="002060"/>
                </a:solidFill>
              </a:rPr>
              <a:t>).</a:t>
            </a:r>
          </a:p>
          <a:p>
            <a:pPr lvl="3"/>
            <a:r>
              <a:rPr lang="en-US" sz="1400" dirty="0">
                <a:solidFill>
                  <a:srgbClr val="002060"/>
                </a:solidFill>
              </a:rPr>
              <a:t>S. M. Hou and X.-D. Liu, J. Comput. Phys. </a:t>
            </a:r>
            <a:r>
              <a:rPr lang="en-US" sz="1400" b="1" dirty="0">
                <a:solidFill>
                  <a:srgbClr val="002060"/>
                </a:solidFill>
              </a:rPr>
              <a:t>202</a:t>
            </a:r>
            <a:r>
              <a:rPr lang="en-US" sz="1400" dirty="0">
                <a:solidFill>
                  <a:srgbClr val="002060"/>
                </a:solidFill>
              </a:rPr>
              <a:t>, 411 (2005</a:t>
            </a:r>
            <a:r>
              <a:rPr lang="en-US" sz="1400" dirty="0" smtClean="0">
                <a:solidFill>
                  <a:srgbClr val="002060"/>
                </a:solidFill>
              </a:rPr>
              <a:t>).</a:t>
            </a:r>
          </a:p>
          <a:p>
            <a:pPr lvl="3"/>
            <a:r>
              <a:rPr lang="fr-FR" sz="1400" dirty="0">
                <a:solidFill>
                  <a:srgbClr val="002060"/>
                </a:solidFill>
              </a:rPr>
              <a:t>J.-L. Liu, J. Comp. Phys. </a:t>
            </a:r>
            <a:r>
              <a:rPr lang="fr-FR" sz="1400" b="1" dirty="0">
                <a:solidFill>
                  <a:srgbClr val="002060"/>
                </a:solidFill>
              </a:rPr>
              <a:t>247</a:t>
            </a:r>
            <a:r>
              <a:rPr lang="fr-FR" sz="1400" dirty="0">
                <a:solidFill>
                  <a:srgbClr val="002060"/>
                </a:solidFill>
              </a:rPr>
              <a:t>, 88 (2013</a:t>
            </a:r>
            <a:r>
              <a:rPr lang="fr-FR" sz="1400" dirty="0" smtClean="0">
                <a:solidFill>
                  <a:srgbClr val="002060"/>
                </a:solidFill>
              </a:rPr>
              <a:t>).</a:t>
            </a:r>
          </a:p>
          <a:p>
            <a:pPr lvl="2"/>
            <a:endParaRPr lang="en-US" sz="1400" dirty="0" smtClean="0">
              <a:solidFill>
                <a:srgbClr val="002060"/>
              </a:solidFill>
            </a:endParaRPr>
          </a:p>
          <a:p>
            <a:pPr marL="342900" indent="-342900">
              <a:buAutoNum type="arabicParenR" startAt="4"/>
            </a:pPr>
            <a:r>
              <a:rPr lang="en-US" dirty="0" smtClean="0">
                <a:solidFill>
                  <a:srgbClr val="002060"/>
                </a:solidFill>
              </a:rPr>
              <a:t>Modified Successive Over-relaxation SOR for fourth order PNPF</a:t>
            </a:r>
          </a:p>
          <a:p>
            <a:pPr marL="342900" indent="-342900">
              <a:buAutoNum type="arabicParenR" startAt="4"/>
            </a:pP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6467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0212" y="156820"/>
            <a:ext cx="8424936" cy="630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rial Black" panose="020B0A04020102020204" pitchFamily="34" charset="0"/>
              </a:rPr>
              <a:t>Poisson Fermi Analysis</a:t>
            </a:r>
            <a:br>
              <a:rPr lang="en-US" sz="2000" dirty="0" smtClean="0">
                <a:latin typeface="Arial Black" panose="020B0A04020102020204" pitchFamily="34" charset="0"/>
              </a:rPr>
            </a:br>
            <a:r>
              <a:rPr lang="en-US" sz="1800" i="1" u="sng" dirty="0" smtClean="0">
                <a:latin typeface="+mn-lt"/>
              </a:rPr>
              <a:t>Status Report</a:t>
            </a:r>
          </a:p>
          <a:p>
            <a:pPr algn="ctr"/>
            <a:endParaRPr lang="en-US" sz="2000" dirty="0">
              <a:latin typeface="Arial Black" panose="020B0A04020102020204" pitchFamily="34" charset="0"/>
            </a:endParaRPr>
          </a:p>
          <a:p>
            <a:pPr algn="ctr"/>
            <a:r>
              <a:rPr lang="en-US" i="1" dirty="0" smtClean="0">
                <a:latin typeface="+mn-lt"/>
              </a:rPr>
              <a:t>Nonequilibrium</a:t>
            </a:r>
            <a:r>
              <a:rPr lang="en-US" i="1" dirty="0">
                <a:latin typeface="+mn-lt"/>
              </a:rPr>
              <a:t> </a:t>
            </a:r>
            <a:r>
              <a:rPr lang="en-US" i="1" dirty="0" smtClean="0">
                <a:latin typeface="+mn-lt"/>
              </a:rPr>
              <a:t>implemented fully in 3D Code to accommodate 3D Protein Structures</a:t>
            </a:r>
          </a:p>
          <a:p>
            <a:pPr algn="ctr"/>
            <a:r>
              <a:rPr lang="en-US" i="1" dirty="0" smtClean="0">
                <a:latin typeface="+mn-lt"/>
              </a:rPr>
              <a:t>But only partially compared to experiments</a:t>
            </a:r>
          </a:p>
          <a:p>
            <a:pPr algn="ctr"/>
            <a:r>
              <a:rPr lang="en-US" i="1" dirty="0" smtClean="0">
                <a:latin typeface="+mn-lt"/>
              </a:rPr>
              <a:t>In Bulk or Channels, so far.</a:t>
            </a:r>
          </a:p>
          <a:p>
            <a:endParaRPr lang="en-US" i="1" dirty="0" smtClean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u="sng" dirty="0">
                <a:latin typeface="Arial Black" panose="020B0A04020102020204" pitchFamily="34" charset="0"/>
              </a:rPr>
              <a:t>Gramicidin</a:t>
            </a:r>
            <a:r>
              <a:rPr lang="en-US" sz="2000" dirty="0">
                <a:latin typeface="Arial Black" panose="020B0A04020102020204" pitchFamily="34" charset="0"/>
              </a:rPr>
              <a:t> </a:t>
            </a:r>
            <a:r>
              <a:rPr lang="en-US" i="1" dirty="0" smtClean="0"/>
              <a:t>(tested with </a:t>
            </a:r>
            <a:r>
              <a:rPr lang="en-US" b="1" i="1" u="sng" dirty="0" smtClean="0"/>
              <a:t>real three dimensional structure</a:t>
            </a:r>
            <a:r>
              <a:rPr lang="en-US" i="1" dirty="0" smtClean="0"/>
              <a:t>, including flow) </a:t>
            </a:r>
            <a:br>
              <a:rPr lang="en-US" i="1" dirty="0" smtClean="0"/>
            </a:br>
            <a:r>
              <a:rPr lang="en-US" i="1" dirty="0" smtClean="0"/>
              <a:t>		</a:t>
            </a:r>
            <a:r>
              <a:rPr lang="en-US" sz="1200" i="1" dirty="0" smtClean="0"/>
              <a:t>Physical Review E, 2015. </a:t>
            </a:r>
            <a:r>
              <a:rPr lang="en-US" sz="1200" i="1" dirty="0" smtClean="0"/>
              <a:t>92:012711</a:t>
            </a:r>
            <a:br>
              <a:rPr lang="en-US" sz="1200" i="1" dirty="0" smtClean="0"/>
            </a:br>
            <a:r>
              <a:rPr lang="en-US" sz="800" b="1" i="1" dirty="0" smtClean="0"/>
              <a:t>	</a:t>
            </a:r>
            <a:endParaRPr lang="en-US" sz="800" i="1" dirty="0" smtClean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 </a:t>
            </a:r>
            <a:r>
              <a:rPr lang="en-US" sz="2000" dirty="0" smtClean="0">
                <a:latin typeface="Arial Black" panose="020B0A04020102020204" pitchFamily="34" charset="0"/>
              </a:rPr>
              <a:t>Ca</a:t>
            </a:r>
            <a:r>
              <a:rPr lang="en-US" i="1" baseline="-25000" dirty="0" smtClean="0">
                <a:latin typeface="Arial Black" panose="020B0A04020102020204" pitchFamily="34" charset="0"/>
              </a:rPr>
              <a:t>V</a:t>
            </a:r>
            <a:r>
              <a:rPr lang="en-US" sz="2000" dirty="0" smtClean="0">
                <a:latin typeface="Arial Black" panose="020B0A04020102020204" pitchFamily="34" charset="0"/>
              </a:rPr>
              <a:t>1</a:t>
            </a:r>
            <a:r>
              <a:rPr lang="en-US" sz="2000" i="1" dirty="0" smtClean="0">
                <a:latin typeface="+mn-lt"/>
              </a:rPr>
              <a:t>.n</a:t>
            </a:r>
            <a:r>
              <a:rPr lang="en-US" dirty="0" smtClean="0">
                <a:latin typeface="+mn-lt"/>
              </a:rPr>
              <a:t>   </a:t>
            </a:r>
            <a:r>
              <a:rPr lang="en-US" b="1" dirty="0" smtClean="0">
                <a:latin typeface="Arial Black" panose="020B0A04020102020204" pitchFamily="34" charset="0"/>
              </a:rPr>
              <a:t>EEEE</a:t>
            </a:r>
            <a:r>
              <a:rPr lang="en-US" dirty="0" smtClean="0">
                <a:latin typeface="+mn-lt"/>
              </a:rPr>
              <a:t>, i.e., </a:t>
            </a:r>
            <a:r>
              <a:rPr lang="en-US" b="1" dirty="0" smtClean="0">
                <a:latin typeface="+mn-lt"/>
              </a:rPr>
              <a:t>L-type </a:t>
            </a:r>
            <a:r>
              <a:rPr lang="en-US" b="1" dirty="0">
                <a:latin typeface="+mn-lt"/>
              </a:rPr>
              <a:t>Calcium </a:t>
            </a:r>
            <a:r>
              <a:rPr lang="en-US" b="1" dirty="0" smtClean="0">
                <a:latin typeface="+mn-lt"/>
              </a:rPr>
              <a:t>Channel</a:t>
            </a:r>
            <a:r>
              <a:rPr lang="en-US" dirty="0" smtClean="0">
                <a:latin typeface="+mn-lt"/>
              </a:rPr>
              <a:t>, </a:t>
            </a:r>
            <a:r>
              <a:rPr lang="en-US" i="1" dirty="0" smtClean="0">
                <a:latin typeface="+mn-lt"/>
              </a:rPr>
              <a:t>tested with homology model </a:t>
            </a:r>
            <a:endParaRPr lang="en-US" i="1" dirty="0">
              <a:latin typeface="+mn-lt"/>
            </a:endParaRPr>
          </a:p>
          <a:p>
            <a:r>
              <a:rPr lang="en-US" b="1" dirty="0"/>
              <a:t>		</a:t>
            </a:r>
            <a:r>
              <a:rPr lang="en-US" sz="1200" i="1" dirty="0"/>
              <a:t>     J Phys Chem B, 2013 </a:t>
            </a:r>
            <a:r>
              <a:rPr lang="en-US" sz="1200" i="1" dirty="0"/>
              <a:t>117:12051 (nonequilibrium data is scarce)</a:t>
            </a:r>
            <a:endParaRPr lang="en-US" sz="1200" i="1" dirty="0"/>
          </a:p>
          <a:p>
            <a:r>
              <a:rPr lang="en-US" sz="800" b="1" i="1" dirty="0"/>
              <a:t>	</a:t>
            </a:r>
            <a:endParaRPr lang="en-US" sz="800" b="1" i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u="sng" dirty="0">
                <a:latin typeface="Arial Black" panose="020B0A04020102020204" pitchFamily="34" charset="0"/>
              </a:rPr>
              <a:t>PNPF</a:t>
            </a:r>
            <a:r>
              <a:rPr lang="en-US" dirty="0" smtClean="0">
                <a:latin typeface="Arial Black" panose="020B0A04020102020204" pitchFamily="34" charset="0"/>
              </a:rPr>
              <a:t>  Poisson-Nernst-Planck-Fermi </a:t>
            </a:r>
            <a:r>
              <a:rPr lang="en-US" dirty="0" smtClean="0">
                <a:latin typeface="+mn-lt"/>
              </a:rPr>
              <a:t>for systems with volume saturation</a:t>
            </a:r>
          </a:p>
          <a:p>
            <a:r>
              <a:rPr lang="en-US" dirty="0">
                <a:latin typeface="Arial Black" panose="020B0A04020102020204" pitchFamily="34" charset="0"/>
              </a:rPr>
              <a:t> </a:t>
            </a:r>
            <a:r>
              <a:rPr lang="en-US" dirty="0" smtClean="0">
                <a:latin typeface="Arial Black" panose="020B0A04020102020204" pitchFamily="34" charset="0"/>
              </a:rPr>
              <a:t>           </a:t>
            </a:r>
            <a:r>
              <a:rPr lang="en-US" dirty="0" smtClean="0">
                <a:latin typeface="+mn-lt"/>
              </a:rPr>
              <a:t>General PDE, Cahn-Hilliard </a:t>
            </a:r>
            <a:r>
              <a:rPr lang="en-US" dirty="0">
                <a:latin typeface="+mn-lt"/>
              </a:rPr>
              <a:t>Type, Four Order</a:t>
            </a:r>
            <a:r>
              <a:rPr lang="en-US" dirty="0" smtClean="0">
                <a:latin typeface="+mn-lt"/>
              </a:rPr>
              <a:t>, Pair of 2</a:t>
            </a:r>
            <a:r>
              <a:rPr lang="en-US" baseline="30000" dirty="0" smtClean="0">
                <a:latin typeface="+mn-lt"/>
              </a:rPr>
              <a:t>nd</a:t>
            </a:r>
            <a:r>
              <a:rPr lang="en-US" dirty="0" smtClean="0">
                <a:latin typeface="+mn-lt"/>
              </a:rPr>
              <a:t> order PDE’s</a:t>
            </a:r>
          </a:p>
          <a:p>
            <a:r>
              <a:rPr lang="en-US" dirty="0" smtClean="0">
                <a:latin typeface="+mn-lt"/>
              </a:rPr>
              <a:t>                                  </a:t>
            </a:r>
            <a:r>
              <a:rPr lang="en-US" dirty="0" smtClean="0">
                <a:latin typeface="+mn-lt"/>
              </a:rPr>
              <a:t> </a:t>
            </a:r>
            <a:r>
              <a:rPr lang="en-US" sz="1400" i="1" dirty="0"/>
              <a:t>Not yet tested by comparison to bulk data </a:t>
            </a:r>
          </a:p>
          <a:p>
            <a:pPr algn="ctr"/>
            <a:r>
              <a:rPr lang="en-US" sz="1200" i="1" dirty="0"/>
              <a:t>J Chem Phys, 2014. </a:t>
            </a:r>
            <a:r>
              <a:rPr lang="en-US" sz="1200" i="1" dirty="0"/>
              <a:t>141:075102; </a:t>
            </a:r>
            <a:r>
              <a:rPr lang="en-US" sz="1200" i="1" dirty="0"/>
              <a:t>J Chem </a:t>
            </a:r>
            <a:r>
              <a:rPr lang="en-US" sz="1200" i="1" dirty="0"/>
              <a:t>Phys,141:22D532  </a:t>
            </a:r>
            <a:endParaRPr lang="en-US" sz="1200" i="1" dirty="0" smtClean="0"/>
          </a:p>
          <a:p>
            <a:pPr algn="ctr"/>
            <a:r>
              <a:rPr lang="en-US" sz="2000" u="sng" dirty="0" smtClean="0">
                <a:latin typeface="Arial Black" panose="020B0A04020102020204" pitchFamily="34" charset="0"/>
              </a:rPr>
              <a:t>Numerical </a:t>
            </a:r>
            <a:r>
              <a:rPr lang="en-US" sz="2000" u="sng" dirty="0">
                <a:latin typeface="Arial Black" panose="020B0A04020102020204" pitchFamily="34" charset="0"/>
              </a:rPr>
              <a:t>Procedures</a:t>
            </a:r>
            <a:r>
              <a:rPr lang="en-US" dirty="0" smtClean="0">
                <a:latin typeface="+mn-lt"/>
              </a:rPr>
              <a:t>  tailored to PNPF have been implemented</a:t>
            </a:r>
            <a:r>
              <a:rPr lang="en-US" i="1" dirty="0" smtClean="0">
                <a:latin typeface="+mn-lt"/>
              </a:rPr>
              <a:t> (tested)</a:t>
            </a:r>
            <a:r>
              <a:rPr lang="en-US" i="1" dirty="0" smtClean="0"/>
              <a:t/>
            </a:r>
            <a:br>
              <a:rPr lang="en-US" i="1" dirty="0" smtClean="0"/>
            </a:br>
            <a:r>
              <a:rPr lang="en-US" sz="1200" i="1" dirty="0" smtClean="0"/>
              <a:t>J </a:t>
            </a:r>
            <a:r>
              <a:rPr lang="en-US" sz="1200" i="1" dirty="0"/>
              <a:t>Comp Phys, 2013 247:88; </a:t>
            </a:r>
            <a:r>
              <a:rPr lang="en-US" sz="1200" i="1" dirty="0" smtClean="0"/>
              <a:t>Phys Rev </a:t>
            </a:r>
            <a:r>
              <a:rPr lang="en-US" sz="1200" i="1" dirty="0"/>
              <a:t>E, 2015. </a:t>
            </a:r>
            <a:r>
              <a:rPr lang="en-US" sz="1200" i="1" dirty="0" smtClean="0"/>
              <a:t>92:012711 </a:t>
            </a:r>
            <a:r>
              <a:rPr lang="en-US" sz="800" i="1" dirty="0" smtClean="0"/>
              <a:t/>
            </a:r>
            <a:br>
              <a:rPr lang="en-US" sz="800" i="1" dirty="0" smtClean="0"/>
            </a:br>
            <a:endParaRPr lang="en-US" dirty="0" smtClean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u="sng" dirty="0" smtClean="0">
                <a:latin typeface="Arial Black" panose="020B0A04020102020204" pitchFamily="34" charset="0"/>
              </a:rPr>
              <a:t>NCX</a:t>
            </a:r>
            <a:r>
              <a:rPr lang="en-US" sz="2000" dirty="0" smtClean="0">
                <a:latin typeface="Arial Black" panose="020B0A04020102020204" pitchFamily="34" charset="0"/>
              </a:rPr>
              <a:t> </a:t>
            </a:r>
            <a:r>
              <a:rPr lang="en-US" dirty="0" smtClean="0">
                <a:latin typeface="Arial Black" panose="020B0A04020102020204" pitchFamily="34" charset="0"/>
              </a:rPr>
              <a:t>Cardiac Ca</a:t>
            </a:r>
            <a:r>
              <a:rPr lang="en-US" baseline="30000" dirty="0" smtClean="0">
                <a:latin typeface="Arial Black" panose="020B0A04020102020204" pitchFamily="34" charset="0"/>
              </a:rPr>
              <a:t>2+</a:t>
            </a:r>
            <a:r>
              <a:rPr lang="en-US" dirty="0" smtClean="0">
                <a:latin typeface="Arial Black" panose="020B0A04020102020204" pitchFamily="34" charset="0"/>
              </a:rPr>
              <a:t>/Na</a:t>
            </a:r>
            <a:r>
              <a:rPr lang="en-US" baseline="30000" dirty="0" smtClean="0">
                <a:latin typeface="Arial Black" panose="020B0A04020102020204" pitchFamily="34" charset="0"/>
              </a:rPr>
              <a:t>+</a:t>
            </a:r>
            <a:r>
              <a:rPr lang="en-US" dirty="0" smtClean="0">
                <a:latin typeface="Arial Black" panose="020B0A04020102020204" pitchFamily="34" charset="0"/>
              </a:rPr>
              <a:t> exchanger</a:t>
            </a:r>
            <a:r>
              <a:rPr lang="en-US" sz="2000" dirty="0" smtClean="0">
                <a:latin typeface="Arial Black" panose="020B0A04020102020204" pitchFamily="34" charset="0"/>
              </a:rPr>
              <a:t> </a:t>
            </a:r>
            <a:r>
              <a:rPr lang="en-US" dirty="0" smtClean="0">
                <a:latin typeface="+mn-lt"/>
              </a:rPr>
              <a:t>branched</a:t>
            </a:r>
            <a:r>
              <a:rPr lang="en-US" sz="1800" dirty="0" smtClean="0">
                <a:latin typeface="+mn-lt"/>
              </a:rPr>
              <a:t> </a:t>
            </a:r>
            <a:r>
              <a:rPr lang="en-US" sz="1800" dirty="0" smtClean="0">
                <a:latin typeface="Arial Black" panose="020B0A04020102020204" pitchFamily="34" charset="0"/>
              </a:rPr>
              <a:t>Y</a:t>
            </a:r>
            <a:r>
              <a:rPr lang="en-US" dirty="0" smtClean="0">
                <a:latin typeface="+mn-lt"/>
              </a:rPr>
              <a:t> shape </a:t>
            </a:r>
            <a:r>
              <a:rPr lang="en-US" b="1" dirty="0" smtClean="0">
                <a:latin typeface="+mn-lt"/>
              </a:rPr>
              <a:t>KNOWN</a:t>
            </a:r>
            <a:r>
              <a:rPr lang="en-US" dirty="0" smtClean="0">
                <a:latin typeface="+mn-lt"/>
              </a:rPr>
              <a:t> structure.</a:t>
            </a:r>
          </a:p>
          <a:p>
            <a:r>
              <a:rPr lang="en-US" dirty="0" smtClean="0">
                <a:latin typeface="+mn-lt"/>
              </a:rPr>
              <a:t>             </a:t>
            </a:r>
            <a:r>
              <a:rPr lang="en-US" u="sng" dirty="0" smtClean="0">
                <a:latin typeface="+mn-lt"/>
              </a:rPr>
              <a:t>Physical analysis </a:t>
            </a:r>
            <a:r>
              <a:rPr lang="en-US" u="sng" dirty="0" smtClean="0">
                <a:latin typeface="+mn-lt"/>
              </a:rPr>
              <a:t>of a transporter</a:t>
            </a:r>
            <a:r>
              <a:rPr lang="en-US" dirty="0" smtClean="0">
                <a:latin typeface="+mn-lt"/>
              </a:rPr>
              <a:t> using consistent mathematics</a:t>
            </a:r>
          </a:p>
          <a:p>
            <a:r>
              <a:rPr lang="en-US" i="1" dirty="0" smtClean="0">
                <a:latin typeface="+mn-lt"/>
              </a:rPr>
              <a:t>		using crystallographic structure  </a:t>
            </a:r>
            <a:br>
              <a:rPr lang="en-US" i="1" dirty="0" smtClean="0">
                <a:latin typeface="+mn-lt"/>
              </a:rPr>
            </a:br>
            <a:r>
              <a:rPr lang="en-US" i="1" dirty="0" smtClean="0">
                <a:latin typeface="+mn-lt"/>
              </a:rPr>
              <a:t>		</a:t>
            </a:r>
            <a:r>
              <a:rPr lang="en-US" sz="1200" i="1" dirty="0" smtClean="0">
                <a:latin typeface="+mn-lt"/>
              </a:rPr>
              <a:t>Liu &amp; Eisenberg, Neurosciences 2015</a:t>
            </a:r>
            <a:r>
              <a:rPr lang="en-US" sz="1200" dirty="0"/>
              <a:t> </a:t>
            </a:r>
            <a:r>
              <a:rPr lang="en-US" sz="1200" dirty="0" smtClean="0"/>
              <a:t>:450.09</a:t>
            </a:r>
            <a:endParaRPr lang="en-US" sz="1200" i="1" dirty="0" smtClean="0"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460432" y="6413481"/>
            <a:ext cx="537828" cy="457200"/>
          </a:xfrm>
        </p:spPr>
        <p:txBody>
          <a:bodyPr/>
          <a:lstStyle/>
          <a:p>
            <a:pPr>
              <a:defRPr/>
            </a:pPr>
            <a:fld id="{E992E85B-D96E-4C64-8DCC-FF1FED9104FA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48</a:t>
            </a:fld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890016" y="3039004"/>
            <a:ext cx="902208" cy="12193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" name="Oval 3"/>
          <p:cNvSpPr>
            <a:spLocks noChangeAspect="1"/>
          </p:cNvSpPr>
          <p:nvPr/>
        </p:nvSpPr>
        <p:spPr>
          <a:xfrm flipH="1">
            <a:off x="615445" y="4507416"/>
            <a:ext cx="45720" cy="4572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txBody>
          <a:bodyPr rtlCol="0" anchor="ctr">
            <a:spAutoFit/>
          </a:bodyPr>
          <a:lstStyle/>
          <a:p>
            <a:pPr algn="ctr"/>
            <a:endParaRPr lang="en-US" i="1" dirty="0" smtClean="0"/>
          </a:p>
        </p:txBody>
      </p:sp>
    </p:spTree>
    <p:extLst>
      <p:ext uri="{BB962C8B-B14F-4D97-AF65-F5344CB8AC3E}">
        <p14:creationId xmlns:p14="http://schemas.microsoft.com/office/powerpoint/2010/main" val="9877686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shade val="30000"/>
                <a:satMod val="115000"/>
              </a:schemeClr>
            </a:gs>
            <a:gs pos="45000">
              <a:srgbClr val="AECCCE"/>
            </a:gs>
            <a:gs pos="100000">
              <a:schemeClr val="accent1">
                <a:shade val="100000"/>
                <a:satMod val="115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92E85B-D96E-4C64-8DCC-FF1FED9104FA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49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3699" y="3597564"/>
            <a:ext cx="5187950" cy="287943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15616" y="184581"/>
            <a:ext cx="2156647" cy="236240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734469" y="413729"/>
            <a:ext cx="502719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Arial Black" panose="020B0A04020102020204" pitchFamily="34" charset="0"/>
              </a:rPr>
              <a:t>Gramicidin A</a:t>
            </a:r>
          </a:p>
          <a:p>
            <a:pPr algn="ctr"/>
            <a:r>
              <a:rPr lang="en-US" sz="2000" dirty="0" smtClean="0">
                <a:latin typeface="Arial Black" panose="020B0A04020102020204" pitchFamily="34" charset="0"/>
              </a:rPr>
              <a:t>Unusual SMALL Bacterial Channel</a:t>
            </a:r>
          </a:p>
          <a:p>
            <a:pPr algn="ctr"/>
            <a:r>
              <a:rPr lang="en-US" sz="2000" i="1" dirty="0" smtClean="0">
                <a:latin typeface="+mn-lt"/>
              </a:rPr>
              <a:t>often simulated and studied</a:t>
            </a:r>
          </a:p>
          <a:p>
            <a:pPr algn="ctr"/>
            <a:r>
              <a:rPr lang="en-US" sz="1200" b="1" i="1" dirty="0" smtClean="0">
                <a:latin typeface="+mn-lt"/>
              </a:rPr>
              <a:t>Margaret Thatcher, </a:t>
            </a:r>
          </a:p>
          <a:p>
            <a:pPr algn="ctr"/>
            <a:r>
              <a:rPr lang="en-US" sz="1200" b="1" i="1" dirty="0" smtClean="0">
                <a:latin typeface="+mn-lt"/>
              </a:rPr>
              <a:t>student of Nobelist Dorothy Hodgkin</a:t>
            </a:r>
          </a:p>
          <a:p>
            <a:pPr algn="ctr"/>
            <a:r>
              <a:rPr lang="en-US" sz="1200" b="1" i="1" dirty="0" smtClean="0">
                <a:latin typeface="+mn-lt"/>
              </a:rPr>
              <a:t>Bonnie Wallace leading worker</a:t>
            </a:r>
            <a:endParaRPr lang="en-US" sz="1200" b="1" i="1" dirty="0"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40686" y="2136671"/>
            <a:ext cx="65966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 Black" panose="020B0A04020102020204" pitchFamily="34" charset="0"/>
              </a:rPr>
              <a:t>Validation of PNP  Solvers </a:t>
            </a:r>
            <a:br>
              <a:rPr lang="en-US" dirty="0" smtClean="0">
                <a:latin typeface="Arial Black" panose="020B0A04020102020204" pitchFamily="34" charset="0"/>
              </a:rPr>
            </a:br>
            <a:r>
              <a:rPr lang="en-US" dirty="0" smtClean="0">
                <a:latin typeface="Arial Black" panose="020B0A04020102020204" pitchFamily="34" charset="0"/>
              </a:rPr>
              <a:t>with Exact Solution</a:t>
            </a:r>
          </a:p>
          <a:p>
            <a:pPr algn="ctr"/>
            <a:r>
              <a:rPr lang="en-US" dirty="0" smtClean="0">
                <a:latin typeface="+mn-lt"/>
              </a:rPr>
              <a:t>following the lead of </a:t>
            </a:r>
            <a:br>
              <a:rPr lang="en-US" dirty="0" smtClean="0">
                <a:latin typeface="+mn-lt"/>
              </a:rPr>
            </a:br>
            <a:r>
              <a:rPr lang="en-US" b="1" dirty="0" smtClean="0">
                <a:latin typeface="+mn-lt"/>
              </a:rPr>
              <a:t>Zh</a:t>
            </a:r>
            <a:r>
              <a:rPr lang="en-US" b="1" dirty="0" smtClean="0"/>
              <a:t>eng, Chen &amp; Wei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J</a:t>
            </a:r>
            <a:r>
              <a:rPr lang="en-US" dirty="0"/>
              <a:t>. Comp. Phys. (2011</a:t>
            </a:r>
            <a:r>
              <a:rPr lang="en-US" dirty="0" smtClean="0"/>
              <a:t>) </a:t>
            </a:r>
            <a:r>
              <a:rPr lang="en-US" b="1" dirty="0" smtClean="0"/>
              <a:t>230</a:t>
            </a:r>
            <a:r>
              <a:rPr lang="en-US" dirty="0"/>
              <a:t>:</a:t>
            </a:r>
            <a:r>
              <a:rPr lang="en-US" dirty="0" smtClean="0"/>
              <a:t> </a:t>
            </a:r>
            <a:r>
              <a:rPr lang="en-US" dirty="0"/>
              <a:t>5239</a:t>
            </a:r>
          </a:p>
          <a:p>
            <a:r>
              <a:rPr lang="en-US" dirty="0" smtClean="0"/>
              <a:t>.</a:t>
            </a:r>
            <a:r>
              <a:rPr lang="en-US" dirty="0" smtClean="0">
                <a:latin typeface="Arial Black" panose="020B0A04020102020204" pitchFamily="34" charset="0"/>
              </a:rPr>
              <a:t> </a:t>
            </a:r>
            <a:endParaRPr lang="en-US" dirty="0">
              <a:latin typeface="Arial Black" panose="020B0A04020102020204" pitchFamily="34" charset="0"/>
            </a:endParaRPr>
          </a:p>
        </p:txBody>
      </p:sp>
      <p:sp useBgFill="1">
        <p:nvSpPr>
          <p:cNvPr id="5" name="Rectangle 4"/>
          <p:cNvSpPr/>
          <p:nvPr/>
        </p:nvSpPr>
        <p:spPr bwMode="auto">
          <a:xfrm>
            <a:off x="1115616" y="2513217"/>
            <a:ext cx="2372725" cy="183141"/>
          </a:xfrm>
          <a:prstGeom prst="rect">
            <a:avLst/>
          </a:prstGeom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137160" rIns="91440" bIns="13716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48938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EC1E1-7501-4D33-8C87-47C9277655F1}" type="slidenum">
              <a:rPr lang="en-US">
                <a:solidFill>
                  <a:srgbClr val="000000"/>
                </a:solidFill>
              </a:rPr>
              <a:pPr/>
              <a:t>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71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51169" y="0"/>
            <a:ext cx="7668049" cy="1317728"/>
          </a:xfrm>
        </p:spPr>
        <p:txBody>
          <a:bodyPr/>
          <a:lstStyle/>
          <a:p>
            <a:r>
              <a:rPr lang="en-US" sz="3600" b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A few atoms make a </a:t>
            </a:r>
            <a:br>
              <a:rPr lang="en-US" sz="3600" b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</a:br>
            <a:r>
              <a:rPr lang="en-US" sz="3600" b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BIG Difference</a:t>
            </a:r>
            <a:endParaRPr lang="en-US" sz="3600" b="1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48291"/>
            <a:ext cx="5635295" cy="4309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234332" y="670142"/>
            <a:ext cx="8851554" cy="5698447"/>
            <a:chOff x="234332" y="728700"/>
            <a:chExt cx="8851554" cy="5698447"/>
          </a:xfrm>
        </p:grpSpPr>
        <p:sp>
          <p:nvSpPr>
            <p:cNvPr id="271367" name="Text Box 7"/>
            <p:cNvSpPr txBox="1">
              <a:spLocks noChangeArrowheads="1"/>
            </p:cNvSpPr>
            <p:nvPr/>
          </p:nvSpPr>
          <p:spPr bwMode="auto">
            <a:xfrm>
              <a:off x="234332" y="5896232"/>
              <a:ext cx="2573472" cy="5309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900" b="1" i="1" dirty="0" smtClean="0">
                  <a:solidFill>
                    <a:srgbClr val="FFFFFF"/>
                  </a:solidFill>
                  <a:latin typeface="Arial"/>
                  <a:cs typeface="Arial"/>
                </a:rPr>
                <a:t>Current Voltage relation determined by </a:t>
              </a:r>
              <a:r>
                <a:rPr lang="en-US" sz="1050" b="1" i="1" dirty="0">
                  <a:solidFill>
                    <a:srgbClr val="FFFFFF"/>
                  </a:solidFill>
                  <a:latin typeface="Arial"/>
                  <a:cs typeface="Arial"/>
                </a:rPr>
                <a:t>John Tang </a:t>
              </a:r>
              <a:br>
                <a:rPr lang="en-US" sz="1050" b="1" i="1" dirty="0">
                  <a:solidFill>
                    <a:srgbClr val="FFFFFF"/>
                  </a:solidFill>
                  <a:latin typeface="Arial"/>
                  <a:cs typeface="Arial"/>
                </a:rPr>
              </a:br>
              <a:r>
                <a:rPr lang="en-US" sz="900" b="1" i="1" dirty="0" smtClean="0">
                  <a:solidFill>
                    <a:srgbClr val="FFFFFF"/>
                  </a:solidFill>
                  <a:latin typeface="Arial"/>
                  <a:cs typeface="Arial"/>
                </a:rPr>
                <a:t>in </a:t>
              </a:r>
              <a:r>
                <a:rPr lang="en-US" sz="900" b="1" i="1" dirty="0">
                  <a:solidFill>
                    <a:srgbClr val="FFFFFF"/>
                  </a:solidFill>
                  <a:latin typeface="Arial"/>
                  <a:cs typeface="Arial"/>
                </a:rPr>
                <a:t>Bob Eisenberg’s Lab</a:t>
              </a:r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5815008" y="728700"/>
              <a:ext cx="3270878" cy="5390124"/>
              <a:chOff x="453524" y="496530"/>
              <a:chExt cx="3800078" cy="6628068"/>
            </a:xfrm>
          </p:grpSpPr>
          <p:grpSp>
            <p:nvGrpSpPr>
              <p:cNvPr id="5" name="Group 4"/>
              <p:cNvGrpSpPr/>
              <p:nvPr/>
            </p:nvGrpSpPr>
            <p:grpSpPr>
              <a:xfrm>
                <a:off x="453524" y="1610798"/>
                <a:ext cx="3758615" cy="5513800"/>
                <a:chOff x="2020374" y="445965"/>
                <a:chExt cx="5715871" cy="8343387"/>
              </a:xfrm>
            </p:grpSpPr>
            <p:grpSp>
              <p:nvGrpSpPr>
                <p:cNvPr id="271379" name="Group 19"/>
                <p:cNvGrpSpPr>
                  <a:grpSpLocks noChangeAspect="1"/>
                </p:cNvGrpSpPr>
                <p:nvPr/>
              </p:nvGrpSpPr>
              <p:grpSpPr bwMode="auto">
                <a:xfrm>
                  <a:off x="3905746" y="445965"/>
                  <a:ext cx="3830499" cy="4223790"/>
                  <a:chOff x="2235" y="75"/>
                  <a:chExt cx="4227" cy="4661"/>
                </a:xfrm>
              </p:grpSpPr>
              <p:pic>
                <p:nvPicPr>
                  <p:cNvPr id="271364" name="Picture 4" descr="ompf_per1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2455"/>
                  <a:stretch>
                    <a:fillRect/>
                  </a:stretch>
                </p:blipFill>
                <p:spPr bwMode="auto">
                  <a:xfrm>
                    <a:off x="2235" y="423"/>
                    <a:ext cx="4227" cy="431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</p:pic>
              <p:sp>
                <p:nvSpPr>
                  <p:cNvPr id="271365" name="Text Box 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235" y="75"/>
                    <a:ext cx="3709" cy="69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>
                    <a:spAutoFit/>
                  </a:bodyPr>
                  <a:lstStyle/>
                  <a:p>
                    <a:pPr algn="ctr">
                      <a:spcBef>
                        <a:spcPct val="50000"/>
                      </a:spcBef>
                    </a:pPr>
                    <a:r>
                      <a:rPr lang="en-US" b="1" dirty="0" err="1">
                        <a:solidFill>
                          <a:srgbClr val="FFFFFF"/>
                        </a:solidFill>
                        <a:latin typeface="Arial"/>
                        <a:cs typeface="Arial"/>
                      </a:rPr>
                      <a:t>Ompf</a:t>
                    </a:r>
                    <a:endParaRPr lang="en-US" b="1" dirty="0">
                      <a:solidFill>
                        <a:srgbClr val="FFFFFF"/>
                      </a:solidFill>
                      <a:latin typeface="Arial"/>
                      <a:cs typeface="Arial"/>
                    </a:endParaRPr>
                  </a:p>
                </p:txBody>
              </p:sp>
            </p:grpSp>
            <p:grpSp>
              <p:nvGrpSpPr>
                <p:cNvPr id="271378" name="Group 18"/>
                <p:cNvGrpSpPr>
                  <a:grpSpLocks noChangeAspect="1"/>
                </p:cNvGrpSpPr>
                <p:nvPr/>
              </p:nvGrpSpPr>
              <p:grpSpPr bwMode="auto">
                <a:xfrm>
                  <a:off x="2020374" y="4385228"/>
                  <a:ext cx="3813284" cy="4404124"/>
                  <a:chOff x="145" y="5036"/>
                  <a:chExt cx="4208" cy="4860"/>
                </a:xfrm>
              </p:grpSpPr>
              <p:pic>
                <p:nvPicPr>
                  <p:cNvPr id="271363" name="Picture 3" descr="g119d_per1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r="6258"/>
                  <a:stretch>
                    <a:fillRect/>
                  </a:stretch>
                </p:blipFill>
                <p:spPr bwMode="auto">
                  <a:xfrm>
                    <a:off x="145" y="5328"/>
                    <a:ext cx="4194" cy="4568"/>
                  </a:xfrm>
                  <a:prstGeom prst="rect">
                    <a:avLst/>
                  </a:prstGeom>
                  <a:solidFill>
                    <a:srgbClr val="5AB838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</p:pic>
              <p:sp>
                <p:nvSpPr>
                  <p:cNvPr id="271366" name="Text Box 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52" y="5036"/>
                    <a:ext cx="4201" cy="69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>
                    <a:spAutoFit/>
                  </a:bodyPr>
                  <a:lstStyle/>
                  <a:p>
                    <a:pPr algn="ctr">
                      <a:spcBef>
                        <a:spcPct val="50000"/>
                      </a:spcBef>
                    </a:pPr>
                    <a:r>
                      <a:rPr lang="en-US" b="1" dirty="0">
                        <a:solidFill>
                          <a:srgbClr val="00B0F0"/>
                        </a:solidFill>
                        <a:latin typeface="Arial"/>
                        <a:cs typeface="Arial"/>
                      </a:rPr>
                      <a:t>G</a:t>
                    </a:r>
                    <a:r>
                      <a:rPr lang="en-US" b="1" dirty="0">
                        <a:solidFill>
                          <a:srgbClr val="66E86F"/>
                        </a:solidFill>
                        <a:latin typeface="Arial"/>
                        <a:cs typeface="Arial"/>
                      </a:rPr>
                      <a:t>119</a:t>
                    </a:r>
                    <a:r>
                      <a:rPr lang="en-US" b="1" dirty="0">
                        <a:solidFill>
                          <a:srgbClr val="FF0000"/>
                        </a:solidFill>
                        <a:latin typeface="Arial"/>
                        <a:cs typeface="Arial"/>
                      </a:rPr>
                      <a:t>D</a:t>
                    </a:r>
                  </a:p>
                </p:txBody>
              </p:sp>
              <p:sp>
                <p:nvSpPr>
                  <p:cNvPr id="271374" name="Freeform 14"/>
                  <p:cNvSpPr>
                    <a:spLocks/>
                  </p:cNvSpPr>
                  <p:nvPr/>
                </p:nvSpPr>
                <p:spPr bwMode="auto">
                  <a:xfrm rot="21387378">
                    <a:off x="1869" y="5637"/>
                    <a:ext cx="471" cy="2147"/>
                  </a:xfrm>
                  <a:custGeom>
                    <a:avLst/>
                    <a:gdLst>
                      <a:gd name="T0" fmla="*/ 500 w 756"/>
                      <a:gd name="T1" fmla="*/ 0 h 1472"/>
                      <a:gd name="T2" fmla="*/ 43 w 756"/>
                      <a:gd name="T3" fmla="*/ 676 h 1472"/>
                      <a:gd name="T4" fmla="*/ 756 w 756"/>
                      <a:gd name="T5" fmla="*/ 1472 h 14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756" h="1472">
                        <a:moveTo>
                          <a:pt x="500" y="0"/>
                        </a:moveTo>
                        <a:cubicBezTo>
                          <a:pt x="250" y="215"/>
                          <a:pt x="0" y="431"/>
                          <a:pt x="43" y="676"/>
                        </a:cubicBezTo>
                        <a:cubicBezTo>
                          <a:pt x="86" y="921"/>
                          <a:pt x="642" y="1346"/>
                          <a:pt x="756" y="1472"/>
                        </a:cubicBezTo>
                      </a:path>
                    </a:pathLst>
                  </a:custGeom>
                  <a:noFill/>
                  <a:ln w="38100">
                    <a:solidFill>
                      <a:srgbClr val="66E86F"/>
                    </a:solidFill>
                    <a:round/>
                    <a:headEnd type="none" w="med" len="med"/>
                    <a:tailEnd type="stealth" w="lg" len="med"/>
                  </a:ln>
                  <a:effectLst/>
                  <a:scene3d>
                    <a:camera prst="orthographicFront"/>
                    <a:lightRig rig="threePt" dir="t"/>
                  </a:scene3d>
                  <a:sp3d contourW="12700"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algn="ctr" eaLnBrk="0" hangingPunct="0">
                      <a:spcBef>
                        <a:spcPct val="50000"/>
                      </a:spcBef>
                    </a:pPr>
                    <a:endParaRPr lang="en-US" sz="2800">
                      <a:solidFill>
                        <a:srgbClr val="000000"/>
                      </a:solidFill>
                      <a:latin typeface="Arial"/>
                      <a:cs typeface="Arial"/>
                    </a:endParaRPr>
                  </a:p>
                </p:txBody>
              </p:sp>
            </p:grpSp>
          </p:grpSp>
          <p:sp>
            <p:nvSpPr>
              <p:cNvPr id="2" name="TextBox 1"/>
              <p:cNvSpPr txBox="1"/>
              <p:nvPr/>
            </p:nvSpPr>
            <p:spPr>
              <a:xfrm>
                <a:off x="1252432" y="496530"/>
                <a:ext cx="3001170" cy="10596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800" b="1" dirty="0">
                    <a:solidFill>
                      <a:srgbClr val="00B0F0"/>
                    </a:solidFill>
                    <a:latin typeface="Arial"/>
                    <a:cs typeface="Arial"/>
                  </a:rPr>
                  <a:t>Glycine </a:t>
                </a:r>
                <a:r>
                  <a:rPr lang="en-US" sz="1800" b="1" dirty="0" smtClean="0">
                    <a:solidFill>
                      <a:srgbClr val="00B0F0"/>
                    </a:solidFill>
                    <a:latin typeface="Arial"/>
                    <a:cs typeface="Arial"/>
                  </a:rPr>
                  <a:t>G</a:t>
                </a:r>
                <a:r>
                  <a:rPr lang="en-US" sz="1800" b="1" dirty="0" smtClean="0">
                    <a:solidFill>
                      <a:srgbClr val="66E86F"/>
                    </a:solidFill>
                    <a:latin typeface="Arial"/>
                    <a:cs typeface="Arial"/>
                  </a:rPr>
                  <a:t> </a:t>
                </a:r>
                <a:br>
                  <a:rPr lang="en-US" sz="1800" b="1" dirty="0" smtClean="0">
                    <a:solidFill>
                      <a:srgbClr val="66E86F"/>
                    </a:solidFill>
                    <a:latin typeface="Arial"/>
                    <a:cs typeface="Arial"/>
                  </a:rPr>
                </a:br>
                <a:r>
                  <a:rPr lang="en-US" sz="1400" b="1" dirty="0" smtClean="0">
                    <a:solidFill>
                      <a:srgbClr val="66E86F"/>
                    </a:solidFill>
                    <a:latin typeface="Arial"/>
                    <a:cs typeface="Arial"/>
                  </a:rPr>
                  <a:t>replaced </a:t>
                </a:r>
                <a:r>
                  <a:rPr lang="en-US" sz="1400" b="1" dirty="0">
                    <a:solidFill>
                      <a:srgbClr val="66E86F"/>
                    </a:solidFill>
                    <a:latin typeface="Arial"/>
                    <a:cs typeface="Arial"/>
                  </a:rPr>
                  <a:t>by </a:t>
                </a:r>
                <a:r>
                  <a:rPr lang="en-US" sz="1800" b="1" dirty="0" smtClean="0">
                    <a:solidFill>
                      <a:srgbClr val="66E86F"/>
                    </a:solidFill>
                    <a:latin typeface="Arial"/>
                    <a:cs typeface="Arial"/>
                  </a:rPr>
                  <a:t/>
                </a:r>
                <a:br>
                  <a:rPr lang="en-US" sz="1800" b="1" dirty="0" smtClean="0">
                    <a:solidFill>
                      <a:srgbClr val="66E86F"/>
                    </a:solidFill>
                    <a:latin typeface="Arial"/>
                    <a:cs typeface="Arial"/>
                  </a:rPr>
                </a:br>
                <a:r>
                  <a:rPr lang="en-US" sz="1800" b="1" dirty="0" smtClean="0">
                    <a:solidFill>
                      <a:srgbClr val="FF0000"/>
                    </a:solidFill>
                    <a:latin typeface="Arial"/>
                    <a:cs typeface="Arial"/>
                  </a:rPr>
                  <a:t>Aspartate D</a:t>
                </a:r>
                <a:endParaRPr lang="en-US" sz="1800" b="1" dirty="0">
                  <a:solidFill>
                    <a:srgbClr val="FF0000"/>
                  </a:solidFill>
                  <a:latin typeface="Arial"/>
                  <a:cs typeface="Arial"/>
                </a:endParaRPr>
              </a:p>
            </p:txBody>
          </p:sp>
        </p:grpSp>
      </p:grpSp>
      <p:sp>
        <p:nvSpPr>
          <p:cNvPr id="4" name="TextBox 3"/>
          <p:cNvSpPr txBox="1"/>
          <p:nvPr/>
        </p:nvSpPr>
        <p:spPr>
          <a:xfrm>
            <a:off x="4796867" y="2036344"/>
            <a:ext cx="663661" cy="34624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1407B9"/>
                </a:solidFill>
                <a:latin typeface="Arial"/>
                <a:cs typeface="Arial"/>
              </a:rPr>
              <a:t>OmpF </a:t>
            </a:r>
            <a:r>
              <a:rPr lang="en-US" sz="1050" b="1" dirty="0" smtClean="0">
                <a:solidFill>
                  <a:srgbClr val="1407B9"/>
                </a:solidFill>
                <a:latin typeface="Arial"/>
                <a:cs typeface="Arial"/>
              </a:rPr>
              <a:t>1</a:t>
            </a:r>
            <a:r>
              <a:rPr lang="en-US" sz="900" b="1" dirty="0" smtClean="0">
                <a:solidFill>
                  <a:srgbClr val="1407B9"/>
                </a:solidFill>
                <a:latin typeface="Arial"/>
                <a:cs typeface="Arial"/>
              </a:rPr>
              <a:t>M</a:t>
            </a:r>
            <a:r>
              <a:rPr lang="en-US" sz="1050" b="1" dirty="0" smtClean="0">
                <a:solidFill>
                  <a:srgbClr val="1407B9"/>
                </a:solidFill>
                <a:latin typeface="Arial"/>
                <a:cs typeface="Arial"/>
              </a:rPr>
              <a:t>/1</a:t>
            </a:r>
            <a:r>
              <a:rPr lang="en-US" sz="900" b="1" dirty="0" smtClean="0">
                <a:solidFill>
                  <a:srgbClr val="1407B9"/>
                </a:solidFill>
                <a:latin typeface="Arial"/>
                <a:cs typeface="Arial"/>
              </a:rPr>
              <a:t>M</a:t>
            </a:r>
            <a:endParaRPr lang="en-US" sz="900" b="1" dirty="0">
              <a:solidFill>
                <a:srgbClr val="1407B9"/>
              </a:solidFill>
              <a:latin typeface="Arial"/>
              <a:cs typeface="Arial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4678947" y="2562378"/>
            <a:ext cx="991684" cy="1042593"/>
            <a:chOff x="4664617" y="2562378"/>
            <a:chExt cx="991684" cy="1042593"/>
          </a:xfrm>
        </p:grpSpPr>
        <p:sp>
          <p:nvSpPr>
            <p:cNvPr id="17" name="TextBox 16"/>
            <p:cNvSpPr txBox="1"/>
            <p:nvPr/>
          </p:nvSpPr>
          <p:spPr>
            <a:xfrm>
              <a:off x="4752020" y="2562378"/>
              <a:ext cx="723887" cy="34624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rgbClr val="FF0000"/>
                  </a:solidFill>
                  <a:latin typeface="Arial"/>
                  <a:cs typeface="Arial"/>
                </a:rPr>
                <a:t>G119D </a:t>
              </a:r>
              <a:br>
                <a:rPr lang="en-US" sz="1200" b="1" dirty="0" smtClean="0">
                  <a:solidFill>
                    <a:srgbClr val="FF0000"/>
                  </a:solidFill>
                  <a:latin typeface="Arial"/>
                  <a:cs typeface="Arial"/>
                </a:rPr>
              </a:br>
              <a:r>
                <a:rPr lang="en-US" sz="1050" b="1" dirty="0" smtClean="0">
                  <a:solidFill>
                    <a:srgbClr val="FF0000"/>
                  </a:solidFill>
                  <a:latin typeface="Arial"/>
                  <a:cs typeface="Arial"/>
                </a:rPr>
                <a:t>1</a:t>
              </a:r>
              <a:r>
                <a:rPr lang="en-US" sz="900" b="1" dirty="0" smtClean="0">
                  <a:solidFill>
                    <a:srgbClr val="FF0000"/>
                  </a:solidFill>
                  <a:latin typeface="Arial"/>
                  <a:cs typeface="Arial"/>
                </a:rPr>
                <a:t>M</a:t>
              </a:r>
              <a:r>
                <a:rPr lang="en-US" sz="1050" b="1" dirty="0" smtClean="0">
                  <a:solidFill>
                    <a:srgbClr val="FF0000"/>
                  </a:solidFill>
                  <a:latin typeface="Arial"/>
                  <a:cs typeface="Arial"/>
                </a:rPr>
                <a:t>/1</a:t>
              </a:r>
              <a:r>
                <a:rPr lang="en-US" sz="900" b="1" dirty="0" smtClean="0">
                  <a:solidFill>
                    <a:srgbClr val="FF0000"/>
                  </a:solidFill>
                  <a:latin typeface="Arial"/>
                  <a:cs typeface="Arial"/>
                </a:rPr>
                <a:t>M</a:t>
              </a:r>
              <a:endParaRPr lang="en-US" sz="900" b="1" dirty="0">
                <a:solidFill>
                  <a:srgbClr val="FF0000"/>
                </a:solidFill>
                <a:latin typeface="Arial"/>
                <a:cs typeface="Arial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664617" y="3335667"/>
              <a:ext cx="991684" cy="26930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050" b="1" dirty="0" smtClean="0">
                  <a:solidFill>
                    <a:srgbClr val="A47D00"/>
                  </a:solidFill>
                  <a:latin typeface="Arial"/>
                  <a:cs typeface="Arial"/>
                </a:rPr>
                <a:t>G119D </a:t>
              </a:r>
              <a:br>
                <a:rPr lang="en-US" sz="1050" b="1" dirty="0" smtClean="0">
                  <a:solidFill>
                    <a:srgbClr val="A47D00"/>
                  </a:solidFill>
                  <a:latin typeface="Arial"/>
                  <a:cs typeface="Arial"/>
                </a:rPr>
              </a:br>
              <a:r>
                <a:rPr lang="en-US" sz="700" b="1" dirty="0" smtClean="0">
                  <a:solidFill>
                    <a:srgbClr val="A47D00"/>
                  </a:solidFill>
                  <a:latin typeface="Arial"/>
                  <a:cs typeface="Arial"/>
                </a:rPr>
                <a:t>0.05</a:t>
              </a:r>
              <a:r>
                <a:rPr lang="en-US" sz="500" b="1" dirty="0" smtClean="0">
                  <a:solidFill>
                    <a:srgbClr val="A47D00"/>
                  </a:solidFill>
                  <a:latin typeface="Arial"/>
                  <a:cs typeface="Arial"/>
                </a:rPr>
                <a:t>M</a:t>
              </a:r>
              <a:r>
                <a:rPr lang="en-US" sz="700" b="1" dirty="0" smtClean="0">
                  <a:solidFill>
                    <a:srgbClr val="A47D00"/>
                  </a:solidFill>
                  <a:latin typeface="Arial"/>
                  <a:cs typeface="Arial"/>
                </a:rPr>
                <a:t>/0.05</a:t>
              </a:r>
              <a:r>
                <a:rPr lang="en-US" sz="500" b="1" dirty="0" smtClean="0">
                  <a:solidFill>
                    <a:srgbClr val="A47D00"/>
                  </a:solidFill>
                  <a:latin typeface="Arial"/>
                  <a:cs typeface="Arial"/>
                </a:rPr>
                <a:t>M</a:t>
              </a:r>
              <a:endParaRPr lang="en-US" sz="500" b="1" dirty="0">
                <a:solidFill>
                  <a:srgbClr val="A47D00"/>
                </a:solidFill>
                <a:latin typeface="Arial"/>
                <a:cs typeface="Arial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710963" y="3012359"/>
              <a:ext cx="898992" cy="26930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050" b="1" dirty="0" smtClean="0">
                  <a:solidFill>
                    <a:srgbClr val="00884B"/>
                  </a:solidFill>
                  <a:latin typeface="Arial"/>
                  <a:cs typeface="Arial"/>
                </a:rPr>
                <a:t>OmpF</a:t>
              </a:r>
              <a:br>
                <a:rPr lang="en-US" sz="1050" b="1" dirty="0" smtClean="0">
                  <a:solidFill>
                    <a:srgbClr val="00884B"/>
                  </a:solidFill>
                  <a:latin typeface="Arial"/>
                  <a:cs typeface="Arial"/>
                </a:rPr>
              </a:br>
              <a:r>
                <a:rPr lang="en-US" sz="700" b="1" dirty="0" smtClean="0">
                  <a:solidFill>
                    <a:srgbClr val="00884B"/>
                  </a:solidFill>
                  <a:latin typeface="Arial"/>
                  <a:cs typeface="Arial"/>
                </a:rPr>
                <a:t>0.05</a:t>
              </a:r>
              <a:r>
                <a:rPr lang="en-US" sz="500" b="1" dirty="0" smtClean="0">
                  <a:solidFill>
                    <a:srgbClr val="00884B"/>
                  </a:solidFill>
                  <a:latin typeface="Arial"/>
                  <a:cs typeface="Arial"/>
                </a:rPr>
                <a:t>M</a:t>
              </a:r>
              <a:r>
                <a:rPr lang="en-US" sz="700" b="1" dirty="0" smtClean="0">
                  <a:solidFill>
                    <a:srgbClr val="00884B"/>
                  </a:solidFill>
                  <a:latin typeface="Arial"/>
                  <a:cs typeface="Arial"/>
                </a:rPr>
                <a:t>/0.05</a:t>
              </a:r>
              <a:r>
                <a:rPr lang="en-US" sz="500" b="1" dirty="0" smtClean="0">
                  <a:solidFill>
                    <a:srgbClr val="00884B"/>
                  </a:solidFill>
                  <a:latin typeface="Arial"/>
                  <a:cs typeface="Arial"/>
                </a:rPr>
                <a:t>M</a:t>
              </a:r>
              <a:endParaRPr lang="en-US" sz="500" b="1" dirty="0">
                <a:solidFill>
                  <a:srgbClr val="00884B"/>
                </a:solidFill>
                <a:latin typeface="Arial"/>
                <a:cs typeface="Arial"/>
              </a:endParaRPr>
            </a:p>
          </p:txBody>
        </p:sp>
      </p:grpSp>
      <p:sp>
        <p:nvSpPr>
          <p:cNvPr id="9" name="Down Arrow 8"/>
          <p:cNvSpPr/>
          <p:nvPr/>
        </p:nvSpPr>
        <p:spPr bwMode="auto">
          <a:xfrm rot="2540856">
            <a:off x="7415872" y="3746905"/>
            <a:ext cx="107333" cy="404830"/>
          </a:xfrm>
          <a:prstGeom prst="downArrow">
            <a:avLst/>
          </a:prstGeom>
          <a:solidFill>
            <a:schemeClr val="accent1"/>
          </a:solidFill>
          <a:ln w="254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en-US" sz="2800" smtClean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995936" y="5847614"/>
            <a:ext cx="1931912" cy="530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900" b="1" i="1" dirty="0">
                <a:solidFill>
                  <a:srgbClr val="FFFFFF"/>
                </a:solidFill>
                <a:latin typeface="Arial"/>
                <a:cs typeface="Arial"/>
              </a:rPr>
              <a:t>Structure determined by </a:t>
            </a:r>
            <a:r>
              <a:rPr lang="en-US" sz="900" b="1" i="1" dirty="0" smtClean="0">
                <a:solidFill>
                  <a:srgbClr val="FFFFFF"/>
                </a:solidFill>
                <a:latin typeface="Arial"/>
                <a:cs typeface="Arial"/>
              </a:rPr>
              <a:t/>
            </a:r>
            <a:br>
              <a:rPr lang="en-US" sz="900" b="1" i="1" dirty="0" smtClean="0">
                <a:solidFill>
                  <a:srgbClr val="FFFFFF"/>
                </a:solidFill>
                <a:latin typeface="Arial"/>
                <a:cs typeface="Arial"/>
              </a:rPr>
            </a:br>
            <a:r>
              <a:rPr lang="en-US" sz="1050" b="1" i="1" dirty="0" smtClean="0">
                <a:solidFill>
                  <a:srgbClr val="FFFFFF"/>
                </a:solidFill>
                <a:latin typeface="Arial"/>
                <a:cs typeface="Arial"/>
              </a:rPr>
              <a:t>Raimund </a:t>
            </a:r>
            <a:r>
              <a:rPr lang="en-US" sz="1050" b="1" i="1" dirty="0">
                <a:solidFill>
                  <a:srgbClr val="FFFFFF"/>
                </a:solidFill>
                <a:latin typeface="Arial"/>
                <a:cs typeface="Arial"/>
              </a:rPr>
              <a:t>Dutzler</a:t>
            </a:r>
            <a:br>
              <a:rPr lang="en-US" sz="1050" b="1" i="1" dirty="0">
                <a:solidFill>
                  <a:srgbClr val="FFFFFF"/>
                </a:solidFill>
                <a:latin typeface="Arial"/>
                <a:cs typeface="Arial"/>
              </a:rPr>
            </a:br>
            <a:r>
              <a:rPr lang="en-US" sz="900" b="1" i="1" dirty="0">
                <a:solidFill>
                  <a:srgbClr val="FFFFFF"/>
                </a:solidFill>
                <a:latin typeface="Arial"/>
                <a:cs typeface="Arial"/>
              </a:rPr>
              <a:t>in Tilman Schirmer’s lab</a:t>
            </a:r>
          </a:p>
        </p:txBody>
      </p:sp>
    </p:spTree>
    <p:extLst>
      <p:ext uri="{BB962C8B-B14F-4D97-AF65-F5344CB8AC3E}">
        <p14:creationId xmlns:p14="http://schemas.microsoft.com/office/powerpoint/2010/main" val="1686492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  <a:alpha val="70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92E85B-D96E-4C64-8DCC-FF1FED9104FA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50</a:t>
            </a:fld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831602" y="490805"/>
            <a:ext cx="5940797" cy="4087785"/>
            <a:chOff x="411876" y="686625"/>
            <a:chExt cx="5940797" cy="4087785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038921" y="1672801"/>
              <a:ext cx="4686706" cy="3101609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411876" y="686625"/>
              <a:ext cx="594079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latin typeface="+mn-lt"/>
                </a:rPr>
                <a:t>Three Dimensional Theory</a:t>
              </a:r>
              <a:br>
                <a:rPr lang="en-US" sz="2000" b="1" dirty="0" smtClean="0">
                  <a:latin typeface="+mn-lt"/>
                </a:rPr>
              </a:br>
              <a:r>
                <a:rPr lang="en-US" sz="2000" b="1" dirty="0" smtClean="0">
                  <a:latin typeface="+mn-lt"/>
                </a:rPr>
                <a:t>Comparison with Experiments</a:t>
              </a:r>
            </a:p>
            <a:p>
              <a:pPr algn="ctr"/>
              <a:r>
                <a:rPr lang="en-US" sz="2000" b="1" dirty="0" smtClean="0">
                  <a:latin typeface="+mn-lt"/>
                </a:rPr>
                <a:t>Gramicidin A</a:t>
              </a:r>
              <a:endParaRPr lang="en-US" sz="2000" b="1" dirty="0">
                <a:latin typeface="+mn-lt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1680" y="5049180"/>
            <a:ext cx="6340390" cy="1743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008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126224" y="6443472"/>
            <a:ext cx="1905000" cy="457200"/>
          </a:xfrm>
        </p:spPr>
        <p:txBody>
          <a:bodyPr/>
          <a:lstStyle/>
          <a:p>
            <a:pPr>
              <a:defRPr/>
            </a:pPr>
            <a:fld id="{E992E85B-D96E-4C64-8DCC-FF1FED9104FA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51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36320" y="377952"/>
            <a:ext cx="71810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rial Black" panose="020B0A04020102020204" pitchFamily="34" charset="0"/>
              </a:rPr>
              <a:t>Steric Effect is Large in </a:t>
            </a:r>
            <a:r>
              <a:rPr lang="en-US" sz="2000" i="1" dirty="0" smtClean="0">
                <a:latin typeface="+mn-lt"/>
              </a:rPr>
              <a:t>(</a:t>
            </a:r>
            <a:r>
              <a:rPr lang="en-US" sz="2000" b="1" i="1" dirty="0" smtClean="0">
                <a:latin typeface="+mn-lt"/>
              </a:rPr>
              <a:t>crowded)</a:t>
            </a:r>
            <a:r>
              <a:rPr lang="en-US" sz="2000" dirty="0" smtClean="0">
                <a:latin typeface="Arial Black" panose="020B0A04020102020204" pitchFamily="34" charset="0"/>
              </a:rPr>
              <a:t> Gramicidin</a:t>
            </a:r>
          </a:p>
          <a:p>
            <a:pPr algn="ctr"/>
            <a:r>
              <a:rPr lang="en-US" sz="2800" dirty="0" smtClean="0">
                <a:latin typeface="Arial Black" panose="020B0A04020102020204" pitchFamily="34" charset="0"/>
              </a:rPr>
              <a:t>PNPF</a:t>
            </a:r>
            <a:r>
              <a:rPr lang="en-US" sz="2800" i="1" dirty="0" smtClean="0">
                <a:latin typeface="Arial Black" panose="020B0A04020102020204" pitchFamily="34" charset="0"/>
              </a:rPr>
              <a:t> vs </a:t>
            </a:r>
            <a:r>
              <a:rPr lang="en-US" sz="2800" dirty="0" smtClean="0">
                <a:latin typeface="Arial Black" panose="020B0A04020102020204" pitchFamily="34" charset="0"/>
              </a:rPr>
              <a:t>PNP</a:t>
            </a:r>
            <a:endParaRPr lang="en-US" sz="2800" dirty="0">
              <a:latin typeface="Arial Black" panose="020B0A040201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180" y="1286104"/>
            <a:ext cx="3559404" cy="496229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97024" y="2255520"/>
            <a:ext cx="21945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u="sng" dirty="0" smtClean="0">
                <a:solidFill>
                  <a:srgbClr val="2C56DC"/>
                </a:solidFill>
              </a:rPr>
              <a:t>Water Occupancy</a:t>
            </a:r>
            <a:endParaRPr lang="en-US" sz="1400" b="1" i="1" u="sng" dirty="0">
              <a:solidFill>
                <a:srgbClr val="2C56DC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46832" y="4980432"/>
            <a:ext cx="21945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u="sng" dirty="0" smtClean="0">
                <a:solidFill>
                  <a:srgbClr val="C00000"/>
                </a:solidFill>
              </a:rPr>
              <a:t>K</a:t>
            </a:r>
            <a:r>
              <a:rPr lang="en-US" sz="1200" b="1" i="1" u="sng" baseline="30000" dirty="0" smtClean="0">
                <a:solidFill>
                  <a:srgbClr val="C00000"/>
                </a:solidFill>
              </a:rPr>
              <a:t>+</a:t>
            </a:r>
            <a:r>
              <a:rPr lang="en-US" sz="1200" b="1" i="1" u="sng" dirty="0" smtClean="0">
                <a:solidFill>
                  <a:srgbClr val="C00000"/>
                </a:solidFill>
              </a:rPr>
              <a:t> Occupancy</a:t>
            </a:r>
            <a:endParaRPr lang="en-US" sz="1200" b="1" i="1" u="sng" dirty="0">
              <a:solidFill>
                <a:srgbClr val="C0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3376" y="1308471"/>
            <a:ext cx="3590232" cy="4962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636864" y="3068274"/>
            <a:ext cx="1441860" cy="830997"/>
          </a:xfrm>
          <a:prstGeom prst="rect">
            <a:avLst/>
          </a:prstGeom>
          <a:noFill/>
          <a:ln w="127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C00000"/>
                </a:solidFill>
              </a:rPr>
              <a:t>Current </a:t>
            </a:r>
          </a:p>
          <a:p>
            <a:pPr algn="ctr"/>
            <a:r>
              <a:rPr lang="en-US" sz="1200" b="1" i="1" dirty="0" smtClean="0">
                <a:solidFill>
                  <a:srgbClr val="C00000"/>
                </a:solidFill>
              </a:rPr>
              <a:t>vs</a:t>
            </a:r>
            <a:r>
              <a:rPr lang="en-US" b="1" i="1" dirty="0" smtClean="0">
                <a:solidFill>
                  <a:srgbClr val="C00000"/>
                </a:solidFill>
              </a:rPr>
              <a:t> </a:t>
            </a:r>
            <a:br>
              <a:rPr lang="en-US" b="1" i="1" dirty="0" smtClean="0">
                <a:solidFill>
                  <a:srgbClr val="C00000"/>
                </a:solidFill>
              </a:rPr>
            </a:br>
            <a:r>
              <a:rPr lang="en-US" b="1" i="1" dirty="0" smtClean="0">
                <a:solidFill>
                  <a:srgbClr val="C00000"/>
                </a:solidFill>
              </a:rPr>
              <a:t>Voltage</a:t>
            </a:r>
            <a:endParaRPr lang="en-US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2972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92E85B-D96E-4C64-8DCC-FF1FED9104FA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52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72785" y="373602"/>
            <a:ext cx="572275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000000"/>
                </a:solidFill>
                <a:latin typeface="Arial Black" panose="020B0A04020102020204" pitchFamily="34" charset="0"/>
              </a:rPr>
              <a:t> </a:t>
            </a:r>
            <a:r>
              <a:rPr lang="en-US" sz="2100" dirty="0">
                <a:solidFill>
                  <a:srgbClr val="000000"/>
                </a:solidFill>
                <a:latin typeface="Arial Black" panose="020B0A04020102020204" pitchFamily="34" charset="0"/>
              </a:rPr>
              <a:t>Cardiac Calcium Channel </a:t>
            </a:r>
            <a:r>
              <a:rPr lang="en-US" sz="2100" dirty="0" err="1">
                <a:solidFill>
                  <a:srgbClr val="000000"/>
                </a:solidFill>
                <a:latin typeface="Arial Black" panose="020B0A04020102020204" pitchFamily="34" charset="0"/>
              </a:rPr>
              <a:t>Ca</a:t>
            </a:r>
            <a:r>
              <a:rPr lang="en-US" sz="2100" baseline="-25000" dirty="0" err="1">
                <a:solidFill>
                  <a:srgbClr val="000000"/>
                </a:solidFill>
                <a:latin typeface="Arial Black" panose="020B0A04020102020204" pitchFamily="34" charset="0"/>
              </a:rPr>
              <a:t>V</a:t>
            </a:r>
            <a:r>
              <a:rPr lang="en-US" sz="2100" b="1" i="1" dirty="0" err="1">
                <a:solidFill>
                  <a:srgbClr val="000000"/>
                </a:solidFill>
              </a:rPr>
              <a:t>.</a:t>
            </a:r>
            <a:r>
              <a:rPr lang="en-US" sz="1800" b="1" i="1" dirty="0" err="1">
                <a:solidFill>
                  <a:srgbClr val="000000"/>
                </a:solidFill>
              </a:rPr>
              <a:t>n</a:t>
            </a:r>
            <a:endParaRPr lang="en-US" sz="2100" dirty="0">
              <a:solidFill>
                <a:srgbClr val="000000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5040052" y="1943934"/>
            <a:ext cx="3663027" cy="2878714"/>
            <a:chOff x="5066413" y="970736"/>
            <a:chExt cx="3655905" cy="291628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66413" y="1359533"/>
              <a:ext cx="3655905" cy="2527483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349365" y="970736"/>
              <a:ext cx="133857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baseline="-25000" dirty="0">
                  <a:solidFill>
                    <a:srgbClr val="000000"/>
                  </a:solidFill>
                  <a:latin typeface="Arial Black" panose="020B0A04020102020204" pitchFamily="34" charset="0"/>
                </a:rPr>
                <a:t>Binding Curve </a:t>
              </a:r>
              <a:endParaRPr lang="en-US" sz="1200" dirty="0">
                <a:solidFill>
                  <a:srgbClr val="000000"/>
                </a:solidFill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900" y="1914217"/>
            <a:ext cx="3553491" cy="2918939"/>
          </a:xfrm>
          <a:prstGeom prst="rect">
            <a:avLst/>
          </a:prstGeom>
        </p:spPr>
      </p:pic>
      <p:sp useBgFill="1">
        <p:nvSpPr>
          <p:cNvPr id="12" name="Rectangle 11"/>
          <p:cNvSpPr/>
          <p:nvPr/>
        </p:nvSpPr>
        <p:spPr bwMode="auto">
          <a:xfrm>
            <a:off x="7669482" y="1351658"/>
            <a:ext cx="366024" cy="392415"/>
          </a:xfrm>
          <a:prstGeom prst="rect">
            <a:avLst/>
          </a:prstGeom>
          <a:ln w="25400" cap="flat" cmpd="sng" algn="ctr">
            <a:noFill/>
            <a:prstDash val="solid"/>
            <a:round/>
            <a:headEnd type="stealth" w="med" len="sm"/>
            <a:tailEnd type="stealth" w="med" len="sm"/>
          </a:ln>
          <a:effectLst/>
        </p:spPr>
        <p:txBody>
          <a:bodyPr vert="horz" wrap="square" lIns="68580" tIns="102870" rIns="68580" bIns="10287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905417" y="5318951"/>
            <a:ext cx="3429000" cy="2308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900" i="1" dirty="0">
                <a:solidFill>
                  <a:srgbClr val="000000"/>
                </a:solidFill>
              </a:rPr>
              <a:t>Liu &amp; Eisenberg J Chem Phys 141(22): 22D532 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5636" y="5049180"/>
            <a:ext cx="2592549" cy="539543"/>
          </a:xfrm>
          <a:prstGeom prst="rect">
            <a:avLst/>
          </a:prstGeom>
        </p:spPr>
      </p:pic>
      <p:sp useBgFill="1">
        <p:nvSpPr>
          <p:cNvPr id="11" name="Rectangle 10"/>
          <p:cNvSpPr/>
          <p:nvPr/>
        </p:nvSpPr>
        <p:spPr bwMode="auto">
          <a:xfrm>
            <a:off x="964891" y="1914217"/>
            <a:ext cx="3553491" cy="424013"/>
          </a:xfrm>
          <a:prstGeom prst="rect">
            <a:avLst/>
          </a:prstGeom>
          <a:ln w="25400" cap="flat" cmpd="sng" algn="ctr">
            <a:noFill/>
            <a:prstDash val="solid"/>
            <a:round/>
            <a:headEnd type="stealth" w="med" len="sm"/>
            <a:tailEnd type="stealth" w="med" len="sm"/>
          </a:ln>
          <a:effectLst/>
        </p:spPr>
        <p:txBody>
          <a:bodyPr vert="horz" wrap="square" lIns="68580" tIns="102870" rIns="68580" bIns="10287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0480" y="1848189"/>
            <a:ext cx="19618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aseline="-25000" dirty="0">
                <a:solidFill>
                  <a:srgbClr val="000000"/>
                </a:solidFill>
                <a:latin typeface="Arial Black" panose="020B0A04020102020204" pitchFamily="34" charset="0"/>
              </a:rPr>
              <a:t>Lipkind-Fozzard Model </a:t>
            </a:r>
            <a:r>
              <a:rPr lang="en-US" dirty="0">
                <a:solidFill>
                  <a:srgbClr val="000000"/>
                </a:solidFill>
                <a:latin typeface="Arial Black" panose="020B0A04020102020204" pitchFamily="34" charset="0"/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5647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0868" y="971435"/>
            <a:ext cx="6684264" cy="5049667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1349375" y="764936"/>
            <a:ext cx="6828335" cy="267090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txBody>
          <a:bodyPr rtlCol="0" anchor="ctr">
            <a:spAutoFit/>
          </a:bodyPr>
          <a:lstStyle/>
          <a:p>
            <a:pPr algn="ctr"/>
            <a:endParaRPr lang="en-US" i="1" dirty="0" smtClean="0"/>
          </a:p>
        </p:txBody>
      </p:sp>
      <p:cxnSp>
        <p:nvCxnSpPr>
          <p:cNvPr id="18" name="Straight Arrow Connector 17"/>
          <p:cNvCxnSpPr/>
          <p:nvPr/>
        </p:nvCxnSpPr>
        <p:spPr bwMode="auto">
          <a:xfrm>
            <a:off x="2174095" y="1194955"/>
            <a:ext cx="1481749" cy="3"/>
          </a:xfrm>
          <a:prstGeom prst="straightConnector1">
            <a:avLst/>
          </a:prstGeom>
          <a:noFill/>
          <a:ln w="15875" cap="flat" cmpd="sng" algn="ctr">
            <a:solidFill>
              <a:schemeClr val="tx1"/>
            </a:solidFill>
            <a:prstDash val="sysDash"/>
            <a:round/>
            <a:headEnd type="stealth" w="med" len="med"/>
            <a:tailEnd type="none" w="med" len="med"/>
          </a:ln>
          <a:effectLst/>
        </p:spPr>
      </p:cxnSp>
      <p:sp>
        <p:nvSpPr>
          <p:cNvPr id="11" name="Rectangle 10"/>
          <p:cNvSpPr/>
          <p:nvPr/>
        </p:nvSpPr>
        <p:spPr>
          <a:xfrm>
            <a:off x="6370075" y="971435"/>
            <a:ext cx="1424465" cy="4291226"/>
          </a:xfrm>
          <a:prstGeom prst="rect">
            <a:avLst/>
          </a:prstGeom>
          <a:blipFill dpi="0" rotWithShape="1">
            <a:blip r:embed="rId3">
              <a:alphaModFix amt="7000"/>
            </a:blip>
            <a:srcRect/>
            <a:tile tx="0" ty="0" sx="100000" sy="100000" flip="none" algn="tl"/>
          </a:blipFill>
          <a:ln w="19050">
            <a:noFill/>
          </a:ln>
        </p:spPr>
        <p:txBody>
          <a:bodyPr wrap="square" rtlCol="0" anchor="ctr">
            <a:spAutoFit/>
          </a:bodyPr>
          <a:lstStyle/>
          <a:p>
            <a:pPr algn="ctr"/>
            <a:endParaRPr lang="en-US" i="1" dirty="0" smtClean="0">
              <a:solidFill>
                <a:srgbClr val="000000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 bwMode="auto">
          <a:xfrm>
            <a:off x="5010678" y="1194955"/>
            <a:ext cx="1381171" cy="0"/>
          </a:xfrm>
          <a:prstGeom prst="straightConnector1">
            <a:avLst/>
          </a:prstGeom>
          <a:noFill/>
          <a:ln w="15875" cap="flat" cmpd="sng" algn="ctr">
            <a:solidFill>
              <a:schemeClr val="tx1"/>
            </a:solidFill>
            <a:prstDash val="sysDash"/>
            <a:round/>
            <a:headEnd type="none" w="med" len="med"/>
            <a:tailEnd type="stealth" w="med" len="med"/>
          </a:ln>
          <a:effectLst/>
        </p:spPr>
      </p:cxnSp>
      <p:cxnSp>
        <p:nvCxnSpPr>
          <p:cNvPr id="17" name="Straight Connector 16"/>
          <p:cNvCxnSpPr/>
          <p:nvPr/>
        </p:nvCxnSpPr>
        <p:spPr bwMode="auto">
          <a:xfrm flipV="1">
            <a:off x="2173849" y="971435"/>
            <a:ext cx="197" cy="410769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3619366" y="1041162"/>
            <a:ext cx="1363117" cy="3733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000000"/>
                </a:solidFill>
              </a:rPr>
              <a:t> </a:t>
            </a:r>
            <a:r>
              <a:rPr lang="en-US" sz="1200" b="1" dirty="0" smtClean="0">
                <a:solidFill>
                  <a:srgbClr val="000000"/>
                </a:solidFill>
              </a:rPr>
              <a:t>Na Channel</a:t>
            </a:r>
            <a:endParaRPr lang="en-US" sz="1200" b="1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92E85B-D96E-4C64-8DCC-FF1FED9104FA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53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24698" y="41180"/>
            <a:ext cx="60486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Cardiac Calcium Channel Ca</a:t>
            </a:r>
            <a:r>
              <a:rPr lang="en-US" sz="2400" baseline="-25000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V</a:t>
            </a:r>
            <a:r>
              <a:rPr lang="en-US" sz="2400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1</a:t>
            </a:r>
            <a:r>
              <a:rPr lang="en-US" sz="2400" b="1" i="1" dirty="0" smtClean="0">
                <a:solidFill>
                  <a:srgbClr val="000000"/>
                </a:solidFill>
              </a:rPr>
              <a:t>.</a:t>
            </a:r>
            <a:r>
              <a:rPr lang="en-US" sz="2000" b="1" i="1" dirty="0" smtClean="0">
                <a:solidFill>
                  <a:srgbClr val="000000"/>
                </a:solidFill>
              </a:rPr>
              <a:t>n</a:t>
            </a:r>
            <a:endParaRPr lang="en-US" sz="2000" b="1" i="1" baseline="-25000" dirty="0" smtClean="0">
              <a:solidFill>
                <a:srgbClr val="000000"/>
              </a:solidFill>
            </a:endParaRPr>
          </a:p>
          <a:p>
            <a:pPr algn="ctr"/>
            <a:r>
              <a:rPr lang="en-US" sz="2000" u="sng" dirty="0" smtClean="0">
                <a:solidFill>
                  <a:srgbClr val="000000"/>
                </a:solidFill>
              </a:rPr>
              <a:t>Experimental Signature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i="1" dirty="0">
                <a:solidFill>
                  <a:srgbClr val="000000"/>
                </a:solidFill>
              </a:rPr>
              <a:t>Anomalous</a:t>
            </a:r>
            <a:r>
              <a:rPr lang="en-US" sz="2000" dirty="0">
                <a:solidFill>
                  <a:srgbClr val="000000"/>
                </a:solidFill>
              </a:rPr>
              <a:t>* Mole Fraction </a:t>
            </a:r>
          </a:p>
          <a:p>
            <a:pPr algn="ctr"/>
            <a:r>
              <a:rPr lang="en-US" sz="1200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Non-equilibrium</a:t>
            </a:r>
          </a:p>
        </p:txBody>
      </p:sp>
      <p:sp>
        <p:nvSpPr>
          <p:cNvPr id="5" name="Rectangle 4"/>
          <p:cNvSpPr/>
          <p:nvPr/>
        </p:nvSpPr>
        <p:spPr>
          <a:xfrm>
            <a:off x="2591780" y="6507414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i="1" dirty="0" smtClean="0">
                <a:solidFill>
                  <a:srgbClr val="000000"/>
                </a:solidFill>
              </a:rPr>
              <a:t>Liu &amp; Eisenberg </a:t>
            </a:r>
            <a:r>
              <a:rPr lang="en-US" sz="1200" i="1" dirty="0">
                <a:solidFill>
                  <a:srgbClr val="000000"/>
                </a:solidFill>
              </a:rPr>
              <a:t>(2015</a:t>
            </a:r>
            <a:r>
              <a:rPr lang="en-US" sz="1200" i="1" dirty="0" smtClean="0">
                <a:solidFill>
                  <a:srgbClr val="000000"/>
                </a:solidFill>
              </a:rPr>
              <a:t>) </a:t>
            </a:r>
            <a:r>
              <a:rPr lang="en-US" sz="1200" i="1" dirty="0">
                <a:solidFill>
                  <a:srgbClr val="000000"/>
                </a:solidFill>
              </a:rPr>
              <a:t>Physical Review E 92: </a:t>
            </a:r>
            <a:r>
              <a:rPr lang="en-US" sz="1200" i="1" dirty="0" smtClean="0">
                <a:solidFill>
                  <a:srgbClr val="000000"/>
                </a:solidFill>
              </a:rPr>
              <a:t>012711</a:t>
            </a:r>
            <a:endParaRPr lang="en-US" sz="1200" i="1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44390" y="6057807"/>
            <a:ext cx="7920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000000"/>
                </a:solidFill>
              </a:rPr>
              <a:t>*</a:t>
            </a:r>
            <a:r>
              <a:rPr lang="en-US" sz="1200" b="1" i="1" dirty="0" smtClean="0">
                <a:solidFill>
                  <a:srgbClr val="000000"/>
                </a:solidFill>
              </a:rPr>
              <a:t>Anomalous </a:t>
            </a:r>
            <a:r>
              <a:rPr lang="en-US" sz="1200" b="1" dirty="0" smtClean="0">
                <a:solidFill>
                  <a:srgbClr val="000000"/>
                </a:solidFill>
              </a:rPr>
              <a:t>because </a:t>
            </a:r>
            <a:r>
              <a:rPr lang="en-US" sz="12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CALCIUM CHANNEL IS A SODIUM CHANNEL</a:t>
            </a:r>
            <a:r>
              <a:rPr lang="en-US" sz="1200" b="1" dirty="0" smtClean="0">
                <a:solidFill>
                  <a:srgbClr val="000000"/>
                </a:solidFill>
              </a:rPr>
              <a:t> at [CaCl</a:t>
            </a:r>
            <a:r>
              <a:rPr lang="en-US" sz="1200" b="1" baseline="-25000" dirty="0" smtClean="0">
                <a:solidFill>
                  <a:srgbClr val="000000"/>
                </a:solidFill>
              </a:rPr>
              <a:t>2</a:t>
            </a:r>
            <a:r>
              <a:rPr lang="en-US" sz="1200" b="1" dirty="0" smtClean="0">
                <a:solidFill>
                  <a:srgbClr val="000000"/>
                </a:solidFill>
              </a:rPr>
              <a:t>] </a:t>
            </a:r>
            <a:r>
              <a:rPr lang="en-US" sz="1200" b="1" dirty="0" smtClean="0">
                <a:solidFill>
                  <a:srgbClr val="000000"/>
                </a:solidFill>
                <a:sym typeface="Symbol" panose="05050102010706020507" pitchFamily="18" charset="2"/>
              </a:rPr>
              <a:t> </a:t>
            </a:r>
            <a:r>
              <a:rPr lang="en-US" sz="1200" b="1" dirty="0" smtClean="0">
                <a:solidFill>
                  <a:srgbClr val="000000"/>
                </a:solidFill>
              </a:rPr>
              <a:t>10</a:t>
            </a:r>
            <a:r>
              <a:rPr lang="en-US" sz="1200" b="1" baseline="30000" dirty="0" smtClean="0">
                <a:solidFill>
                  <a:srgbClr val="000000"/>
                </a:solidFill>
              </a:rPr>
              <a:t>-3.4</a:t>
            </a:r>
            <a:endParaRPr lang="en-US" sz="1200" b="1" dirty="0" smtClean="0">
              <a:solidFill>
                <a:srgbClr val="000000"/>
              </a:solidFill>
            </a:endParaRPr>
          </a:p>
          <a:p>
            <a:pPr algn="ctr"/>
            <a:r>
              <a:rPr lang="en-US" sz="1200" b="1" dirty="0" smtClean="0">
                <a:solidFill>
                  <a:srgbClr val="000000"/>
                </a:solidFill>
              </a:rPr>
              <a:t>Ca</a:t>
            </a:r>
            <a:r>
              <a:rPr lang="en-US" sz="1200" b="1" baseline="30000" dirty="0">
                <a:solidFill>
                  <a:srgbClr val="000000"/>
                </a:solidFill>
                <a:latin typeface="Arial Black" panose="020B0A04020102020204" pitchFamily="34" charset="0"/>
              </a:rPr>
              <a:t>2+</a:t>
            </a:r>
            <a:r>
              <a:rPr lang="en-US" sz="1200" b="1" dirty="0" smtClean="0">
                <a:solidFill>
                  <a:srgbClr val="000000"/>
                </a:solidFill>
              </a:rPr>
              <a:t> is conducted for [Ca</a:t>
            </a:r>
            <a:r>
              <a:rPr lang="en-US" sz="1200" b="1" baseline="30000" dirty="0">
                <a:solidFill>
                  <a:srgbClr val="000000"/>
                </a:solidFill>
                <a:latin typeface="Arial Black" panose="020B0A04020102020204" pitchFamily="34" charset="0"/>
              </a:rPr>
              <a:t>2+</a:t>
            </a:r>
            <a:r>
              <a:rPr lang="en-US" sz="1200" b="1" dirty="0" smtClean="0">
                <a:solidFill>
                  <a:srgbClr val="000000"/>
                </a:solidFill>
              </a:rPr>
              <a:t>] &gt; 10</a:t>
            </a:r>
            <a:r>
              <a:rPr lang="en-US" sz="1200" b="1" baseline="30000" dirty="0" smtClean="0">
                <a:solidFill>
                  <a:srgbClr val="000000"/>
                </a:solidFill>
              </a:rPr>
              <a:t>-3.4</a:t>
            </a:r>
            <a:r>
              <a:rPr lang="en-US" sz="1200" b="1" dirty="0" smtClean="0">
                <a:solidFill>
                  <a:srgbClr val="000000"/>
                </a:solidFill>
              </a:rPr>
              <a:t>, but Na</a:t>
            </a:r>
            <a:r>
              <a:rPr lang="en-US" sz="1200" b="1" baseline="30000" dirty="0" smtClean="0">
                <a:solidFill>
                  <a:srgbClr val="000000"/>
                </a:solidFill>
              </a:rPr>
              <a:t>+</a:t>
            </a:r>
            <a:r>
              <a:rPr lang="en-US" sz="1200" b="1" dirty="0" smtClean="0">
                <a:solidFill>
                  <a:srgbClr val="000000"/>
                </a:solidFill>
              </a:rPr>
              <a:t> is </a:t>
            </a:r>
            <a:r>
              <a:rPr lang="en-US" sz="1200" b="1" dirty="0">
                <a:solidFill>
                  <a:srgbClr val="000000"/>
                </a:solidFill>
              </a:rPr>
              <a:t>conducted for [Ca</a:t>
            </a:r>
            <a:r>
              <a:rPr lang="en-US" sz="1200" b="1" baseline="30000" dirty="0">
                <a:solidFill>
                  <a:srgbClr val="000000"/>
                </a:solidFill>
                <a:latin typeface="Arial Black" panose="020B0A04020102020204" pitchFamily="34" charset="0"/>
              </a:rPr>
              <a:t>2+</a:t>
            </a:r>
            <a:r>
              <a:rPr lang="en-US" sz="1200" b="1" dirty="0">
                <a:solidFill>
                  <a:srgbClr val="000000"/>
                </a:solidFill>
              </a:rPr>
              <a:t>] </a:t>
            </a:r>
            <a:r>
              <a:rPr lang="en-US" sz="1200" b="1" dirty="0" smtClean="0">
                <a:solidFill>
                  <a:srgbClr val="000000"/>
                </a:solidFill>
              </a:rPr>
              <a:t>&lt;10</a:t>
            </a:r>
            <a:r>
              <a:rPr lang="en-US" sz="1200" b="1" baseline="30000" dirty="0" smtClean="0">
                <a:solidFill>
                  <a:srgbClr val="000000"/>
                </a:solidFill>
              </a:rPr>
              <a:t>-3</a:t>
            </a:r>
            <a:r>
              <a:rPr lang="en-US" sz="1200" b="1" baseline="30000" dirty="0">
                <a:solidFill>
                  <a:srgbClr val="000000"/>
                </a:solidFill>
              </a:rPr>
              <a:t>.</a:t>
            </a:r>
            <a:endParaRPr lang="en-US" sz="1200" b="1" dirty="0">
              <a:solidFill>
                <a:srgbClr val="000000"/>
              </a:solidFill>
            </a:endParaRPr>
          </a:p>
        </p:txBody>
      </p:sp>
      <p:cxnSp>
        <p:nvCxnSpPr>
          <p:cNvPr id="23" name="Straight Connector 22"/>
          <p:cNvCxnSpPr/>
          <p:nvPr/>
        </p:nvCxnSpPr>
        <p:spPr bwMode="auto">
          <a:xfrm flipV="1">
            <a:off x="7773372" y="971432"/>
            <a:ext cx="0" cy="410771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" name="Rectangle 1"/>
          <p:cNvSpPr/>
          <p:nvPr/>
        </p:nvSpPr>
        <p:spPr>
          <a:xfrm>
            <a:off x="2166428" y="971435"/>
            <a:ext cx="4226672" cy="4297680"/>
          </a:xfrm>
          <a:prstGeom prst="rect">
            <a:avLst/>
          </a:prstGeom>
          <a:blipFill dpi="0" rotWithShape="1">
            <a:blip r:embed="rId4">
              <a:alphaModFix amt="9000"/>
            </a:blip>
            <a:srcRect/>
            <a:tile tx="0" ty="0" sx="100000" sy="100000" flip="none" algn="tl"/>
          </a:blipFill>
          <a:ln w="19050">
            <a:noFill/>
          </a:ln>
        </p:spPr>
        <p:txBody>
          <a:bodyPr rtlCol="0" anchor="ctr">
            <a:spAutoFit/>
          </a:bodyPr>
          <a:lstStyle/>
          <a:p>
            <a:pPr algn="ctr"/>
            <a:endParaRPr lang="en-US" i="1" dirty="0" smtClean="0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988058" y="971435"/>
            <a:ext cx="189652" cy="5049667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txBody>
          <a:bodyPr rtlCol="0" anchor="ctr">
            <a:spAutoFit/>
          </a:bodyPr>
          <a:lstStyle/>
          <a:p>
            <a:pPr algn="ctr"/>
            <a:endParaRPr lang="en-US" i="1" dirty="0" smtClean="0"/>
          </a:p>
        </p:txBody>
      </p:sp>
      <p:cxnSp>
        <p:nvCxnSpPr>
          <p:cNvPr id="12" name="Straight Connector 11"/>
          <p:cNvCxnSpPr/>
          <p:nvPr/>
        </p:nvCxnSpPr>
        <p:spPr bwMode="auto">
          <a:xfrm>
            <a:off x="6391849" y="971433"/>
            <a:ext cx="0" cy="410771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>
            <a:off x="7505700" y="1201783"/>
            <a:ext cx="273741" cy="0"/>
          </a:xfrm>
          <a:prstGeom prst="straightConnector1">
            <a:avLst/>
          </a:prstGeom>
          <a:noFill/>
          <a:ln w="15875" cap="flat" cmpd="sng" algn="ctr">
            <a:solidFill>
              <a:schemeClr val="tx1"/>
            </a:solidFill>
            <a:prstDash val="sysDash"/>
            <a:round/>
            <a:headEnd type="none" w="med" len="med"/>
            <a:tailEnd type="stealth" w="med" len="sm"/>
          </a:ln>
          <a:effectLst/>
        </p:spPr>
      </p:cxnSp>
      <p:grpSp>
        <p:nvGrpSpPr>
          <p:cNvPr id="14" name="Group 13"/>
          <p:cNvGrpSpPr/>
          <p:nvPr/>
        </p:nvGrpSpPr>
        <p:grpSpPr>
          <a:xfrm>
            <a:off x="6399467" y="1050986"/>
            <a:ext cx="1364171" cy="4211676"/>
            <a:chOff x="6399467" y="1050986"/>
            <a:chExt cx="1364171" cy="4211676"/>
          </a:xfrm>
        </p:grpSpPr>
        <p:grpSp>
          <p:nvGrpSpPr>
            <p:cNvPr id="27" name="Group 26"/>
            <p:cNvGrpSpPr/>
            <p:nvPr/>
          </p:nvGrpSpPr>
          <p:grpSpPr>
            <a:xfrm>
              <a:off x="6399467" y="1050986"/>
              <a:ext cx="1364171" cy="276999"/>
              <a:chOff x="6399467" y="1050986"/>
              <a:chExt cx="1364171" cy="276999"/>
            </a:xfrm>
          </p:grpSpPr>
          <p:sp>
            <p:nvSpPr>
              <p:cNvPr id="21" name="TextBox 20"/>
              <p:cNvSpPr txBox="1"/>
              <p:nvPr/>
            </p:nvSpPr>
            <p:spPr>
              <a:xfrm>
                <a:off x="6400521" y="1050986"/>
                <a:ext cx="136311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 smtClean="0">
                    <a:solidFill>
                      <a:srgbClr val="000000"/>
                    </a:solidFill>
                  </a:rPr>
                  <a:t>Ca Channel</a:t>
                </a:r>
                <a:endParaRPr lang="en-US" sz="1200" b="1" dirty="0">
                  <a:solidFill>
                    <a:srgbClr val="000000"/>
                  </a:solidFill>
                </a:endParaRPr>
              </a:p>
            </p:txBody>
          </p:sp>
          <p:cxnSp>
            <p:nvCxnSpPr>
              <p:cNvPr id="25" name="Straight Arrow Connector 24"/>
              <p:cNvCxnSpPr/>
              <p:nvPr/>
            </p:nvCxnSpPr>
            <p:spPr bwMode="auto">
              <a:xfrm flipH="1" flipV="1">
                <a:off x="6399467" y="1194955"/>
                <a:ext cx="253370" cy="2177"/>
              </a:xfrm>
              <a:prstGeom prst="straightConnector1">
                <a:avLst/>
              </a:prstGeom>
              <a:noFill/>
              <a:ln w="15875" cap="flat" cmpd="sng" algn="ctr">
                <a:solidFill>
                  <a:schemeClr val="tx1"/>
                </a:solidFill>
                <a:prstDash val="sysDash"/>
                <a:round/>
                <a:headEnd type="none" w="med" len="med"/>
                <a:tailEnd type="stealth" w="med" len="sm"/>
              </a:ln>
              <a:effectLst/>
            </p:spPr>
          </p:cxnSp>
        </p:grpSp>
        <p:sp>
          <p:nvSpPr>
            <p:cNvPr id="10" name="Rectangle 9"/>
            <p:cNvSpPr/>
            <p:nvPr/>
          </p:nvSpPr>
          <p:spPr>
            <a:xfrm>
              <a:off x="6399467" y="1382204"/>
              <a:ext cx="1364171" cy="3880458"/>
            </a:xfrm>
            <a:prstGeom prst="rect">
              <a:avLst/>
            </a:prstGeom>
            <a:blipFill dpi="0" rotWithShape="1">
              <a:blip r:embed="rId5">
                <a:alphaModFix amt="31000"/>
              </a:blip>
              <a:srcRect/>
              <a:tile tx="0" ty="0" sx="100000" sy="100000" flip="none" algn="tl"/>
            </a:blipFill>
            <a:ln w="19050">
              <a:noFill/>
            </a:ln>
          </p:spPr>
          <p:txBody>
            <a:bodyPr rtlCol="0" anchor="ctr">
              <a:spAutoFit/>
            </a:bodyPr>
            <a:lstStyle/>
            <a:p>
              <a:pPr algn="ctr"/>
              <a:endParaRPr lang="en-US" i="1" dirty="0" smtClean="0"/>
            </a:p>
          </p:txBody>
        </p:sp>
      </p:grpSp>
      <p:cxnSp>
        <p:nvCxnSpPr>
          <p:cNvPr id="22" name="Straight Connector 21"/>
          <p:cNvCxnSpPr/>
          <p:nvPr/>
        </p:nvCxnSpPr>
        <p:spPr bwMode="auto">
          <a:xfrm>
            <a:off x="6399467" y="1327985"/>
            <a:ext cx="0" cy="3934676"/>
          </a:xfrm>
          <a:prstGeom prst="line">
            <a:avLst/>
          </a:prstGeom>
          <a:noFill/>
          <a:ln w="15875" cap="flat" cmpd="sng" algn="ctr">
            <a:solidFill>
              <a:srgbClr val="AECCCE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829318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92E85B-D96E-4C64-8DCC-FF1FED9104FA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54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95636" y="620688"/>
            <a:ext cx="65887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Arial Black" panose="020B0A04020102020204" pitchFamily="34" charset="0"/>
              </a:rPr>
              <a:t/>
            </a:r>
            <a:br>
              <a:rPr lang="en-US" sz="2400" dirty="0" smtClean="0">
                <a:latin typeface="Arial Black" panose="020B0A04020102020204" pitchFamily="34" charset="0"/>
              </a:rPr>
            </a:br>
            <a:r>
              <a:rPr lang="en-US" sz="2000" dirty="0" smtClean="0">
                <a:latin typeface="Arial Black" panose="020B0A04020102020204" pitchFamily="34" charset="0"/>
              </a:rPr>
              <a:t>Poisson Fermi Approach to</a:t>
            </a:r>
            <a:r>
              <a:rPr lang="en-US" sz="2400" dirty="0" smtClean="0">
                <a:latin typeface="Arial Black" panose="020B0A04020102020204" pitchFamily="34" charset="0"/>
              </a:rPr>
              <a:t/>
            </a:r>
            <a:br>
              <a:rPr lang="en-US" sz="2400" dirty="0" smtClean="0">
                <a:latin typeface="Arial Black" panose="020B0A04020102020204" pitchFamily="34" charset="0"/>
              </a:rPr>
            </a:br>
            <a:r>
              <a:rPr lang="en-US" sz="3600" u="sng" dirty="0" smtClean="0">
                <a:latin typeface="Arial Black" panose="020B0A04020102020204" pitchFamily="34" charset="0"/>
              </a:rPr>
              <a:t>Bulk Solutions</a:t>
            </a:r>
            <a:endParaRPr lang="en-US" sz="2400" u="sng" dirty="0">
              <a:latin typeface="Arial Black" panose="020B0A040201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27684" y="2443441"/>
            <a:ext cx="56886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Same equations, different model of nearby atoms</a:t>
            </a:r>
            <a:endParaRPr lang="en-US" b="1" dirty="0"/>
          </a:p>
        </p:txBody>
      </p:sp>
      <p:grpSp>
        <p:nvGrpSpPr>
          <p:cNvPr id="8" name="Group 7"/>
          <p:cNvGrpSpPr/>
          <p:nvPr/>
        </p:nvGrpSpPr>
        <p:grpSpPr>
          <a:xfrm>
            <a:off x="2824731" y="2888939"/>
            <a:ext cx="3638660" cy="2690094"/>
            <a:chOff x="2824731" y="2888939"/>
            <a:chExt cx="3638660" cy="2690094"/>
          </a:xfrm>
        </p:grpSpPr>
        <p:grpSp>
          <p:nvGrpSpPr>
            <p:cNvPr id="6" name="Group 5"/>
            <p:cNvGrpSpPr/>
            <p:nvPr/>
          </p:nvGrpSpPr>
          <p:grpSpPr>
            <a:xfrm>
              <a:off x="3239852" y="2888940"/>
              <a:ext cx="3223539" cy="2690093"/>
              <a:chOff x="2052754" y="2852936"/>
              <a:chExt cx="3223539" cy="2690093"/>
            </a:xfrm>
          </p:grpSpPr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052754" y="2852936"/>
                <a:ext cx="3223539" cy="2690093"/>
              </a:xfrm>
              <a:prstGeom prst="rect">
                <a:avLst/>
              </a:prstGeom>
            </p:spPr>
          </p:pic>
          <p:sp useBgFill="1">
            <p:nvSpPr>
              <p:cNvPr id="5" name="Rectangle 4"/>
              <p:cNvSpPr/>
              <p:nvPr/>
            </p:nvSpPr>
            <p:spPr>
              <a:xfrm>
                <a:off x="4788071" y="2852936"/>
                <a:ext cx="488222" cy="2690093"/>
              </a:xfrm>
              <a:prstGeom prst="rect">
                <a:avLst/>
              </a:prstGeom>
              <a:ln w="19050">
                <a:noFill/>
              </a:ln>
            </p:spPr>
            <p:txBody>
              <a:bodyPr rtlCol="0" anchor="ctr">
                <a:spAutoFit/>
              </a:bodyPr>
              <a:lstStyle/>
              <a:p>
                <a:pPr algn="ctr"/>
                <a:endParaRPr lang="en-US" i="1" dirty="0" smtClean="0"/>
              </a:p>
            </p:txBody>
          </p:sp>
        </p:grpSp>
        <p:sp useBgFill="1">
          <p:nvSpPr>
            <p:cNvPr id="10" name="Rectangle 9"/>
            <p:cNvSpPr/>
            <p:nvPr/>
          </p:nvSpPr>
          <p:spPr>
            <a:xfrm>
              <a:off x="2824731" y="2888939"/>
              <a:ext cx="488222" cy="2690093"/>
            </a:xfrm>
            <a:prstGeom prst="rect">
              <a:avLst/>
            </a:prstGeom>
            <a:ln w="19050">
              <a:noFill/>
            </a:ln>
          </p:spPr>
          <p:txBody>
            <a:bodyPr rtlCol="0" anchor="ctr">
              <a:spAutoFit/>
            </a:bodyPr>
            <a:lstStyle/>
            <a:p>
              <a:pPr algn="ctr"/>
              <a:endParaRPr lang="en-US" i="1" dirty="0" smtClean="0"/>
            </a:p>
          </p:txBody>
        </p:sp>
      </p:grpSp>
    </p:spTree>
    <p:extLst>
      <p:ext uri="{BB962C8B-B14F-4D97-AF65-F5344CB8AC3E}">
        <p14:creationId xmlns:p14="http://schemas.microsoft.com/office/powerpoint/2010/main" val="1540653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92E85B-D96E-4C64-8DCC-FF1FED9104FA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55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642945"/>
            <a:ext cx="7038095" cy="419047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051720" y="296652"/>
            <a:ext cx="53285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Arial Black" panose="020B0A04020102020204" pitchFamily="34" charset="0"/>
              </a:rPr>
              <a:t>Activity Coefficients</a:t>
            </a:r>
            <a:br>
              <a:rPr lang="en-US" sz="2000" b="1" dirty="0" smtClean="0">
                <a:latin typeface="Arial Black" panose="020B0A04020102020204" pitchFamily="34" charset="0"/>
              </a:rPr>
            </a:br>
            <a:r>
              <a:rPr lang="en-US" sz="2000" b="1" dirty="0" smtClean="0">
                <a:latin typeface="Arial Black" panose="020B0A04020102020204" pitchFamily="34" charset="0"/>
              </a:rPr>
              <a:t>Na</a:t>
            </a:r>
            <a:r>
              <a:rPr lang="en-US" sz="2000" b="1" baseline="30000" dirty="0" smtClean="0">
                <a:latin typeface="Arial Black" panose="020B0A04020102020204" pitchFamily="34" charset="0"/>
              </a:rPr>
              <a:t>+</a:t>
            </a:r>
            <a:r>
              <a:rPr lang="en-US" sz="2000" b="1" dirty="0" smtClean="0">
                <a:latin typeface="Arial Black" panose="020B0A04020102020204" pitchFamily="34" charset="0"/>
              </a:rPr>
              <a:t>  Cl</a:t>
            </a:r>
            <a:r>
              <a:rPr lang="en-US" sz="2000" b="1" baseline="30000" dirty="0" smtClean="0">
                <a:latin typeface="Arial Black" panose="020B0A04020102020204" pitchFamily="34" charset="0"/>
              </a:rPr>
              <a:t>-</a:t>
            </a:r>
            <a:r>
              <a:rPr lang="en-US" sz="2000" b="1" dirty="0" smtClean="0">
                <a:latin typeface="Arial Black" panose="020B0A04020102020204" pitchFamily="34" charset="0"/>
              </a:rPr>
              <a:t> </a:t>
            </a:r>
            <a:br>
              <a:rPr lang="en-US" sz="2000" b="1" dirty="0" smtClean="0">
                <a:latin typeface="Arial Black" panose="020B0A04020102020204" pitchFamily="34" charset="0"/>
              </a:rPr>
            </a:br>
            <a:r>
              <a:rPr lang="en-US" b="1" dirty="0" smtClean="0"/>
              <a:t>‘normalized’ free energy per mole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119848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92E85B-D96E-4C64-8DCC-FF1FED9104FA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56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612" y="1521752"/>
            <a:ext cx="7079593" cy="481625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63688" y="377660"/>
            <a:ext cx="53285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Arial Black" panose="020B0A04020102020204" pitchFamily="34" charset="0"/>
              </a:rPr>
              <a:t>Activity Coefficients</a:t>
            </a:r>
            <a:br>
              <a:rPr lang="en-US" sz="2000" b="1" dirty="0" smtClean="0">
                <a:latin typeface="Arial Black" panose="020B0A04020102020204" pitchFamily="34" charset="0"/>
              </a:rPr>
            </a:br>
            <a:r>
              <a:rPr lang="en-US" sz="2000" b="1" dirty="0" smtClean="0">
                <a:latin typeface="Arial Black" panose="020B0A04020102020204" pitchFamily="34" charset="0"/>
              </a:rPr>
              <a:t>Ca</a:t>
            </a:r>
            <a:r>
              <a:rPr lang="en-US" sz="2000" b="1" baseline="30000" dirty="0" smtClean="0">
                <a:latin typeface="Arial Black" panose="020B0A04020102020204" pitchFamily="34" charset="0"/>
              </a:rPr>
              <a:t>2+</a:t>
            </a:r>
            <a:r>
              <a:rPr lang="en-US" sz="2000" b="1" dirty="0" smtClean="0">
                <a:latin typeface="Arial Black" panose="020B0A04020102020204" pitchFamily="34" charset="0"/>
              </a:rPr>
              <a:t>Cl</a:t>
            </a:r>
            <a:r>
              <a:rPr lang="en-US" sz="2000" b="1" baseline="-25000" dirty="0" smtClean="0">
                <a:latin typeface="Arial Black" panose="020B0A04020102020204" pitchFamily="34" charset="0"/>
              </a:rPr>
              <a:t>2</a:t>
            </a:r>
            <a:r>
              <a:rPr lang="en-US" dirty="0" smtClean="0">
                <a:latin typeface="Arial Black" panose="020B0A04020102020204" pitchFamily="34" charset="0"/>
              </a:rPr>
              <a:t>¯</a:t>
            </a:r>
            <a:r>
              <a:rPr lang="en-US" sz="2000" b="1" dirty="0" smtClean="0">
                <a:latin typeface="Arial Black" panose="020B0A04020102020204" pitchFamily="34" charset="0"/>
              </a:rPr>
              <a:t> </a:t>
            </a:r>
            <a:br>
              <a:rPr lang="en-US" sz="2000" b="1" dirty="0" smtClean="0">
                <a:latin typeface="Arial Black" panose="020B0A04020102020204" pitchFamily="34" charset="0"/>
              </a:rPr>
            </a:br>
            <a:r>
              <a:rPr lang="en-US" b="1" dirty="0" smtClean="0"/>
              <a:t>‘normalized’ free energy per mole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633864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215516" y="6315827"/>
            <a:ext cx="500844" cy="529208"/>
          </a:xfrm>
        </p:spPr>
        <p:txBody>
          <a:bodyPr/>
          <a:lstStyle/>
          <a:p>
            <a:pPr>
              <a:defRPr/>
            </a:pPr>
            <a:fld id="{E992E85B-D96E-4C64-8DCC-FF1FED9104FA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57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43336" y="194100"/>
            <a:ext cx="53623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Debye-Hückel Fails Disastrously</a:t>
            </a:r>
          </a:p>
          <a:p>
            <a:pPr algn="ctr"/>
            <a:r>
              <a:rPr lang="en-US" dirty="0" smtClean="0"/>
              <a:t>Poisson Boltzmann is quite inaccurate</a:t>
            </a:r>
          </a:p>
          <a:p>
            <a:pPr algn="ctr"/>
            <a:r>
              <a:rPr lang="en-US" dirty="0" smtClean="0">
                <a:latin typeface="Arial Black" panose="020B0A04020102020204" pitchFamily="34" charset="0"/>
              </a:rPr>
              <a:t>Poisson Fermi does Surprisingly Well</a:t>
            </a:r>
          </a:p>
          <a:p>
            <a:pPr algn="ctr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362" y="1088741"/>
            <a:ext cx="5089122" cy="3251970"/>
          </a:xfrm>
          <a:prstGeom prst="rect">
            <a:avLst/>
          </a:prstGeom>
          <a:ln w="22225"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9892" y="4814300"/>
            <a:ext cx="5400092" cy="1825384"/>
          </a:xfrm>
          <a:prstGeom prst="rect">
            <a:avLst/>
          </a:prstGeom>
          <a:ln w="22225"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4463988" y="4491790"/>
            <a:ext cx="40324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 smtClean="0"/>
              <a:t>Parameters, NOT further adjusted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4098626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92E85B-D96E-4C64-8DCC-FF1FED9104FA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58</a:t>
            </a:fld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668519" y="103697"/>
            <a:ext cx="5688632" cy="950921"/>
            <a:chOff x="1668519" y="103697"/>
            <a:chExt cx="5688632" cy="950921"/>
          </a:xfrm>
        </p:grpSpPr>
        <p:sp>
          <p:nvSpPr>
            <p:cNvPr id="3" name="TextBox 2"/>
            <p:cNvSpPr txBox="1"/>
            <p:nvPr/>
          </p:nvSpPr>
          <p:spPr>
            <a:xfrm>
              <a:off x="2682204" y="103697"/>
              <a:ext cx="366126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Bulk Solution</a:t>
              </a:r>
            </a:p>
            <a:p>
              <a:pPr algn="ctr"/>
              <a:r>
                <a:rPr lang="en-US" sz="1200" b="1" dirty="0" smtClean="0"/>
                <a:t>How well does the Poisson Fermi Approach </a:t>
              </a:r>
              <a:br>
                <a:rPr lang="en-US" sz="1200" b="1" dirty="0" smtClean="0"/>
              </a:br>
              <a:r>
                <a:rPr lang="en-US" sz="1200" b="1" dirty="0" smtClean="0"/>
                <a:t>for Bulk Solutions?</a:t>
              </a:r>
              <a:endParaRPr lang="en-US" sz="1200" b="1" dirty="0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668519" y="777619"/>
              <a:ext cx="568863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/>
                <a:t>Same equations, different model of nearby atoms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697527" y="1321322"/>
            <a:ext cx="7630616" cy="4773189"/>
            <a:chOff x="697527" y="1321322"/>
            <a:chExt cx="7630616" cy="4773189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234101" y="3057568"/>
              <a:ext cx="2557468" cy="2134246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97527" y="1321322"/>
              <a:ext cx="7630616" cy="169277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000" dirty="0" smtClean="0">
                  <a:latin typeface="Arial Black" panose="020B0A04020102020204" pitchFamily="34" charset="0"/>
                </a:rPr>
                <a:t>  </a:t>
              </a:r>
              <a:r>
                <a:rPr lang="en-US" sz="2400" b="1" dirty="0">
                  <a:latin typeface="Arial Black" panose="020B0A04020102020204" pitchFamily="34" charset="0"/>
                </a:rPr>
                <a:t>Occupancy is </a:t>
              </a:r>
              <a:r>
                <a:rPr lang="en-US" sz="2400" b="1" dirty="0" smtClean="0">
                  <a:latin typeface="Arial Black" panose="020B0A04020102020204" pitchFamily="34" charset="0"/>
                </a:rPr>
                <a:t>6+12 Waters*</a:t>
              </a:r>
              <a:r>
                <a:rPr lang="en-US" sz="2000" b="1" dirty="0">
                  <a:latin typeface="Arial Black" panose="020B0A04020102020204" pitchFamily="34" charset="0"/>
                </a:rPr>
                <a:t/>
              </a:r>
              <a:br>
                <a:rPr lang="en-US" sz="2000" b="1" dirty="0">
                  <a:latin typeface="Arial Black" panose="020B0A04020102020204" pitchFamily="34" charset="0"/>
                </a:rPr>
              </a:br>
              <a:r>
                <a:rPr lang="en-US" sz="2000" b="1" i="1" dirty="0" smtClean="0"/>
                <a:t>held Constant in </a:t>
              </a:r>
              <a:br>
                <a:rPr lang="en-US" sz="2000" b="1" i="1" dirty="0" smtClean="0"/>
              </a:br>
              <a:r>
                <a:rPr lang="en-US" sz="2000" b="1" i="1" dirty="0" smtClean="0"/>
                <a:t>Model of Bulk Solution</a:t>
              </a:r>
              <a:endParaRPr lang="en-US" sz="2000" b="1" i="1" dirty="0"/>
            </a:p>
            <a:p>
              <a:pPr algn="ctr"/>
              <a:r>
                <a:rPr lang="en-US" dirty="0"/>
                <a:t>in this oversimplified </a:t>
              </a:r>
              <a:r>
                <a:rPr lang="en-US" dirty="0" smtClean="0"/>
                <a:t>Poisson Fermi Model </a:t>
              </a:r>
              <a:br>
                <a:rPr lang="en-US" dirty="0" smtClean="0"/>
              </a:br>
              <a:r>
                <a:rPr lang="en-US" sz="1200" b="1" i="1" dirty="0" smtClean="0"/>
                <a:t>Liu &amp; Eisenberg </a:t>
              </a:r>
              <a:r>
                <a:rPr lang="en-US" sz="1200" b="1" i="1" dirty="0"/>
                <a:t>(2015</a:t>
              </a:r>
              <a:r>
                <a:rPr lang="en-US" sz="1200" b="1" i="1" dirty="0" smtClean="0"/>
                <a:t>) Chem Phys </a:t>
              </a:r>
              <a:r>
                <a:rPr lang="en-US" sz="1200" b="1" i="1" dirty="0" err="1" smtClean="0"/>
                <a:t>Ltr</a:t>
              </a:r>
              <a:r>
                <a:rPr lang="en-US" sz="1200" b="1" i="1" dirty="0" smtClean="0"/>
                <a:t> 10.1016/j.cplett.2015.06.079</a:t>
              </a:r>
              <a:r>
                <a:rPr lang="en-US" i="1" dirty="0" smtClean="0"/>
                <a:t/>
              </a:r>
              <a:br>
                <a:rPr lang="en-US" i="1" dirty="0" smtClean="0"/>
              </a:br>
              <a:endParaRPr lang="en-US" sz="1200" b="1" i="1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1825378" y="5417403"/>
              <a:ext cx="5374914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400" b="1" dirty="0" smtClean="0"/>
                <a:t>*in two shells: experimental Data on Occupancy</a:t>
              </a:r>
              <a:r>
                <a:rPr lang="en-US" dirty="0"/>
                <a:t/>
              </a:r>
              <a:br>
                <a:rPr lang="en-US" dirty="0"/>
              </a:br>
              <a:r>
                <a:rPr lang="en-US" sz="1200" i="1" dirty="0"/>
                <a:t>Rudolph &amp; </a:t>
              </a:r>
              <a:r>
                <a:rPr lang="en-US" sz="1200" i="1" dirty="0" err="1"/>
                <a:t>Irmer</a:t>
              </a:r>
              <a:r>
                <a:rPr lang="en-US" sz="1200" i="1" dirty="0"/>
                <a:t>, Dalton Trans. (2013</a:t>
              </a:r>
              <a:r>
                <a:rPr lang="en-US" sz="1200" i="1" dirty="0" smtClean="0"/>
                <a:t>) 42</a:t>
              </a:r>
              <a:r>
                <a:rPr lang="en-US" sz="1200" i="1" dirty="0"/>
                <a:t>, 3919 </a:t>
              </a:r>
            </a:p>
            <a:p>
              <a:pPr algn="ctr"/>
              <a:r>
                <a:rPr lang="en-US" sz="1200" i="1" dirty="0"/>
                <a:t> </a:t>
              </a:r>
              <a:r>
                <a:rPr lang="en-US" sz="1200" i="1" dirty="0" err="1"/>
                <a:t>Mähler</a:t>
              </a:r>
              <a:r>
                <a:rPr lang="en-US" sz="1200" i="1" dirty="0"/>
                <a:t> &amp;  </a:t>
              </a:r>
              <a:r>
                <a:rPr lang="en-US" sz="1200" i="1" dirty="0" err="1"/>
                <a:t>Persson</a:t>
              </a:r>
              <a:r>
                <a:rPr lang="en-US" sz="1200" i="1" dirty="0"/>
                <a:t>,  </a:t>
              </a:r>
              <a:r>
                <a:rPr lang="en-US" sz="1200" i="1" dirty="0" err="1"/>
                <a:t>Inorg</a:t>
              </a:r>
              <a:r>
                <a:rPr lang="en-US" sz="1200" i="1" dirty="0"/>
                <a:t>. Chem. (</a:t>
              </a:r>
              <a:r>
                <a:rPr lang="en-US" sz="1200" i="1" dirty="0" smtClean="0"/>
                <a:t>2011) 51</a:t>
              </a:r>
              <a:r>
                <a:rPr lang="en-US" sz="1200" i="1" dirty="0"/>
                <a:t>, 425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01004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92E85B-D96E-4C64-8DCC-FF1FED9104FA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59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45857" y="2084720"/>
            <a:ext cx="763061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latin typeface="Arial Black" panose="020B0A04020102020204" pitchFamily="34" charset="0"/>
              </a:rPr>
              <a:t>  </a:t>
            </a:r>
            <a:r>
              <a:rPr lang="en-US" sz="2400" b="1" dirty="0" smtClean="0">
                <a:latin typeface="Arial Black" panose="020B0A04020102020204" pitchFamily="34" charset="0"/>
              </a:rPr>
              <a:t>More Detail</a:t>
            </a:r>
          </a:p>
          <a:p>
            <a:pPr algn="ctr"/>
            <a:endParaRPr lang="en-US" sz="2400" b="1" i="1" dirty="0">
              <a:latin typeface="Arial Black" panose="020B0A04020102020204" pitchFamily="34" charset="0"/>
            </a:endParaRPr>
          </a:p>
          <a:p>
            <a:pPr algn="ctr"/>
            <a:r>
              <a:rPr lang="en-US" sz="3200" b="1" i="1" dirty="0" smtClean="0">
                <a:latin typeface="Arial Black" panose="020B0A04020102020204" pitchFamily="34" charset="0"/>
              </a:rPr>
              <a:t>INSIDE CHANNELS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3146839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8906A4-8762-44BC-ADF1-6606C8A08B9F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 bwMode="auto">
          <a:xfrm>
            <a:off x="537320" y="728700"/>
            <a:ext cx="792088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C0470"/>
                </a:solidFill>
                <a:latin typeface="Arial Black" panose="020B0A04020102020204" pitchFamily="34" charset="0"/>
              </a:rPr>
              <a:t>Mathematics </a:t>
            </a:r>
            <a:r>
              <a:rPr lang="en-US" sz="3600" b="1" dirty="0">
                <a:solidFill>
                  <a:srgbClr val="0C0470"/>
                </a:solidFill>
                <a:latin typeface="Arial Black" panose="020B0A04020102020204" pitchFamily="34" charset="0"/>
              </a:rPr>
              <a:t/>
            </a:r>
            <a:br>
              <a:rPr lang="en-US" sz="3600" b="1" dirty="0">
                <a:solidFill>
                  <a:srgbClr val="0C0470"/>
                </a:solidFill>
                <a:latin typeface="Arial Black" panose="020B0A04020102020204" pitchFamily="34" charset="0"/>
              </a:rPr>
            </a:br>
            <a:r>
              <a:rPr lang="en-US" sz="3600" b="1" dirty="0" smtClean="0">
                <a:solidFill>
                  <a:srgbClr val="0C0470"/>
                </a:solidFill>
                <a:latin typeface="Arial Black" panose="020B0A04020102020204" pitchFamily="34" charset="0"/>
              </a:rPr>
              <a:t>must be accurate</a:t>
            </a:r>
          </a:p>
          <a:p>
            <a:pPr algn="ctr"/>
            <a:endParaRPr lang="en-US" sz="3600" b="1" dirty="0">
              <a:solidFill>
                <a:srgbClr val="0C0470"/>
              </a:solidFill>
              <a:latin typeface="Arial Black" panose="020B0A04020102020204" pitchFamily="34" charset="0"/>
            </a:endParaRPr>
          </a:p>
          <a:p>
            <a:pPr algn="ctr"/>
            <a:r>
              <a:rPr lang="en-US" sz="3600" b="1" dirty="0" smtClean="0">
                <a:solidFill>
                  <a:srgbClr val="0C0470"/>
                </a:solidFill>
                <a:latin typeface="Arial Black" panose="020B0A04020102020204" pitchFamily="34" charset="0"/>
              </a:rPr>
              <a:t>There is no engineering without accurate numbers</a:t>
            </a:r>
          </a:p>
          <a:p>
            <a:pPr algn="ctr"/>
            <a:endParaRPr lang="en-US" sz="3600" b="1" dirty="0" smtClean="0">
              <a:solidFill>
                <a:srgbClr val="0C0470"/>
              </a:solidFill>
              <a:latin typeface="Arial Black" panose="020B0A04020102020204" pitchFamily="34" charset="0"/>
            </a:endParaRPr>
          </a:p>
          <a:p>
            <a:pPr algn="ctr"/>
            <a:endParaRPr lang="en-US" b="1" dirty="0">
              <a:solidFill>
                <a:srgbClr val="0C0470"/>
              </a:solidFill>
            </a:endParaRPr>
          </a:p>
          <a:p>
            <a:pPr algn="ctr"/>
            <a:r>
              <a:rPr lang="en-US" sz="2400" b="1" dirty="0" smtClean="0">
                <a:solidFill>
                  <a:srgbClr val="0C0470"/>
                </a:solidFill>
              </a:rPr>
              <a:t>		</a:t>
            </a:r>
            <a:br>
              <a:rPr lang="en-US" sz="2400" b="1" dirty="0" smtClean="0">
                <a:solidFill>
                  <a:srgbClr val="0C0470"/>
                </a:solidFill>
              </a:rPr>
            </a:br>
            <a:r>
              <a:rPr lang="en-US" sz="4000" b="1" dirty="0" smtClean="0">
                <a:solidFill>
                  <a:srgbClr val="0C0470"/>
                </a:solidFill>
              </a:rPr>
              <a:t>Details matter in devices!</a:t>
            </a:r>
          </a:p>
          <a:p>
            <a:pPr algn="ctr"/>
            <a:r>
              <a:rPr lang="en-US" b="1" i="1" dirty="0" smtClean="0">
                <a:solidFill>
                  <a:srgbClr val="0C0470"/>
                </a:solidFill>
              </a:rPr>
              <a:t>Think of the clearances as a piston moves in a cylinder of an automobile motor</a:t>
            </a:r>
            <a:endParaRPr lang="en-US" sz="1050" b="1" i="1" dirty="0" smtClean="0">
              <a:solidFill>
                <a:srgbClr val="0C0470"/>
              </a:solidFill>
            </a:endParaRPr>
          </a:p>
          <a:p>
            <a:endParaRPr lang="en-US" b="1" dirty="0">
              <a:solidFill>
                <a:srgbClr val="0C0470"/>
              </a:solidFill>
            </a:endParaRPr>
          </a:p>
          <a:p>
            <a:pPr algn="ctr"/>
            <a:endParaRPr lang="en-US" b="1" dirty="0">
              <a:solidFill>
                <a:srgbClr val="333399">
                  <a:lumMod val="50000"/>
                </a:srgbClr>
              </a:solidFill>
            </a:endParaRPr>
          </a:p>
          <a:p>
            <a:pPr algn="ctr"/>
            <a:endParaRPr lang="en-US" b="1" dirty="0">
              <a:solidFill>
                <a:srgbClr val="333399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7429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114032" y="6504432"/>
            <a:ext cx="1905000" cy="457200"/>
          </a:xfrm>
        </p:spPr>
        <p:txBody>
          <a:bodyPr/>
          <a:lstStyle/>
          <a:p>
            <a:pPr>
              <a:defRPr/>
            </a:pPr>
            <a:fld id="{E992E85B-D96E-4C64-8DCC-FF1FED9104FA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60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3628" y="1387077"/>
            <a:ext cx="6468761" cy="411279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11936" y="0"/>
            <a:ext cx="7181088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u="sng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Gramicidin</a:t>
            </a:r>
            <a:r>
              <a:rPr lang="en-US" sz="2000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/>
            </a:r>
            <a:br>
              <a:rPr lang="en-US" sz="2000" dirty="0" smtClean="0">
                <a:solidFill>
                  <a:srgbClr val="000000"/>
                </a:solidFill>
                <a:latin typeface="Arial Black" panose="020B0A04020102020204" pitchFamily="34" charset="0"/>
              </a:rPr>
            </a:br>
            <a:r>
              <a:rPr lang="en-US" sz="2800" dirty="0" smtClean="0">
                <a:latin typeface="Arial Black" panose="020B0A04020102020204" pitchFamily="34" charset="0"/>
              </a:rPr>
              <a:t>Two K</a:t>
            </a:r>
            <a:r>
              <a:rPr lang="en-US" sz="2800" baseline="30000" dirty="0" smtClean="0">
                <a:latin typeface="Arial Black" panose="020B0A04020102020204" pitchFamily="34" charset="0"/>
              </a:rPr>
              <a:t>+</a:t>
            </a:r>
            <a:r>
              <a:rPr lang="en-US" sz="2800" dirty="0" smtClean="0">
                <a:latin typeface="Arial Black" panose="020B0A04020102020204" pitchFamily="34" charset="0"/>
              </a:rPr>
              <a:t> Binding Sites</a:t>
            </a:r>
            <a:r>
              <a:rPr lang="en-US" dirty="0" smtClean="0">
                <a:latin typeface="Arial Black" panose="020B0A04020102020204" pitchFamily="34" charset="0"/>
              </a:rPr>
              <a:t> </a:t>
            </a:r>
            <a:endParaRPr lang="en-US" sz="2000" dirty="0" smtClean="0">
              <a:latin typeface="Arial Black" panose="020B0A04020102020204" pitchFamily="34" charset="0"/>
            </a:endParaRPr>
          </a:p>
          <a:p>
            <a:pPr algn="ctr"/>
            <a:r>
              <a:rPr lang="en-US" sz="2800" dirty="0" smtClean="0">
                <a:latin typeface="Arial Black" panose="020B0A04020102020204" pitchFamily="34" charset="0"/>
              </a:rPr>
              <a:t>OUTPUTS of our calculations</a:t>
            </a:r>
            <a:endParaRPr lang="en-US" sz="2800" dirty="0">
              <a:latin typeface="Arial Black" panose="020B0A040201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75656" y="5661248"/>
            <a:ext cx="612218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/>
              <a:t>Binding sites are prominent in NMR measurements &amp; MD calculations</a:t>
            </a:r>
          </a:p>
          <a:p>
            <a:pPr algn="ctr"/>
            <a:r>
              <a:rPr lang="en-US" sz="1400" b="1" dirty="0" smtClean="0"/>
              <a:t>BUT they VARY</a:t>
            </a:r>
          </a:p>
          <a:p>
            <a:pPr algn="ctr"/>
            <a:r>
              <a:rPr lang="en-US" sz="1400" b="1" dirty="0" smtClean="0"/>
              <a:t>with conditions in </a:t>
            </a:r>
            <a:r>
              <a:rPr lang="en-US" sz="1400" b="1" u="sng" dirty="0" smtClean="0"/>
              <a:t>any consistent model</a:t>
            </a:r>
            <a:r>
              <a:rPr lang="en-US" sz="1400" b="1" dirty="0" smtClean="0"/>
              <a:t> and so</a:t>
            </a:r>
          </a:p>
          <a:p>
            <a:pPr algn="ctr"/>
            <a:r>
              <a:rPr lang="en-US" sz="1400" b="1" u="sng" dirty="0" smtClean="0"/>
              <a:t>cannot be assumed</a:t>
            </a:r>
            <a:r>
              <a:rPr lang="en-US" sz="1400" b="1" dirty="0" smtClean="0"/>
              <a:t> to be of fixed size or location 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3262272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92E85B-D96E-4C64-8DCC-FF1FED9104FA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61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05992" y="154570"/>
            <a:ext cx="71810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rial Black" panose="020B0A04020102020204" pitchFamily="34" charset="0"/>
              </a:rPr>
              <a:t>Steric Effect is Significant</a:t>
            </a:r>
          </a:p>
          <a:p>
            <a:pPr algn="ctr"/>
            <a:r>
              <a:rPr lang="en-US" sz="3600" dirty="0" smtClean="0">
                <a:latin typeface="Arial Black" panose="020B0A04020102020204" pitchFamily="34" charset="0"/>
              </a:rPr>
              <a:t>Gramicidin is Crowded</a:t>
            </a:r>
          </a:p>
          <a:p>
            <a:pPr algn="ctr"/>
            <a:r>
              <a:rPr lang="en-US" sz="2400" dirty="0" smtClean="0">
                <a:latin typeface="Arial Black" panose="020B0A04020102020204" pitchFamily="34" charset="0"/>
              </a:rPr>
              <a:t>Shielding is Substantial</a:t>
            </a:r>
            <a:endParaRPr lang="en-US" sz="2400" dirty="0">
              <a:latin typeface="Arial Black" panose="020B0A040201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14016" y="2267712"/>
            <a:ext cx="21240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Electric Potential</a:t>
            </a:r>
            <a:endParaRPr lang="en-US" b="1" dirty="0"/>
          </a:p>
        </p:txBody>
      </p:sp>
      <p:grpSp>
        <p:nvGrpSpPr>
          <p:cNvPr id="14" name="Group 13"/>
          <p:cNvGrpSpPr/>
          <p:nvPr/>
        </p:nvGrpSpPr>
        <p:grpSpPr>
          <a:xfrm>
            <a:off x="524930" y="1563792"/>
            <a:ext cx="8445960" cy="4875013"/>
            <a:chOff x="524930" y="1563792"/>
            <a:chExt cx="8445960" cy="4875013"/>
          </a:xfrm>
        </p:grpSpPr>
        <p:grpSp>
          <p:nvGrpSpPr>
            <p:cNvPr id="13" name="Group 12"/>
            <p:cNvGrpSpPr/>
            <p:nvPr/>
          </p:nvGrpSpPr>
          <p:grpSpPr>
            <a:xfrm>
              <a:off x="524930" y="1563792"/>
              <a:ext cx="8445960" cy="4875013"/>
              <a:chOff x="301550" y="1674673"/>
              <a:chExt cx="8445960" cy="4875013"/>
            </a:xfrm>
          </p:grpSpPr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301550" y="1674673"/>
                <a:ext cx="4663844" cy="3124471"/>
              </a:xfrm>
              <a:prstGeom prst="rect">
                <a:avLst/>
              </a:prstGeom>
              <a:ln w="19050">
                <a:solidFill>
                  <a:schemeClr val="tx1"/>
                </a:solidFill>
              </a:ln>
            </p:spPr>
          </p:pic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640788" y="4065620"/>
                <a:ext cx="4106722" cy="2484066"/>
              </a:xfrm>
              <a:prstGeom prst="rect">
                <a:avLst/>
              </a:prstGeom>
              <a:ln w="19050">
                <a:solidFill>
                  <a:schemeClr val="tx1"/>
                </a:solidFill>
              </a:ln>
            </p:spPr>
          </p:pic>
          <p:sp>
            <p:nvSpPr>
              <p:cNvPr id="7" name="TextBox 6"/>
              <p:cNvSpPr txBox="1"/>
              <p:nvPr/>
            </p:nvSpPr>
            <p:spPr>
              <a:xfrm>
                <a:off x="5889370" y="3363087"/>
                <a:ext cx="212402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 smtClean="0"/>
                  <a:t>Steric  Potential</a:t>
                </a:r>
                <a:endParaRPr lang="en-US" b="1" dirty="0"/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>
              <a:off x="1794190" y="3506418"/>
              <a:ext cx="1441906" cy="598747"/>
              <a:chOff x="1560576" y="3595057"/>
              <a:chExt cx="1441906" cy="598747"/>
            </a:xfrm>
          </p:grpSpPr>
          <p:sp>
            <p:nvSpPr>
              <p:cNvPr id="8" name="Right Brace 7"/>
              <p:cNvSpPr/>
              <p:nvPr/>
            </p:nvSpPr>
            <p:spPr bwMode="auto">
              <a:xfrm>
                <a:off x="1560576" y="3595057"/>
                <a:ext cx="182880" cy="598747"/>
              </a:xfrm>
              <a:prstGeom prst="rightBrac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137160" rIns="91440" bIns="13716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1743456" y="3725153"/>
                <a:ext cx="125902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i="1" dirty="0" smtClean="0"/>
                  <a:t>Shielding</a:t>
                </a:r>
                <a:endParaRPr lang="en-US" sz="1400" b="1" i="1" dirty="0"/>
              </a:p>
            </p:txBody>
          </p:sp>
        </p:grpSp>
        <p:sp>
          <p:nvSpPr>
            <p:cNvPr id="12" name="TextBox 11"/>
            <p:cNvSpPr txBox="1"/>
            <p:nvPr/>
          </p:nvSpPr>
          <p:spPr>
            <a:xfrm>
              <a:off x="5388856" y="5182447"/>
              <a:ext cx="125902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i="1" dirty="0" smtClean="0"/>
                <a:t>Shielding</a:t>
              </a:r>
              <a:endParaRPr lang="en-US" sz="1100" b="1" i="1" dirty="0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290140" y="4818359"/>
            <a:ext cx="463288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u="sng" dirty="0" smtClean="0">
                <a:latin typeface="Arial Black" panose="020B0A04020102020204" pitchFamily="34" charset="0"/>
              </a:rPr>
              <a:t>Shielding has been ignored</a:t>
            </a:r>
            <a:r>
              <a:rPr lang="en-US" sz="1400" dirty="0" smtClean="0"/>
              <a:t> in many papers</a:t>
            </a:r>
          </a:p>
          <a:p>
            <a:r>
              <a:rPr lang="en-US" sz="1400" b="1" dirty="0" smtClean="0"/>
              <a:t>Results are often at one concentration or </a:t>
            </a:r>
            <a:br>
              <a:rPr lang="en-US" sz="1400" b="1" dirty="0" smtClean="0"/>
            </a:br>
            <a:r>
              <a:rPr lang="en-US" sz="1400" b="1" dirty="0" smtClean="0"/>
              <a:t>unspecified concentration,</a:t>
            </a:r>
            <a:br>
              <a:rPr lang="en-US" sz="1400" b="1" dirty="0" smtClean="0"/>
            </a:br>
            <a:r>
              <a:rPr lang="en-US" sz="1400" i="1" dirty="0" smtClean="0"/>
              <a:t>as in most molecular dynamics</a:t>
            </a:r>
            <a:br>
              <a:rPr lang="en-US" sz="1400" i="1" dirty="0" smtClean="0"/>
            </a:br>
            <a:endParaRPr lang="en-US" sz="1400" i="1" dirty="0" smtClean="0"/>
          </a:p>
          <a:p>
            <a:r>
              <a:rPr lang="en-US" sz="1400" b="1" dirty="0" smtClean="0"/>
              <a:t>Channel is often described as a potential profile</a:t>
            </a:r>
            <a:br>
              <a:rPr lang="en-US" sz="1400" b="1" dirty="0" smtClean="0"/>
            </a:br>
            <a:r>
              <a:rPr lang="en-US" sz="1400" b="1" u="sng" dirty="0" smtClean="0"/>
              <a:t>This is inconsistent with electrodynamics</a:t>
            </a:r>
            <a:r>
              <a:rPr lang="en-US" sz="1400" b="1" dirty="0" smtClean="0"/>
              <a:t/>
            </a:r>
            <a:br>
              <a:rPr lang="en-US" sz="1400" b="1" dirty="0" smtClean="0"/>
            </a:br>
            <a:r>
              <a:rPr lang="en-US" sz="1400" i="1" dirty="0" smtClean="0"/>
              <a:t>as in classical rate models</a:t>
            </a:r>
          </a:p>
          <a:p>
            <a:pPr marL="342900" indent="-342900">
              <a:buAutoNum type="alphaLcParenR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3749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254" y="6166540"/>
            <a:ext cx="577516" cy="457200"/>
          </a:xfrm>
        </p:spPr>
        <p:txBody>
          <a:bodyPr/>
          <a:lstStyle/>
          <a:p>
            <a:pPr>
              <a:defRPr/>
            </a:pPr>
            <a:fld id="{E992E85B-D96E-4C64-8DCC-FF1FED9104FA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62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16768" y="202524"/>
            <a:ext cx="605188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Arial Black" panose="020B0A04020102020204" pitchFamily="34" charset="0"/>
              </a:rPr>
              <a:t>Inside Gramicidin</a:t>
            </a:r>
            <a:br>
              <a:rPr lang="en-US" sz="2400" dirty="0" smtClean="0">
                <a:latin typeface="Arial Black" panose="020B0A04020102020204" pitchFamily="34" charset="0"/>
              </a:rPr>
            </a:br>
            <a:endParaRPr lang="en-US" sz="2400" dirty="0" smtClean="0">
              <a:latin typeface="Arial Black" panose="020B0A04020102020204" pitchFamily="34" charset="0"/>
            </a:endParaRPr>
          </a:p>
          <a:p>
            <a:pPr algn="ctr"/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012" y="1046748"/>
            <a:ext cx="4648364" cy="3037618"/>
          </a:xfrm>
          <a:prstGeom prst="rect">
            <a:avLst/>
          </a:prstGeom>
          <a:ln w="31750">
            <a:solidFill>
              <a:schemeClr val="tx1"/>
            </a:solidFill>
          </a:ln>
          <a:effectLst/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6920" y="3430792"/>
            <a:ext cx="4717189" cy="3017782"/>
          </a:xfrm>
          <a:prstGeom prst="rect">
            <a:avLst/>
          </a:prstGeom>
          <a:ln w="31750">
            <a:solidFill>
              <a:schemeClr val="tx1"/>
            </a:solidFill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1987296" y="710356"/>
            <a:ext cx="15727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Water Density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882640" y="2497642"/>
            <a:ext cx="22981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Dielectric Function</a:t>
            </a:r>
          </a:p>
          <a:p>
            <a:pPr algn="ctr"/>
            <a:r>
              <a:rPr lang="en-US" b="1" dirty="0" smtClean="0"/>
              <a:t>an </a:t>
            </a:r>
            <a:r>
              <a:rPr lang="en-US" b="1" dirty="0" smtClean="0">
                <a:latin typeface="Arial Black" panose="020B0A04020102020204" pitchFamily="34" charset="0"/>
              </a:rPr>
              <a:t>OUTPUT</a:t>
            </a:r>
            <a:r>
              <a:rPr lang="en-US" b="1" dirty="0" smtClean="0"/>
              <a:t> of model</a:t>
            </a:r>
            <a:endParaRPr lang="en-US" b="1" dirty="0"/>
          </a:p>
        </p:txBody>
      </p:sp>
      <p:sp>
        <p:nvSpPr>
          <p:cNvPr id="9" name="Rectangle 8"/>
          <p:cNvSpPr/>
          <p:nvPr/>
        </p:nvSpPr>
        <p:spPr>
          <a:xfrm>
            <a:off x="541064" y="5280449"/>
            <a:ext cx="275107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i="1" dirty="0"/>
              <a:t>Liu &amp; </a:t>
            </a:r>
            <a:r>
              <a:rPr lang="en-US" i="1" dirty="0" smtClean="0"/>
              <a:t>Eisenberg</a:t>
            </a:r>
            <a:br>
              <a:rPr lang="en-US" i="1" dirty="0" smtClean="0"/>
            </a:br>
            <a:r>
              <a:rPr lang="en-US" i="1" dirty="0" smtClean="0"/>
              <a:t> </a:t>
            </a:r>
            <a:r>
              <a:rPr lang="en-US" i="1" dirty="0"/>
              <a:t>J Chem Phys </a:t>
            </a:r>
            <a:r>
              <a:rPr lang="en-US" i="1" dirty="0" smtClean="0"/>
              <a:t>141: </a:t>
            </a:r>
            <a:r>
              <a:rPr lang="en-US" i="1" dirty="0"/>
              <a:t>22D532 </a:t>
            </a:r>
          </a:p>
        </p:txBody>
      </p:sp>
    </p:spTree>
    <p:extLst>
      <p:ext uri="{BB962C8B-B14F-4D97-AF65-F5344CB8AC3E}">
        <p14:creationId xmlns:p14="http://schemas.microsoft.com/office/powerpoint/2010/main" val="4233407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92E85B-D96E-4C64-8DCC-FF1FED9104FA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63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24281" y="172287"/>
            <a:ext cx="440740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Arial Black" panose="020B0A04020102020204" pitchFamily="34" charset="0"/>
              </a:rPr>
              <a:t> </a:t>
            </a:r>
            <a:r>
              <a:rPr lang="en-US" dirty="0">
                <a:latin typeface="Arial Black" panose="020B0A04020102020204" pitchFamily="34" charset="0"/>
              </a:rPr>
              <a:t>Inside the </a:t>
            </a:r>
            <a:r>
              <a:rPr lang="en-US" dirty="0" smtClean="0">
                <a:latin typeface="Arial Black" panose="020B0A04020102020204" pitchFamily="34" charset="0"/>
              </a:rPr>
              <a:t> </a:t>
            </a:r>
            <a:r>
              <a:rPr lang="en-US" sz="2400" dirty="0" smtClean="0">
                <a:latin typeface="Arial Black" panose="020B0A04020102020204" pitchFamily="34" charset="0"/>
              </a:rPr>
              <a:t/>
            </a:r>
            <a:br>
              <a:rPr lang="en-US" sz="2400" dirty="0" smtClean="0">
                <a:latin typeface="Arial Black" panose="020B0A04020102020204" pitchFamily="34" charset="0"/>
              </a:rPr>
            </a:br>
            <a:r>
              <a:rPr lang="en-US" sz="2400" u="sng" dirty="0" smtClean="0">
                <a:latin typeface="Arial Black" panose="020B0A04020102020204" pitchFamily="34" charset="0"/>
              </a:rPr>
              <a:t>Cardiac Calcium Channel</a:t>
            </a:r>
            <a:r>
              <a:rPr lang="en-US" sz="2400" dirty="0" smtClean="0">
                <a:latin typeface="Arial Black" panose="020B0A04020102020204" pitchFamily="34" charset="0"/>
              </a:rPr>
              <a:t> </a:t>
            </a:r>
            <a:r>
              <a:rPr lang="en-US" sz="1800" dirty="0" smtClean="0">
                <a:latin typeface="Arial Black" panose="020B0A04020102020204" pitchFamily="34" charset="0"/>
              </a:rPr>
              <a:t>Ca</a:t>
            </a:r>
            <a:r>
              <a:rPr lang="en-US" sz="1800" baseline="-25000" dirty="0" smtClean="0">
                <a:latin typeface="Arial Black" panose="020B0A04020102020204" pitchFamily="34" charset="0"/>
              </a:rPr>
              <a:t>V</a:t>
            </a:r>
            <a:r>
              <a:rPr lang="en-US" sz="1800" dirty="0" smtClean="0">
                <a:latin typeface="Arial Black" panose="020B0A04020102020204" pitchFamily="34" charset="0"/>
              </a:rPr>
              <a:t>1</a:t>
            </a:r>
            <a:r>
              <a:rPr lang="en-US" sz="1800" b="1" i="1" dirty="0" smtClean="0"/>
              <a:t>.</a:t>
            </a:r>
            <a:r>
              <a:rPr lang="en-US" b="1" i="1" dirty="0" smtClean="0"/>
              <a:t>n</a:t>
            </a:r>
            <a:endParaRPr lang="en-US" sz="2000" b="1" i="1" baseline="-25000" dirty="0" smtClean="0"/>
          </a:p>
          <a:p>
            <a:pPr algn="ctr"/>
            <a:r>
              <a:rPr lang="en-US" sz="1200" dirty="0" smtClean="0">
                <a:latin typeface="Arial Black" panose="020B0A04020102020204" pitchFamily="34" charset="0"/>
              </a:rPr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2291390"/>
            <a:ext cx="3964309" cy="250121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03604" y="1953780"/>
            <a:ext cx="15481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Water Density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0344" y="2291390"/>
            <a:ext cx="3823137" cy="250121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523021" y="1607060"/>
            <a:ext cx="2808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Dielectric Function</a:t>
            </a:r>
          </a:p>
          <a:p>
            <a:pPr algn="ctr"/>
            <a:r>
              <a:rPr lang="en-US" dirty="0" smtClean="0"/>
              <a:t>An </a:t>
            </a:r>
            <a:r>
              <a:rPr lang="en-US" b="1" i="1" dirty="0" smtClean="0"/>
              <a:t>Output</a:t>
            </a:r>
            <a:r>
              <a:rPr lang="en-US" dirty="0" smtClean="0"/>
              <a:t> of this Model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49498" y="4991716"/>
            <a:ext cx="345638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i="1" dirty="0" smtClean="0"/>
              <a:t>Liu &amp; Eisenberg </a:t>
            </a:r>
            <a:r>
              <a:rPr lang="en-US" sz="1200" i="1" dirty="0"/>
              <a:t>(2015</a:t>
            </a:r>
            <a:r>
              <a:rPr lang="en-US" sz="1200" i="1" dirty="0" smtClean="0"/>
              <a:t>) Phys Rev </a:t>
            </a:r>
            <a:r>
              <a:rPr lang="en-US" sz="1200" i="1" dirty="0"/>
              <a:t>E 92: </a:t>
            </a:r>
            <a:r>
              <a:rPr lang="en-US" sz="1200" i="1" dirty="0" smtClean="0"/>
              <a:t>012711</a:t>
            </a:r>
            <a:endParaRPr lang="en-US" sz="1200" i="1" dirty="0"/>
          </a:p>
        </p:txBody>
      </p:sp>
      <p:sp>
        <p:nvSpPr>
          <p:cNvPr id="9" name="Rectangle 8"/>
          <p:cNvSpPr/>
          <p:nvPr/>
        </p:nvSpPr>
        <p:spPr>
          <a:xfrm>
            <a:off x="4427984" y="4991717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200" i="1" dirty="0"/>
              <a:t>Liu &amp; Eisenberg </a:t>
            </a:r>
            <a:r>
              <a:rPr lang="en-US" sz="1200" i="1" dirty="0" smtClean="0"/>
              <a:t>J </a:t>
            </a:r>
            <a:r>
              <a:rPr lang="en-US" sz="1200" i="1" dirty="0"/>
              <a:t>Chem Phys 141(22): 22D532 </a:t>
            </a:r>
          </a:p>
        </p:txBody>
      </p:sp>
    </p:spTree>
    <p:extLst>
      <p:ext uri="{BB962C8B-B14F-4D97-AF65-F5344CB8AC3E}">
        <p14:creationId xmlns:p14="http://schemas.microsoft.com/office/powerpoint/2010/main" val="9128410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 bwMode="auto">
          <a:xfrm>
            <a:off x="84034" y="1560314"/>
            <a:ext cx="4787900" cy="3154680"/>
          </a:xfrm>
          <a:prstGeom prst="rect">
            <a:avLst/>
          </a:prstGeom>
          <a:noFill/>
          <a:ln w="25400" cap="flat" cmpd="thinThick" algn="ctr">
            <a:solidFill>
              <a:schemeClr val="tx1"/>
            </a:solidFill>
            <a:prstDash val="solid"/>
            <a:round/>
            <a:headEnd type="stealth" w="med" len="sm"/>
            <a:tailEnd type="stealth" w="med" len="sm"/>
          </a:ln>
          <a:effectLst/>
        </p:spPr>
        <p:txBody>
          <a:bodyPr vert="horz" wrap="square" lIns="91440" tIns="137160" rIns="91440" bIns="13716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912" y="1575183"/>
            <a:ext cx="4770533" cy="3124471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68444" y="6400800"/>
            <a:ext cx="501824" cy="457200"/>
          </a:xfrm>
        </p:spPr>
        <p:txBody>
          <a:bodyPr/>
          <a:lstStyle/>
          <a:p>
            <a:pPr>
              <a:defRPr/>
            </a:pPr>
            <a:fld id="{E992E85B-D96E-4C64-8DCC-FF1FED9104FA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64</a:t>
            </a:fld>
            <a:endParaRPr lang="en-US" dirty="0">
              <a:solidFill>
                <a:srgbClr val="000000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4193044" y="3238185"/>
            <a:ext cx="4877224" cy="2987299"/>
            <a:chOff x="4177322" y="2882585"/>
            <a:chExt cx="4877224" cy="2987299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177323" y="2882585"/>
              <a:ext cx="4877223" cy="2987299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 bwMode="auto">
            <a:xfrm>
              <a:off x="4177322" y="2888940"/>
              <a:ext cx="4877223" cy="2980944"/>
            </a:xfrm>
            <a:prstGeom prst="rect">
              <a:avLst/>
            </a:prstGeom>
            <a:noFill/>
            <a:ln w="25400" cap="flat" cmpd="thickThin" algn="ctr">
              <a:solidFill>
                <a:schemeClr val="tx1"/>
              </a:solidFill>
              <a:prstDash val="solid"/>
              <a:round/>
              <a:headEnd type="stealth" w="med" len="sm"/>
              <a:tailEnd type="stealth" w="med" len="sm"/>
            </a:ln>
            <a:effectLst/>
          </p:spPr>
          <p:txBody>
            <a:bodyPr vert="horz" wrap="square" lIns="91440" tIns="137160" rIns="91440" bIns="13716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5448301" y="2653410"/>
            <a:ext cx="26375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 Black" panose="020B0A04020102020204" pitchFamily="34" charset="0"/>
              </a:rPr>
              <a:t>Steric Potential </a:t>
            </a:r>
          </a:p>
          <a:p>
            <a:pPr algn="ctr"/>
            <a:r>
              <a:rPr lang="en-US" dirty="0" smtClean="0"/>
              <a:t>Estimator of Crowding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167406" y="1206420"/>
            <a:ext cx="26375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 Black" panose="020B0A04020102020204" pitchFamily="34" charset="0"/>
              </a:rPr>
              <a:t>Electric Potential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224250" y="-40644"/>
            <a:ext cx="440740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Arial Black" panose="020B0A04020102020204" pitchFamily="34" charset="0"/>
              </a:rPr>
              <a:t> </a:t>
            </a:r>
            <a:r>
              <a:rPr lang="en-US" dirty="0">
                <a:latin typeface="Arial Black" panose="020B0A04020102020204" pitchFamily="34" charset="0"/>
              </a:rPr>
              <a:t>Inside the </a:t>
            </a:r>
            <a:r>
              <a:rPr lang="en-US" dirty="0" smtClean="0">
                <a:latin typeface="Arial Black" panose="020B0A04020102020204" pitchFamily="34" charset="0"/>
              </a:rPr>
              <a:t> </a:t>
            </a:r>
            <a:r>
              <a:rPr lang="en-US" sz="2400" dirty="0" smtClean="0">
                <a:latin typeface="Arial Black" panose="020B0A04020102020204" pitchFamily="34" charset="0"/>
              </a:rPr>
              <a:t/>
            </a:r>
            <a:br>
              <a:rPr lang="en-US" sz="2400" dirty="0" smtClean="0">
                <a:latin typeface="Arial Black" panose="020B0A04020102020204" pitchFamily="34" charset="0"/>
              </a:rPr>
            </a:br>
            <a:r>
              <a:rPr lang="en-US" sz="2400" u="sng" dirty="0" smtClean="0">
                <a:latin typeface="Arial Black" panose="020B0A04020102020204" pitchFamily="34" charset="0"/>
              </a:rPr>
              <a:t>Cardiac Calcium Channel</a:t>
            </a:r>
            <a:r>
              <a:rPr lang="en-US" sz="2400" dirty="0" smtClean="0">
                <a:latin typeface="Arial Black" panose="020B0A04020102020204" pitchFamily="34" charset="0"/>
              </a:rPr>
              <a:t> </a:t>
            </a:r>
            <a:r>
              <a:rPr lang="en-US" sz="1800" dirty="0" smtClean="0">
                <a:latin typeface="Arial Black" panose="020B0A04020102020204" pitchFamily="34" charset="0"/>
              </a:rPr>
              <a:t>Ca</a:t>
            </a:r>
            <a:r>
              <a:rPr lang="en-US" sz="1800" baseline="-25000" dirty="0" smtClean="0">
                <a:latin typeface="Arial Black" panose="020B0A04020102020204" pitchFamily="34" charset="0"/>
              </a:rPr>
              <a:t>V</a:t>
            </a:r>
            <a:r>
              <a:rPr lang="en-US" sz="1800" dirty="0" smtClean="0">
                <a:latin typeface="Arial Black" panose="020B0A04020102020204" pitchFamily="34" charset="0"/>
              </a:rPr>
              <a:t>1</a:t>
            </a:r>
            <a:r>
              <a:rPr lang="en-US" sz="1800" b="1" i="1" dirty="0" smtClean="0"/>
              <a:t>.</a:t>
            </a:r>
            <a:r>
              <a:rPr lang="en-US" b="1" i="1" dirty="0" smtClean="0"/>
              <a:t>n</a:t>
            </a:r>
            <a:endParaRPr lang="en-US" sz="2000" b="1" i="1" baseline="-25000" dirty="0" smtClean="0"/>
          </a:p>
          <a:p>
            <a:pPr algn="ctr"/>
            <a:r>
              <a:rPr lang="en-US" sz="1200" dirty="0" smtClean="0">
                <a:latin typeface="Arial Black" panose="020B0A040201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386268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75B7DD5A-EB2B-4922-AC6F-EFCB26E7AC2C}" type="slidenum">
              <a:rPr lang="en-US" sz="1400" smtClean="0">
                <a:solidFill>
                  <a:srgbClr val="333399">
                    <a:lumMod val="50000"/>
                  </a:srgbClr>
                </a:solidFill>
                <a:latin typeface="Times" pitchFamily="18" charset="0"/>
              </a:rPr>
              <a:pPr/>
              <a:t>65</a:t>
            </a:fld>
            <a:endParaRPr lang="en-US" sz="1400" dirty="0" smtClean="0">
              <a:solidFill>
                <a:srgbClr val="333399">
                  <a:lumMod val="50000"/>
                </a:srgbClr>
              </a:solidFill>
              <a:latin typeface="Times" pitchFamily="18" charset="0"/>
            </a:endParaRPr>
          </a:p>
        </p:txBody>
      </p:sp>
      <p:sp>
        <p:nvSpPr>
          <p:cNvPr id="156675" name="TextBox 2"/>
          <p:cNvSpPr txBox="1">
            <a:spLocks noChangeArrowheads="1"/>
          </p:cNvSpPr>
          <p:nvPr/>
        </p:nvSpPr>
        <p:spPr bwMode="auto">
          <a:xfrm>
            <a:off x="1371600" y="2039938"/>
            <a:ext cx="6459538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4400">
                <a:solidFill>
                  <a:srgbClr val="FFFFFF"/>
                </a:solidFill>
              </a:rPr>
              <a:t>The End</a:t>
            </a:r>
          </a:p>
          <a:p>
            <a:pPr eaLnBrk="1" hangingPunct="1"/>
            <a:endParaRPr lang="en-US" sz="4400">
              <a:solidFill>
                <a:srgbClr val="FFFFFF"/>
              </a:solidFill>
            </a:endParaRPr>
          </a:p>
          <a:p>
            <a:pPr algn="ctr" eaLnBrk="1" hangingPunct="1"/>
            <a:r>
              <a:rPr lang="en-US" sz="4400">
                <a:solidFill>
                  <a:srgbClr val="FFFFFF"/>
                </a:solidFill>
              </a:rPr>
              <a:t>Any Questions?</a:t>
            </a:r>
          </a:p>
        </p:txBody>
      </p:sp>
    </p:spTree>
    <p:extLst>
      <p:ext uri="{BB962C8B-B14F-4D97-AF65-F5344CB8AC3E}">
        <p14:creationId xmlns:p14="http://schemas.microsoft.com/office/powerpoint/2010/main" val="18534412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/>
            </a:gs>
            <a:gs pos="100000">
              <a:schemeClr val="accent1">
                <a:gamma/>
                <a:shade val="65882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50A6F-6BC4-485C-8B4F-2C8982B29FFA}" type="slidenum">
              <a:rPr lang="en-US">
                <a:solidFill>
                  <a:srgbClr val="000000"/>
                </a:solidFill>
              </a:rPr>
              <a:pPr/>
              <a:t>66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0178" name="Text Box 2"/>
          <p:cNvSpPr txBox="1">
            <a:spLocks noChangeArrowheads="1"/>
          </p:cNvSpPr>
          <p:nvPr/>
        </p:nvSpPr>
        <p:spPr bwMode="auto">
          <a:xfrm>
            <a:off x="0" y="1455876"/>
            <a:ext cx="8428038" cy="3138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ko-KR" sz="4000" b="1" dirty="0">
                <a:solidFill>
                  <a:srgbClr val="000066"/>
                </a:solidFill>
                <a:latin typeface="Arial"/>
                <a:ea typeface="굴림" charset="-127"/>
                <a:cs typeface="Arial"/>
              </a:rPr>
              <a:t>Essence of Engineering </a:t>
            </a:r>
          </a:p>
          <a:p>
            <a:pPr algn="ctr"/>
            <a:r>
              <a:rPr lang="en-US" altLang="ko-KR" sz="3200" i="1" dirty="0">
                <a:solidFill>
                  <a:srgbClr val="000066"/>
                </a:solidFill>
                <a:latin typeface="Arial"/>
                <a:ea typeface="굴림" charset="-127"/>
                <a:cs typeface="Arial"/>
              </a:rPr>
              <a:t>is knowing </a:t>
            </a:r>
          </a:p>
          <a:p>
            <a:pPr algn="ctr"/>
            <a:r>
              <a:rPr lang="en-US" altLang="ko-KR" sz="4000" b="1" u="sng" dirty="0">
                <a:solidFill>
                  <a:srgbClr val="BE0000"/>
                </a:solidFill>
                <a:latin typeface="Arial"/>
                <a:ea typeface="굴림" charset="-127"/>
                <a:cs typeface="Arial"/>
              </a:rPr>
              <a:t>What Variables to Ignore!</a:t>
            </a:r>
          </a:p>
          <a:p>
            <a:pPr algn="ctr"/>
            <a:endParaRPr lang="en-US" altLang="ko-KR" sz="4000" b="1" u="sng" dirty="0">
              <a:solidFill>
                <a:srgbClr val="BE0000"/>
              </a:solidFill>
              <a:latin typeface="Arial"/>
              <a:ea typeface="굴림" charset="-127"/>
              <a:cs typeface="Arial"/>
            </a:endParaRPr>
          </a:p>
          <a:p>
            <a:pPr algn="ctr"/>
            <a:r>
              <a:rPr lang="en-US" altLang="ko-KR" sz="2400" b="1" i="1" dirty="0">
                <a:solidFill>
                  <a:srgbClr val="000066"/>
                </a:solidFill>
                <a:latin typeface="Arial"/>
                <a:ea typeface="굴림" charset="-127"/>
                <a:cs typeface="Arial"/>
              </a:rPr>
              <a:t>WC </a:t>
            </a:r>
            <a:r>
              <a:rPr lang="en-US" altLang="ko-KR" sz="2400" b="1" i="1" dirty="0" err="1">
                <a:solidFill>
                  <a:srgbClr val="000066"/>
                </a:solidFill>
                <a:latin typeface="Arial"/>
                <a:ea typeface="굴림" charset="-127"/>
                <a:cs typeface="Arial"/>
              </a:rPr>
              <a:t>Randels</a:t>
            </a:r>
            <a:r>
              <a:rPr lang="en-US" altLang="ko-KR" sz="2400" b="1" i="1" dirty="0">
                <a:solidFill>
                  <a:srgbClr val="000066"/>
                </a:solidFill>
                <a:latin typeface="Arial"/>
                <a:ea typeface="굴림" charset="-127"/>
                <a:cs typeface="Arial"/>
              </a:rPr>
              <a:t> </a:t>
            </a:r>
          </a:p>
          <a:p>
            <a:pPr algn="just"/>
            <a:r>
              <a:rPr lang="en-US" altLang="ko-KR" sz="2400" b="1" i="1" dirty="0">
                <a:solidFill>
                  <a:srgbClr val="000066"/>
                </a:solidFill>
                <a:latin typeface="Arial"/>
                <a:ea typeface="굴림" charset="-127"/>
                <a:cs typeface="Arial"/>
              </a:rPr>
              <a:t>	</a:t>
            </a:r>
            <a:r>
              <a:rPr lang="en-US" altLang="ko-KR" sz="2400" i="1" dirty="0">
                <a:solidFill>
                  <a:srgbClr val="000066"/>
                </a:solidFill>
                <a:latin typeface="Arial"/>
                <a:ea typeface="굴림" charset="-127"/>
                <a:cs typeface="Arial"/>
              </a:rPr>
              <a:t>quoted in Warner IEEE Trans CT 48:2457 (2001)</a:t>
            </a:r>
            <a:endParaRPr lang="en-US" sz="2400" i="1" dirty="0">
              <a:solidFill>
                <a:srgbClr val="000066"/>
              </a:solidFill>
              <a:latin typeface="Arial"/>
              <a:cs typeface="Arial"/>
            </a:endParaRPr>
          </a:p>
        </p:txBody>
      </p:sp>
      <p:sp>
        <p:nvSpPr>
          <p:cNvPr id="50179" name="Text Box 3"/>
          <p:cNvSpPr txBox="1">
            <a:spLocks noChangeArrowheads="1"/>
          </p:cNvSpPr>
          <p:nvPr/>
        </p:nvSpPr>
        <p:spPr bwMode="auto">
          <a:xfrm>
            <a:off x="0" y="261938"/>
            <a:ext cx="859155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800" b="1" u="sng" dirty="0" smtClean="0">
                <a:solidFill>
                  <a:srgbClr val="002060"/>
                </a:solidFill>
                <a:latin typeface="Arial"/>
                <a:ea typeface="굴림" charset="-127"/>
                <a:cs typeface="Arial"/>
              </a:rPr>
              <a:t>Engineering and Physiology:</a:t>
            </a:r>
            <a:endParaRPr lang="en-US" sz="2800" b="1" u="sng" dirty="0">
              <a:solidFill>
                <a:srgbClr val="002060"/>
              </a:solidFill>
              <a:latin typeface="Arial"/>
              <a:ea typeface="굴림" charset="-127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62239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3"/>
          <p:cNvSpPr>
            <a:spLocks noGrp="1" noChangeArrowheads="1"/>
          </p:cNvSpPr>
          <p:nvPr>
            <p:ph idx="4294967295"/>
            <p:custDataLst>
              <p:tags r:id="rId2"/>
            </p:custDataLst>
          </p:nvPr>
        </p:nvSpPr>
        <p:spPr>
          <a:xfrm>
            <a:off x="143508" y="1088740"/>
            <a:ext cx="9144000" cy="45005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sz="4000" dirty="0" smtClean="0">
                <a:solidFill>
                  <a:srgbClr val="19066A"/>
                </a:solidFill>
                <a:latin typeface="Arial Black" panose="020B0A04020102020204" pitchFamily="34" charset="0"/>
              </a:rPr>
              <a:t>Devices in Engineering</a:t>
            </a:r>
            <a:br>
              <a:rPr lang="en-US" sz="4000" dirty="0" smtClean="0">
                <a:solidFill>
                  <a:srgbClr val="19066A"/>
                </a:solidFill>
                <a:latin typeface="Arial Black" panose="020B0A04020102020204" pitchFamily="34" charset="0"/>
              </a:rPr>
            </a:br>
            <a:r>
              <a:rPr lang="en-US" sz="4000" dirty="0" smtClean="0">
                <a:solidFill>
                  <a:srgbClr val="19066A"/>
                </a:solidFill>
                <a:latin typeface="Arial Black" panose="020B0A04020102020204" pitchFamily="34" charset="0"/>
              </a:rPr>
              <a:t>are </a:t>
            </a:r>
            <a:br>
              <a:rPr lang="en-US" sz="4000" dirty="0" smtClean="0">
                <a:solidFill>
                  <a:srgbClr val="19066A"/>
                </a:solidFill>
                <a:latin typeface="Arial Black" panose="020B0A04020102020204" pitchFamily="34" charset="0"/>
              </a:rPr>
            </a:br>
            <a:r>
              <a:rPr lang="en-US" sz="4000" dirty="0" smtClean="0">
                <a:solidFill>
                  <a:srgbClr val="19066A"/>
                </a:solidFill>
                <a:latin typeface="Arial Black" panose="020B0A04020102020204" pitchFamily="34" charset="0"/>
              </a:rPr>
              <a:t>Defined</a:t>
            </a:r>
          </a:p>
          <a:p>
            <a:pPr algn="ctr" eaLnBrk="1" hangingPunct="1">
              <a:buNone/>
            </a:pPr>
            <a:r>
              <a:rPr lang="en-US" sz="2400" dirty="0" smtClean="0">
                <a:solidFill>
                  <a:srgbClr val="19066A"/>
                </a:solidFill>
              </a:rPr>
              <a:t>by their</a:t>
            </a:r>
            <a:endParaRPr lang="en-US" sz="2400" dirty="0">
              <a:solidFill>
                <a:srgbClr val="19066A"/>
              </a:solidFill>
            </a:endParaRPr>
          </a:p>
          <a:p>
            <a:pPr algn="ctr" eaLnBrk="1" hangingPunct="1">
              <a:buNone/>
            </a:pPr>
            <a:r>
              <a:rPr lang="en-US" sz="4000" dirty="0">
                <a:solidFill>
                  <a:srgbClr val="19066A"/>
                </a:solidFill>
                <a:latin typeface="Arial Black" panose="020B0A04020102020204" pitchFamily="34" charset="0"/>
              </a:rPr>
              <a:t>Reduced Model</a:t>
            </a:r>
          </a:p>
          <a:p>
            <a:pPr algn="ctr" eaLnBrk="1" hangingPunct="1">
              <a:buFontTx/>
              <a:buNone/>
            </a:pPr>
            <a:endParaRPr lang="en-US" sz="2800" i="1" dirty="0">
              <a:solidFill>
                <a:srgbClr val="19066A"/>
              </a:solidFill>
            </a:endParaRPr>
          </a:p>
          <a:p>
            <a:pPr algn="ctr" eaLnBrk="1" hangingPunct="1">
              <a:buFontTx/>
              <a:buNone/>
            </a:pPr>
            <a:endParaRPr lang="en-US" sz="2400" i="1" dirty="0" smtClean="0">
              <a:solidFill>
                <a:srgbClr val="19066A"/>
              </a:solidFill>
            </a:endParaRPr>
          </a:p>
        </p:txBody>
      </p:sp>
      <p:sp>
        <p:nvSpPr>
          <p:cNvPr id="198659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553200" y="6248400"/>
            <a:ext cx="1905000" cy="457200"/>
          </a:xfrm>
          <a:noFill/>
        </p:spPr>
        <p:txBody>
          <a:bodyPr/>
          <a:lstStyle/>
          <a:p>
            <a:pPr eaLnBrk="1" hangingPunct="1"/>
            <a:fld id="{1A2F9E4D-DB14-40F3-89FC-23CB76837D94}" type="slidenum">
              <a:rPr lang="en-US" smtClean="0">
                <a:solidFill>
                  <a:srgbClr val="19066A"/>
                </a:solidFill>
                <a:cs typeface="Arial" pitchFamily="34" charset="0"/>
              </a:rPr>
              <a:pPr eaLnBrk="1" hangingPunct="1"/>
              <a:t>67</a:t>
            </a:fld>
            <a:endParaRPr lang="en-US" dirty="0">
              <a:solidFill>
                <a:srgbClr val="19066A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23828" y="476672"/>
            <a:ext cx="30963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C0470"/>
                </a:solidFill>
              </a:rPr>
              <a:t>Take Home Lesson</a:t>
            </a:r>
            <a:endParaRPr lang="en-US" dirty="0">
              <a:solidFill>
                <a:srgbClr val="0C047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13519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3"/>
          <p:cNvSpPr>
            <a:spLocks noGrp="1" noChangeArrowheads="1"/>
          </p:cNvSpPr>
          <p:nvPr>
            <p:ph idx="4294967295"/>
            <p:custDataLst>
              <p:tags r:id="rId2"/>
            </p:custDataLst>
          </p:nvPr>
        </p:nvSpPr>
        <p:spPr>
          <a:xfrm>
            <a:off x="124288" y="707000"/>
            <a:ext cx="9144000" cy="5391959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sz="4000" dirty="0" smtClean="0">
                <a:solidFill>
                  <a:srgbClr val="19066A"/>
                </a:solidFill>
                <a:latin typeface="Arial Black" panose="020B0A04020102020204" pitchFamily="34" charset="0"/>
              </a:rPr>
              <a:t>Physiology and Medicine</a:t>
            </a:r>
          </a:p>
          <a:p>
            <a:pPr algn="ctr" eaLnBrk="1" hangingPunct="1">
              <a:buNone/>
            </a:pPr>
            <a:r>
              <a:rPr lang="en-US" sz="2400" dirty="0" smtClean="0">
                <a:solidFill>
                  <a:srgbClr val="19066A"/>
                </a:solidFill>
              </a:rPr>
              <a:t>are </a:t>
            </a:r>
            <a:r>
              <a:rPr lang="en-US" sz="2400" dirty="0">
                <a:solidFill>
                  <a:srgbClr val="19066A"/>
                </a:solidFill>
              </a:rPr>
              <a:t>all about </a:t>
            </a:r>
          </a:p>
          <a:p>
            <a:pPr algn="ctr" eaLnBrk="1" hangingPunct="1">
              <a:buNone/>
            </a:pPr>
            <a:r>
              <a:rPr lang="en-US" sz="4000" dirty="0" smtClean="0">
                <a:solidFill>
                  <a:srgbClr val="19066A"/>
                </a:solidFill>
                <a:latin typeface="Arial Black" panose="020B0A04020102020204" pitchFamily="34" charset="0"/>
              </a:rPr>
              <a:t>Reduced Models</a:t>
            </a:r>
          </a:p>
          <a:p>
            <a:pPr algn="ctr" eaLnBrk="1" hangingPunct="1">
              <a:buNone/>
            </a:pPr>
            <a:r>
              <a:rPr lang="en-US" sz="2400" dirty="0">
                <a:solidFill>
                  <a:srgbClr val="19066A"/>
                </a:solidFill>
              </a:rPr>
              <a:t>in which </a:t>
            </a:r>
            <a:br>
              <a:rPr lang="en-US" sz="2400" dirty="0">
                <a:solidFill>
                  <a:srgbClr val="19066A"/>
                </a:solidFill>
              </a:rPr>
            </a:br>
            <a:r>
              <a:rPr lang="en-US" sz="4000" dirty="0" smtClean="0">
                <a:solidFill>
                  <a:srgbClr val="19066A"/>
                </a:solidFill>
                <a:latin typeface="Arial Black" panose="020B0A04020102020204" pitchFamily="34" charset="0"/>
              </a:rPr>
              <a:t>SOME atomic details </a:t>
            </a:r>
            <a:br>
              <a:rPr lang="en-US" sz="4000" dirty="0" smtClean="0">
                <a:solidFill>
                  <a:srgbClr val="19066A"/>
                </a:solidFill>
                <a:latin typeface="Arial Black" panose="020B0A04020102020204" pitchFamily="34" charset="0"/>
              </a:rPr>
            </a:br>
            <a:r>
              <a:rPr lang="en-US" sz="4000" dirty="0" smtClean="0">
                <a:solidFill>
                  <a:srgbClr val="19066A"/>
                </a:solidFill>
                <a:latin typeface="Arial Black" panose="020B0A04020102020204" pitchFamily="34" charset="0"/>
              </a:rPr>
              <a:t>Control Function</a:t>
            </a:r>
            <a:endParaRPr lang="en-US" sz="2400" dirty="0" smtClean="0">
              <a:solidFill>
                <a:srgbClr val="19066A"/>
              </a:solidFill>
            </a:endParaRPr>
          </a:p>
        </p:txBody>
      </p:sp>
      <p:sp>
        <p:nvSpPr>
          <p:cNvPr id="198659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553200" y="6248400"/>
            <a:ext cx="1905000" cy="457200"/>
          </a:xfrm>
          <a:noFill/>
        </p:spPr>
        <p:txBody>
          <a:bodyPr/>
          <a:lstStyle/>
          <a:p>
            <a:pPr eaLnBrk="1" hangingPunct="1"/>
            <a:fld id="{1A2F9E4D-DB14-40F3-89FC-23CB76837D94}" type="slidenum">
              <a:rPr lang="en-US" smtClean="0">
                <a:solidFill>
                  <a:srgbClr val="19066A"/>
                </a:solidFill>
                <a:cs typeface="Arial" pitchFamily="34" charset="0"/>
              </a:rPr>
              <a:pPr eaLnBrk="1" hangingPunct="1"/>
              <a:t>68</a:t>
            </a:fld>
            <a:endParaRPr lang="en-US" dirty="0">
              <a:solidFill>
                <a:srgbClr val="19066A"/>
              </a:solidFill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20956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8906A4-8762-44BC-ADF1-6606C8A08B9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 bwMode="auto">
          <a:xfrm>
            <a:off x="251520" y="1480343"/>
            <a:ext cx="8561294" cy="4001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</a:rPr>
              <a:t>Mathematical Issues</a:t>
            </a:r>
          </a:p>
          <a:p>
            <a:pPr algn="ctr"/>
            <a:r>
              <a:rPr lang="en-US" sz="2800" b="1" dirty="0" smtClean="0">
                <a:solidFill>
                  <a:srgbClr val="002060"/>
                </a:solidFill>
              </a:rPr>
              <a:t>are fascinating and nontrivial </a:t>
            </a:r>
          </a:p>
          <a:p>
            <a:pPr algn="ctr"/>
            <a:endParaRPr lang="en-US" sz="3600" b="1" dirty="0">
              <a:solidFill>
                <a:srgbClr val="000099"/>
              </a:solidFill>
            </a:endParaRPr>
          </a:p>
          <a:p>
            <a:pPr algn="ctr"/>
            <a:r>
              <a:rPr lang="en-US" sz="3600" b="1" dirty="0" smtClean="0">
                <a:solidFill>
                  <a:srgbClr val="C00000"/>
                </a:solidFill>
              </a:rPr>
              <a:t>(1) Multi-scale </a:t>
            </a:r>
            <a:r>
              <a:rPr lang="en-US" sz="2400" b="1" dirty="0" smtClean="0">
                <a:solidFill>
                  <a:srgbClr val="C00000"/>
                </a:solidFill>
              </a:rPr>
              <a:t>in their essence</a:t>
            </a:r>
            <a:br>
              <a:rPr lang="en-US" sz="2400" b="1" dirty="0" smtClean="0">
                <a:solidFill>
                  <a:srgbClr val="C00000"/>
                </a:solidFill>
              </a:rPr>
            </a:br>
            <a:endParaRPr lang="en-US" sz="2400" b="1" dirty="0" smtClean="0">
              <a:solidFill>
                <a:srgbClr val="C00000"/>
              </a:solidFill>
            </a:endParaRPr>
          </a:p>
          <a:p>
            <a:pPr algn="ctr"/>
            <a:r>
              <a:rPr lang="en-US" sz="3600" b="1" dirty="0" smtClean="0">
                <a:solidFill>
                  <a:srgbClr val="C00000"/>
                </a:solidFill>
              </a:rPr>
              <a:t>(2)  Non-equilibrium </a:t>
            </a:r>
            <a:r>
              <a:rPr lang="en-US" sz="2400" b="1" dirty="0">
                <a:solidFill>
                  <a:srgbClr val="C00000"/>
                </a:solidFill>
              </a:rPr>
              <a:t>in their essence</a:t>
            </a:r>
            <a:br>
              <a:rPr lang="en-US" sz="2400" b="1" dirty="0">
                <a:solidFill>
                  <a:srgbClr val="C00000"/>
                </a:solidFill>
              </a:rPr>
            </a:br>
            <a:r>
              <a:rPr lang="en-US" b="1" dirty="0" smtClean="0">
                <a:solidFill>
                  <a:srgbClr val="002060"/>
                </a:solidFill>
              </a:rPr>
              <a:t>but of a special simple type,</a:t>
            </a:r>
            <a:br>
              <a:rPr lang="en-US" b="1" dirty="0" smtClean="0">
                <a:solidFill>
                  <a:srgbClr val="002060"/>
                </a:solidFill>
              </a:rPr>
            </a:br>
            <a:r>
              <a:rPr lang="en-US" b="1" dirty="0" smtClean="0">
                <a:solidFill>
                  <a:srgbClr val="002060"/>
                </a:solidFill>
              </a:rPr>
              <a:t>power supplies = spatially non-uniform potentials</a:t>
            </a:r>
          </a:p>
          <a:p>
            <a:pPr algn="ctr"/>
            <a:endParaRPr lang="en-US" sz="1100" b="1" dirty="0">
              <a:solidFill>
                <a:srgbClr val="002060"/>
              </a:solidFill>
            </a:endParaRPr>
          </a:p>
          <a:p>
            <a:pPr algn="ctr"/>
            <a:endParaRPr lang="en-US" b="1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43208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8906A4-8762-44BC-ADF1-6606C8A08B9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 bwMode="auto">
          <a:xfrm>
            <a:off x="251520" y="908720"/>
            <a:ext cx="8561294" cy="449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0099"/>
                </a:solidFill>
              </a:rPr>
              <a:t>Mathematical Issues</a:t>
            </a:r>
          </a:p>
          <a:p>
            <a:pPr algn="ctr"/>
            <a:r>
              <a:rPr lang="en-US" sz="2800" b="1" dirty="0" smtClean="0">
                <a:solidFill>
                  <a:srgbClr val="000099"/>
                </a:solidFill>
              </a:rPr>
              <a:t>are fascinating and nontrivial </a:t>
            </a:r>
          </a:p>
          <a:p>
            <a:pPr algn="ctr"/>
            <a:endParaRPr lang="en-US" sz="3600" b="1" dirty="0">
              <a:solidFill>
                <a:srgbClr val="000099"/>
              </a:solidFill>
            </a:endParaRPr>
          </a:p>
          <a:p>
            <a:pPr marL="742950" indent="-742950" algn="ctr">
              <a:buAutoNum type="arabicParenBoth" startAt="3"/>
            </a:pPr>
            <a:r>
              <a:rPr lang="en-US" sz="3600" b="1" dirty="0" smtClean="0">
                <a:solidFill>
                  <a:srgbClr val="C00000"/>
                </a:solidFill>
              </a:rPr>
              <a:t>Flows driven by </a:t>
            </a:r>
            <a:br>
              <a:rPr lang="en-US" sz="3600" b="1" dirty="0" smtClean="0">
                <a:solidFill>
                  <a:srgbClr val="C00000"/>
                </a:solidFill>
              </a:rPr>
            </a:br>
            <a:r>
              <a:rPr lang="en-US" sz="3600" b="1" u="sng" dirty="0" smtClean="0">
                <a:solidFill>
                  <a:srgbClr val="C00000"/>
                </a:solidFill>
              </a:rPr>
              <a:t>Spatial Variation</a:t>
            </a:r>
            <a:r>
              <a:rPr lang="en-US" sz="3600" b="1" dirty="0">
                <a:solidFill>
                  <a:srgbClr val="C00000"/>
                </a:solidFill>
              </a:rPr>
              <a:t/>
            </a:r>
            <a:br>
              <a:rPr lang="en-US" sz="3600" b="1" dirty="0">
                <a:solidFill>
                  <a:srgbClr val="C00000"/>
                </a:solidFill>
              </a:rPr>
            </a:br>
            <a:r>
              <a:rPr lang="en-US" sz="2800" b="1" dirty="0" smtClean="0">
                <a:solidFill>
                  <a:srgbClr val="C00000"/>
                </a:solidFill>
              </a:rPr>
              <a:t>of macroscopic</a:t>
            </a:r>
            <a:r>
              <a:rPr lang="en-US" sz="3600" b="1" dirty="0" smtClean="0">
                <a:solidFill>
                  <a:srgbClr val="C00000"/>
                </a:solidFill>
              </a:rPr>
              <a:t> </a:t>
            </a:r>
            <a:br>
              <a:rPr lang="en-US" sz="3600" b="1" dirty="0" smtClean="0">
                <a:solidFill>
                  <a:srgbClr val="C00000"/>
                </a:solidFill>
              </a:rPr>
            </a:br>
            <a:r>
              <a:rPr lang="en-US" sz="3600" b="1" dirty="0" smtClean="0">
                <a:solidFill>
                  <a:srgbClr val="C00000"/>
                </a:solidFill>
              </a:rPr>
              <a:t>boundary conditions</a:t>
            </a:r>
          </a:p>
          <a:p>
            <a:pPr algn="ctr"/>
            <a:r>
              <a:rPr lang="en-US" sz="1800" dirty="0" smtClean="0">
                <a:solidFill>
                  <a:srgbClr val="C00000"/>
                </a:solidFill>
              </a:rPr>
              <a:t>usually inhomogeneous Dirichlet in electrical and chemical potentials </a:t>
            </a:r>
          </a:p>
          <a:p>
            <a:pPr algn="ctr"/>
            <a:endParaRPr lang="en-US" b="1" dirty="0">
              <a:solidFill>
                <a:srgbClr val="000099"/>
              </a:solidFill>
            </a:endParaRPr>
          </a:p>
          <a:p>
            <a:pPr algn="ctr"/>
            <a:endParaRPr lang="en-US" b="1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69726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8906A4-8762-44BC-ADF1-6606C8A08B9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9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 bwMode="auto">
          <a:xfrm>
            <a:off x="340180" y="1232756"/>
            <a:ext cx="8561294" cy="4324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1407B9"/>
                </a:solidFill>
              </a:rPr>
              <a:t>Mathematical Issues</a:t>
            </a:r>
          </a:p>
          <a:p>
            <a:pPr algn="ctr"/>
            <a:r>
              <a:rPr lang="en-US" sz="2800" b="1" dirty="0">
                <a:solidFill>
                  <a:srgbClr val="1407B9"/>
                </a:solidFill>
              </a:rPr>
              <a:t>are fascinating and nontrivial</a:t>
            </a:r>
            <a:r>
              <a:rPr lang="en-US" sz="2800" b="1" dirty="0">
                <a:solidFill>
                  <a:srgbClr val="000099"/>
                </a:solidFill>
              </a:rPr>
              <a:t> </a:t>
            </a:r>
          </a:p>
          <a:p>
            <a:pPr algn="ctr"/>
            <a:endParaRPr lang="en-US" sz="3600" b="1" dirty="0">
              <a:solidFill>
                <a:srgbClr val="000099"/>
              </a:solidFill>
            </a:endParaRPr>
          </a:p>
          <a:p>
            <a:pPr algn="ctr"/>
            <a:r>
              <a:rPr lang="en-US" sz="3600" b="1" i="1" dirty="0" smtClean="0">
                <a:solidFill>
                  <a:srgbClr val="C00000"/>
                </a:solidFill>
              </a:rPr>
              <a:t>       </a:t>
            </a:r>
            <a:r>
              <a:rPr lang="en-US" sz="3600" b="1" dirty="0" smtClean="0">
                <a:solidFill>
                  <a:srgbClr val="C00000"/>
                </a:solidFill>
              </a:rPr>
              <a:t>(4) Everything involves 		</a:t>
            </a:r>
          </a:p>
          <a:p>
            <a:pPr algn="ctr"/>
            <a:r>
              <a:rPr lang="en-US" sz="3600" b="1" u="sng" dirty="0" smtClean="0">
                <a:solidFill>
                  <a:srgbClr val="C00000"/>
                </a:solidFill>
              </a:rPr>
              <a:t>non-ideal</a:t>
            </a:r>
            <a:r>
              <a:rPr lang="en-US" sz="3600" b="1" dirty="0" smtClean="0">
                <a:solidFill>
                  <a:srgbClr val="C00000"/>
                </a:solidFill>
              </a:rPr>
              <a:t> ionic mixtures, divalents</a:t>
            </a:r>
          </a:p>
          <a:p>
            <a:endParaRPr lang="en-US" sz="3600" b="1" i="1" dirty="0">
              <a:solidFill>
                <a:srgbClr val="C00000"/>
              </a:solidFill>
            </a:endParaRPr>
          </a:p>
          <a:p>
            <a:pPr algn="ctr"/>
            <a:r>
              <a:rPr lang="en-US" sz="2400" b="1" dirty="0" smtClean="0">
                <a:solidFill>
                  <a:srgbClr val="11069C"/>
                </a:solidFill>
              </a:rPr>
              <a:t>Ionic Solutions are the ‘Liquid of Life’</a:t>
            </a:r>
          </a:p>
          <a:p>
            <a:pPr algn="ctr"/>
            <a:r>
              <a:rPr lang="en-US" sz="2400" b="1" dirty="0" smtClean="0">
                <a:solidFill>
                  <a:srgbClr val="11069C"/>
                </a:solidFill>
              </a:rPr>
              <a:t>Pure water is lethal</a:t>
            </a:r>
          </a:p>
          <a:p>
            <a:pPr algn="ctr"/>
            <a:endParaRPr lang="en-US" sz="1100" b="1" dirty="0">
              <a:solidFill>
                <a:srgbClr val="000099"/>
              </a:solidFill>
            </a:endParaRPr>
          </a:p>
          <a:p>
            <a:pPr algn="ctr"/>
            <a:endParaRPr lang="en-US" b="1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91554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Qqkx1VDpnxDsGDDsAkuk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xUWkLmUUbl6OEeXptNtD6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JlZRm11gamRtAKCxd6D9g"/>
</p:tagLst>
</file>

<file path=ppt/tags/tag10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0UZoD46d4bcfGxIksqabN"/>
</p:tagLst>
</file>

<file path=ppt/tags/tag10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2u3bxC7WkKm9uO2Hs08Ze8"/>
</p:tagLst>
</file>

<file path=ppt/tags/tag10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9UErMLvVQ9FYpVd6rZgJr"/>
</p:tagLst>
</file>

<file path=ppt/tags/tag10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7Yj9bTbYMWHzxTcrBtKxig"/>
</p:tagLst>
</file>

<file path=ppt/tags/tag10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bEf5Ejd3LAcMZ2yynyOUu"/>
</p:tagLst>
</file>

<file path=ppt/tags/tag10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MrxnAEt252zV5p2gh4Tqr"/>
</p:tagLst>
</file>

<file path=ppt/tags/tag10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SAenTVyTU8fnROygJzzJv"/>
</p:tagLst>
</file>

<file path=ppt/tags/tag10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FHxeH0lkRImIm9qJprCa7"/>
</p:tagLst>
</file>

<file path=ppt/tags/tag10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1WfB6wN1fj1MofBipgnGd"/>
</p:tagLst>
</file>

<file path=ppt/tags/tag10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seVoPiAErIwTRaZeHh6Kk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3SH4iRG9KumYyYvtfHXyFm"/>
</p:tagLst>
</file>

<file path=ppt/tags/tag10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ZPpJPSlbcI5IR69xLPRy4l"/>
</p:tagLst>
</file>

<file path=ppt/tags/tag10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7JxfM5NBHjJju8Xy19ExNe"/>
</p:tagLst>
</file>

<file path=ppt/tags/tag10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v6hqBITN8aNw0yO8EfQMN"/>
</p:tagLst>
</file>

<file path=ppt/tags/tag10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k3ylVaYMKLSa19vEcSNwB"/>
</p:tagLst>
</file>

<file path=ppt/tags/tag10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9HCWZc0ZhXsLjLdSfMJOlp"/>
</p:tagLst>
</file>

<file path=ppt/tags/tag10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2DQwFD03XZhAbmVpWYYMtO"/>
</p:tagLst>
</file>

<file path=ppt/tags/tag10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FkwrM6ChbynTLfqffpQtNB"/>
</p:tagLst>
</file>

<file path=ppt/tags/tag10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5y7MuqbHvIznLq6xvHUWNR"/>
</p:tagLst>
</file>

<file path=ppt/tags/tag10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LZDKh7bwWQJNjgt0WWsv1"/>
</p:tagLst>
</file>

<file path=ppt/tags/tag10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FkwrM6ChbynTLfqffpQtNB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bJdw9AbdUbPGsiN4ak7pR"/>
</p:tagLst>
</file>

<file path=ppt/tags/tag10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5y7MuqbHvIznLq6xvHUWNR"/>
</p:tagLst>
</file>

<file path=ppt/tags/tag10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LZDKh7bwWQJNjgt0WWsv1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dSniFvC4xtDLHJ3GyMTAX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GWSaV4QlNpD1SMX2n4APo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dqec5N0MUmnqbrquzxebG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dSniFvC4xtDLHJ3GyMTAX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GWSaV4QlNpD1SMX2n4APo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dqec5N0MUmnqbrquzxebG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dSniFvC4xtDLHJ3GyMTAX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qZgotvZ1rD3P0fZJA8u67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GWSaV4QlNpD1SMX2n4APo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dqec5N0MUmnqbrquzxebG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dSniFvC4xtDLHJ3GyMTAX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GWSaV4QlNpD1SMX2n4APo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dqec5N0MUmnqbrquzxebG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xprSsj02n5MpIQrM1rHAm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NNiBJl8yG4wdZQAh2tmCe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qmHQTB73DJfpCDARzETOp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SuRAcKoddJUjnWUSrxrDq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YzdWGbUHIq3ItdZjomEqv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lyaV3lvo1jmH2jKUA6fov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vjfEXGdmmMg5whnf4diw1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gFsGT885Y0hs4UG2eetm3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rnHHV8hr7Zu12AbgN5dgN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vjfEXGdmmMg5whnf4diw1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gFsGT885Y0hs4UG2eetm3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rnHHV8hr7Zu12AbgN5dgN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vjfEXGdmmMg5whnf4diw1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gFsGT885Y0hs4UG2eetm3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rnHHV8hr7Zu12AbgN5dgN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vjfEXGdmmMg5whnf4diw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xUWkLmUUbl6OEeXptNtD6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gFsGT885Y0hs4UG2eetm3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rnHHV8hr7Zu12AbgN5dgN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vjfEXGdmmMg5whnf4diw1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gFsGT885Y0hs4UG2eetm3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rnHHV8hr7Zu12AbgN5dgN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vjfEXGdmmMg5whnf4diw1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gFsGT885Y0hs4UG2eetm3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rnHHV8hr7Zu12AbgN5dgN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vjfEXGdmmMg5whnf4diw1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gFsGT885Y0hs4UG2eetm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qZgotvZ1rD3P0fZJA8u67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rnHHV8hr7Zu12AbgN5dgN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2AxkGSXGeNLEVrdFYlnMh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JC338xT6IV9erTf16M9AM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svJrFyIns8ofRVgDJqN85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vjfEXGdmmMg5whnf4diw1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gFsGT885Y0hs4UG2eetm3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rnHHV8hr7Zu12AbgN5dgN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vjfEXGdmmMg5whnf4diw1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gFsGT885Y0hs4UG2eetm3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rnHHV8hr7Zu12AbgN5dgN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lyaV3lvo1jmH2jKUA6fov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vjfEXGdmmMg5whnf4diw1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gFsGT885Y0hs4UG2eetm3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rnHHV8hr7Zu12AbgN5dgN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vjfEXGdmmMg5whnf4diw1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gFsGT885Y0hs4UG2eetm3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rnHHV8hr7Zu12AbgN5dgN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D23Ty0hHsLQmEICE6Ec6F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6dITGILmbGRoultMfUAH8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scexQ2FT3tk3WPaFjyV5z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vgehbjpiwXrHKwE9RIHiD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xUWkLmUUbl6OEeXptNtD6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4qpDCAA1L2OiHYizRluKX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scexQ2FT3tk3WPaFjyV5z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vgehbjpiwXrHKwE9RIHiD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4qpDCAA1L2OiHYizRluKX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scexQ2FT3tk3WPaFjyV5z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vgehbjpiwXrHKwE9RIHiD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4qpDCAA1L2OiHYizRluKX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scexQ2FT3tk3WPaFjyV5z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vgehbjpiwXrHKwE9RIHiD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4qpDCAA1L2OiHYizRluKX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qZgotvZ1rD3P0fZJA8u67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scexQ2FT3tk3WPaFjyV5z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vgehbjpiwXrHKwE9RIHiD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4qpDCAA1L2OiHYizRluKX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scexQ2FT3tk3WPaFjyV5z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vgehbjpiwXrHKwE9RIHiD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4qpDCAA1L2OiHYizRluKX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scexQ2FT3tk3WPaFjyV5z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vgehbjpiwXrHKwE9RIHiD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4qpDCAA1L2OiHYizRluKX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Iy3ikQ4bO7TKkhRhoGrQ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lyaV3lvo1jmH2jKUA6fov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WqkZY8BzKv7SEW2dcxUPX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zM9Z4bMQU6BWBDXlSVAem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scexQ2FT3tk3WPaFjyV5z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vgehbjpiwXrHKwE9RIHiD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4qpDCAA1L2OiHYizRluKX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scexQ2FT3tk3WPaFjyV5z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vgehbjpiwXrHKwE9RIHiD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4qpDCAA1L2OiHYizRluKX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scexQ2FT3tk3WPaFjyV5z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vgehbjpiwXrHKwE9RIHiD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xUWkLmUUbl6OEeXptNtD6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4qpDCAA1L2OiHYizRluKX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scexQ2FT3tk3WPaFjyV5z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vgehbjpiwXrHKwE9RIHiD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4qpDCAA1L2OiHYizRluKX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PeHhz8O3Qnz0pzIZ5S8fD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V61CRffbdC8M63z9mb7eF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TZOkcDvzotTDjBgWgyOF9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SDsFqVwW7pwRc2Nw3BFEe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StJXTpUzq0UW6bSxdA3rl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TZOkcDvzotTDjBgWgyOF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n0N7kw9Y17VMHjHdpz8G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qZgotvZ1rD3P0fZJA8u67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SDsFqVwW7pwRc2Nw3BFEe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StJXTpUzq0UW6bSxdA3rl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TZOkcDvzotTDjBgWgyOF9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SDsFqVwW7pwRc2Nw3BFEe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StJXTpUzq0UW6bSxdA3rl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TZOkcDvzotTDjBgWgyOF9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SDsFqVwW7pwRc2Nw3BFEe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StJXTpUzq0UW6bSxdA3rl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TZOkcDvzotTDjBgWgyOF9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SDsFqVwW7pwRc2Nw3BFE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lyaV3lvo1jmH2jKUA6fov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StJXTpUzq0UW6bSxdA3rl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TZOkcDvzotTDjBgWgyOF9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SDsFqVwW7pwRc2Nw3BFEe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StJXTpUzq0UW6bSxdA3rl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TZOkcDvzotTDjBgWgyOF9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SDsFqVwW7pwRc2Nw3BFEe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StJXTpUzq0UW6bSxdA3rl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DPznQcrItJ3uLU3n6qKvR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hS50DGY8qxJQbYuSEG2dD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2KyXQyY9Jvs3yGiQyLKkj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xUWkLmUUbl6OEeXptNtD6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TZOkcDvzotTDjBgWgyOF9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SDsFqVwW7pwRc2Nw3BFEe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StJXTpUzq0UW6bSxdA3rl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TZOkcDvzotTDjBgWgyOF9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SDsFqVwW7pwRc2Nw3BFEe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StJXTpUzq0UW6bSxdA3rl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TZOkcDvzotTDjBgWgyOF9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SDsFqVwW7pwRc2Nw3BFEe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StJXTpUzq0UW6bSxdA3rl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TZOkcDvzotTDjBgWgyOF9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qZgotvZ1rD3P0fZJA8u67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SDsFqVwW7pwRc2Nw3BFEe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StJXTpUzq0UW6bSxdA3rl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ObWfxcF8Voc5yxEjoCTFd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2SeEG2YnklS0iopyuf5qgD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CSOnWf0Oju3MjHARaHLA3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4g8fKUnOfXphBMRF17kwz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eC5RToVJu2xiNyeGv6rve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CSOnWf0Oju3MjHARaHLA3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4g8fKUnOfXphBMRF17kwz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eC5RToVJu2xiNyeGv6rv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HvLubn1qugpQpVitpCWQo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CSOnWf0Oju3MjHARaHLA3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4g8fKUnOfXphBMRF17kwz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eC5RToVJu2xiNyeGv6rve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CSOnWf0Oju3MjHARaHLA3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4g8fKUnOfXphBMRF17kwz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eC5RToVJu2xiNyeGv6rve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CSOnWf0Oju3MjHARaHLA3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4g8fKUnOfXphBMRF17kwz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eC5RToVJu2xiNyeGv6rve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CSOnWf0Oju3MjHARaHLA3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RCxQCKz4KlRlmUJ1nRIZK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4g8fKUnOfXphBMRF17kwz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eC5RToVJu2xiNyeGv6rve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CSOnWf0Oju3MjHARaHLA3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4g8fKUnOfXphBMRF17kwz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eC5RToVJu2xiNyeGv6rve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Mqg7hJKMEvpUa1ZHauqrk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3NauV8UrweLIIkHDzjCG4w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XkIgcSTD9IXID6ClAQk7g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CSOnWf0Oju3MjHARaHLA3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4g8fKUnOfXphBMRF17kwz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ykPRT03wQtarE8WkKgQqw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eC5RToVJu2xiNyeGv6rve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CSOnWf0Oju3MjHARaHLA3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4g8fKUnOfXphBMRF17kwz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eC5RToVJu2xiNyeGv6rve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CSOnWf0Oju3MjHARaHLA3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4g8fKUnOfXphBMRF17kwz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eC5RToVJu2xiNyeGv6rve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CSOnWf0Oju3MjHARaHLA3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4g8fKUnOfXphBMRF17kwz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eC5RToVJu2xiNyeGv6rv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lyaV3lvo1jmH2jKUA6fov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E6HFMRVGtGAaaIu9hpMxh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rRHSeSFZZznUE2KihPpIP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YswFZgOJUjZFEPYUC31uG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Ng4soZ7X7zaVSflzSpbgF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3UZnUjmcmHkPXEfAxROBXb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YswFZgOJUjZFEPYUC31uG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Ng4soZ7X7zaVSflzSpbgF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3UZnUjmcmHkPXEfAxROBXb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YswFZgOJUjZFEPYUC31uG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Ng4soZ7X7zaVSflzSpbgF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xUWkLmUUbl6OEeXptNtD6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3UZnUjmcmHkPXEfAxROBXb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YswFZgOJUjZFEPYUC31uG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Ng4soZ7X7zaVSflzSpbgF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3UZnUjmcmHkPXEfAxROBXb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YswFZgOJUjZFEPYUC31uG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Ng4soZ7X7zaVSflzSpbgF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3UZnUjmcmHkPXEfAxROBXb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YswFZgOJUjZFEPYUC31uG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Ng4soZ7X7zaVSflzSpbgF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3UZnUjmcmHkPXEfAxROBXb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qZgotvZ1rD3P0fZJA8u67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YswFZgOJUjZFEPYUC31uG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Ng4soZ7X7zaVSflzSpbgF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3UZnUjmcmHkPXEfAxROBXb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YswFZgOJUjZFEPYUC31uG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Ng4soZ7X7zaVSflzSpbgF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3UZnUjmcmHkPXEfAxROBXb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YswFZgOJUjZFEPYUC31uG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Ng4soZ7X7zaVSflzSpbgF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3UZnUjmcmHkPXEfAxROBXb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YswFZgOJUjZFEPYUC31u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lyaV3lvo1jmH2jKUA6fov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lyaV3lvo1jmH2jKUA6fov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Ng4soZ7X7zaVSflzSpbgF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3UZnUjmcmHkPXEfAxROBXb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YswFZgOJUjZFEPYUC31uG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Ng4soZ7X7zaVSflzSpbgF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3UZnUjmcmHkPXEfAxROBXb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YswFZgOJUjZFEPYUC31uG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Ng4soZ7X7zaVSflzSpbgF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3UZnUjmcmHkPXEfAxROBXb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ZstYlHJqH6Z7E5GslQ4jY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sddkHO8cTIAW6WloVEAwF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xUWkLmUUbl6OEeXptNtD6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Q1mtup4kU4Eb0gL10Uhud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IwSWuDPNwvvgCbhjw34Rm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DVS8XQE4Sbd6IHUBEYwQs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WljkMuUeSfZcSX4lGY9rC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2wszoVp6lv2rYwPD3aaEj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6wOWxiixH0zDiMRc5ZPMT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WljkMuUeSfZcSX4lGY9rC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2wszoVp6lv2rYwPD3aaEj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6wOWxiixH0zDiMRc5ZPMT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WljkMuUeSfZcSX4lGY9rC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qZgotvZ1rD3P0fZJA8u67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2wszoVp6lv2rYwPD3aaEj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6wOWxiixH0zDiMRc5ZPMT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WljkMuUeSfZcSX4lGY9rC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2wszoVp6lv2rYwPD3aaEj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6wOWxiixH0zDiMRc5ZPMT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WljkMuUeSfZcSX4lGY9rC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2wszoVp6lv2rYwPD3aaEj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6wOWxiixH0zDiMRc5ZPMT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WljkMuUeSfZcSX4lGY9rC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2wszoVp6lv2rYwPD3aaEj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lyaV3lvo1jmH2jKUA6fov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6wOWxiixH0zDiMRc5ZPMT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WljkMuUeSfZcSX4lGY9rC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2wszoVp6lv2rYwPD3aaEj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6wOWxiixH0zDiMRc5ZPMT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ajXoGntITR78fJktvuf2h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vSnDFJeUCcPRp6L69cXlL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NkoupbhzKQFVO413HKtYe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WljkMuUeSfZcSX4lGY9rC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2wszoVp6lv2rYwPD3aaEj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6wOWxiixH0zDiMRc5ZPMT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xUWkLmUUbl6OEeXptNtD6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WljkMuUeSfZcSX4lGY9rC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2wszoVp6lv2rYwPD3aaEj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6wOWxiixH0zDiMRc5ZPMT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WljkMuUeSfZcSX4lGY9rC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2wszoVp6lv2rYwPD3aaEj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6wOWxiixH0zDiMRc5ZPMT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WljkMuUeSfZcSX4lGY9rC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2wszoVp6lv2rYwPD3aaEj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6wOWxiixH0zDiMRc5ZPMT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2QbW87Nmx4CHF2ZVAvpZAH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qZgotvZ1rD3P0fZJA8u67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MZepQwms63bv6PIyb41OQ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bABmf71sjpkipXUIXQaBw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txT6SWdUyTH4NENtgeqDJ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aNpKEt7bDebx74s9f5foQ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bABmf71sjpkipXUIXQaBw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txT6SWdUyTH4NENtgeqDJ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aNpKEt7bDebx74s9f5foQ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bABmf71sjpkipXUIXQaBw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txT6SWdUyTH4NENtgeqDJ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aNpKEt7bDebx74s9f5foQ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lyaV3lvo1jmH2jKUA6fov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bABmf71sjpkipXUIXQaBw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txT6SWdUyTH4NENtgeqDJ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aNpKEt7bDebx74s9f5foQ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bABmf71sjpkipXUIXQaBw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txT6SWdUyTH4NENtgeqDJ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aNpKEt7bDebx74s9f5foQ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bABmf71sjpkipXUIXQaBw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txT6SWdUyTH4NENtgeqDJ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aNpKEt7bDebx74s9f5foQ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bABmf71sjpkipXUIXQaBw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xUWkLmUUbl6OEeXptNtD6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txT6SWdUyTH4NENtgeqDJ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aNpKEt7bDebx74s9f5foQ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57SJ3nvjKvE05K4bA2fXYE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HslbtGtD0geGGvG8g22sB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glyLj7KYYAriagIc2DgRD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bABmf71sjpkipXUIXQaBw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txT6SWdUyTH4NENtgeqDJ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aNpKEt7bDebx74s9f5foQ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bABmf71sjpkipXUIXQaBw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txT6SWdUyTH4NENtgeqDJ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qZgotvZ1rD3P0fZJA8u67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aNpKEt7bDebx74s9f5foQ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bABmf71sjpkipXUIXQaBw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txT6SWdUyTH4NENtgeqDJ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aNpKEt7bDebx74s9f5foQ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bABmf71sjpkipXUIXQaBw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txT6SWdUyTH4NENtgeqDJ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aNpKEt7bDebx74s9f5foQ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Ijlw1BQ3sIwDsPBTGfbCg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N5VQUlkUmj600WjLTu5uT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Y5X6gnwNAT40wfBaHuIyl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00NQMykMdHuA0cLxVDYYY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wsPFAUmGxMOD7QTO5XnzI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VZq3aINALkOLyuhBMBrUl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Y5X6gnwNAT40wfBaHuIyl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wsPFAUmGxMOD7QTO5XnzI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VZq3aINALkOLyuhBMBrUl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Y5X6gnwNAT40wfBaHuIyl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wsPFAUmGxMOD7QTO5XnzI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VZq3aINALkOLyuhBMBrUl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Y5X6gnwNAT40wfBaHuIyl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wsPFAUmGxMOD7QTO5XnzI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xUWkLmUUbl6OEeXptNtD6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uG5UZ2aAgm67aizGttgTm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VZq3aINALkOLyuhBMBrUl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Y5X6gnwNAT40wfBaHuIyl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wsPFAUmGxMOD7QTO5XnzI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VZq3aINALkOLyuhBMBrUl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Y5X6gnwNAT40wfBaHuIyl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wsPFAUmGxMOD7QTO5XnzI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VZq3aINALkOLyuhBMBrUl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Y5X6gnwNAT40wfBaHuIyl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wsPFAUmGxMOD7QTO5XnzI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VZq3aINALkOLyuhBMBrUl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GzgJxg0WajVcv6LRyhBCr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cRYO374DU4IV7xwyJ4hs0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QJKNL2VvzjB3WrXEJThmy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tACpvCjGomKs1f4fm1Hov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Y5X6gnwNAT40wfBaHuIyl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wsPFAUmGxMOD7QTO5XnzI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VZq3aINALkOLyuhBMBrUl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Y5X6gnwNAT40wfBaHuIyl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wsPFAUmGxMOD7QTO5XnzI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VZq3aINALkOLyuhBMBrUl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Y5X6gnwNAT40wfBaHuIyl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tS1sXe9vI5r70vDfvUAjb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wsPFAUmGxMOD7QTO5XnzI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VZq3aINALkOLyuhBMBrUl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Y5X6gnwNAT40wfBaHuIyl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wsPFAUmGxMOD7QTO5XnzI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VZq3aINALkOLyuhBMBrUl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Qqkx1VDpnxDsGDDsAkuk1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n0N7kw9Y17VMHjHdpz8G1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lyaV3lvo1jmH2jKUA6fov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xUWkLmUUbl6OEeXptNtD6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qZgotvZ1rD3P0fZJA8u67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bYMsVBUYhKVx6nH4iMMFA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lyaV3lvo1jmH2jKUA6fov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xUWkLmUUbl6OEeXptNtD6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qZgotvZ1rD3P0fZJA8u67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lyaV3lvo1jmH2jKUA6fov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xUWkLmUUbl6OEeXptNtD6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qZgotvZ1rD3P0fZJA8u67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lyaV3lvo1jmH2jKUA6fov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xUWkLmUUbl6OEeXptNtD6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qZgotvZ1rD3P0fZJA8u67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lyaV3lvo1jmH2jKUA6fov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GzgJxg0WajVcv6LRyhBCr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xUWkLmUUbl6OEeXptNtD6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qZgotvZ1rD3P0fZJA8u67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lyaV3lvo1jmH2jKUA6fov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xUWkLmUUbl6OEeXptNtD6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qZgotvZ1rD3P0fZJA8u67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lyaV3lvo1jmH2jKUA6fov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xUWkLmUUbl6OEeXptNtD6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qZgotvZ1rD3P0fZJA8u67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HvLubn1qugpQpVitpCWQo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RCxQCKz4KlRlmUJ1nRIZK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tS1sXe9vI5r70vDfvUAjb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ykPRT03wQtarE8WkKgQqw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lyaV3lvo1jmH2jKUA6fov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xUWkLmUUbl6OEeXptNtD6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qZgotvZ1rD3P0fZJA8u67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lyaV3lvo1jmH2jKUA6fov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xUWkLmUUbl6OEeXptNtD6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qZgotvZ1rD3P0fZJA8u67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lyaV3lvo1jmH2jKUA6fov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xUWkLmUUbl6OEeXptNtD6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qZgotvZ1rD3P0fZJA8u67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bYMsVBUYhKVx6nH4iMMFA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lyaV3lvo1jmH2jKUA6fov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xUWkLmUUbl6OEeXptNtD6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qZgotvZ1rD3P0fZJA8u67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Qqkx1VDpnxDsGDDsAkuk1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n0N7kw9Y17VMHjHdpz8G1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lyaV3lvo1jmH2jKUA6fov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xUWkLmUUbl6OEeXptNtD6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qZgotvZ1rD3P0fZJA8u67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lyaV3lvo1jmH2jKUA6fov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xUWkLmUUbl6OEeXptNtD6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GzgJxg0WajVcv6LRyhBCr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qZgotvZ1rD3P0fZJA8u67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lyaV3lvo1jmH2jKUA6fov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xUWkLmUUbl6OEeXptNtD6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qZgotvZ1rD3P0fZJA8u67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lyaV3lvo1jmH2jKUA6fov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xUWkLmUUbl6OEeXptNtD6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qZgotvZ1rD3P0fZJA8u67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lyaV3lvo1jmH2jKUA6fov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xUWkLmUUbl6OEeXptNtD6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qZgotvZ1rD3P0fZJA8u67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tS1sXe9vI5r70vDfvUAjb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lyaV3lvo1jmH2jKUA6fov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xUWkLmUUbl6OEeXptNtD6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qZgotvZ1rD3P0fZJA8u67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lyaV3lvo1jmH2jKUA6fov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xUWkLmUUbl6OEeXptNtD6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qZgotvZ1rD3P0fZJA8u67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HvLubn1qugpQpVitpCWQo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RCxQCKz4KlRlmUJ1nRIZK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ykPRT03wQtarE8WkKgQqw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lyaV3lvo1jmH2jKUA6fov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bYMsVBUYhKVx6nH4iMMFA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xUWkLmUUbl6OEeXptNtD6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qZgotvZ1rD3P0fZJA8u67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lyaV3lvo1jmH2jKUA6fov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xUWkLmUUbl6OEeXptNtD6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qZgotvZ1rD3P0fZJA8u67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lyaV3lvo1jmH2jKUA6fov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xUWkLmUUbl6OEeXptNtD6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qZgotvZ1rD3P0fZJA8u67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lyaV3lvo1jmH2jKUA6fov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xUWkLmUUbl6OEeXptNtD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qZgotvZ1rD3P0fZJA8u67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GzgJxg0WajVcv6LRyhBCr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qZgotvZ1rD3P0fZJA8u67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Qqkx1VDpnxDsGDDsAkuk1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n0N7kw9Y17VMHjHdpz8G1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lyaV3lvo1jmH2jKUA6fov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xUWkLmUUbl6OEeXptNtD6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qZgotvZ1rD3P0fZJA8u67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lyaV3lvo1jmH2jKUA6fov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xUWkLmUUbl6OEeXptNtD6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qZgotvZ1rD3P0fZJA8u67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lyaV3lvo1jmH2jKUA6fov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tS1sXe9vI5r70vDfvUAjb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xUWkLmUUbl6OEeXptNtD6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qZgotvZ1rD3P0fZJA8u67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lyaV3lvo1jmH2jKUA6fov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xUWkLmUUbl6OEeXptNtD6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qZgotvZ1rD3P0fZJA8u67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lyaV3lvo1jmH2jKUA6fov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xUWkLmUUbl6OEeXptNtD6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qZgotvZ1rD3P0fZJA8u67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lyaV3lvo1jmH2jKUA6fov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xUWkLmUUbl6OEeXptNtD6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bYMsVBUYhKVx6nH4iMMFA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qZgotvZ1rD3P0fZJA8u67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lyaV3lvo1jmH2jKUA6fov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xUWkLmUUbl6OEeXptNtD6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qZgotvZ1rD3P0fZJA8u67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HvLubn1qugpQpVitpCWQo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RCxQCKz4KlRlmUJ1nRIZK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ykPRT03wQtarE8WkKgQqw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lyaV3lvo1jmH2jKUA6fov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xUWkLmUUbl6OEeXptNtD6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qZgotvZ1rD3P0fZJA8u67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GzgJxg0WajVcv6LRyhBCr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lyaV3lvo1jmH2jKUA6fov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xUWkLmUUbl6OEeXptNtD6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qZgotvZ1rD3P0fZJA8u67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lyaV3lvo1jmH2jKUA6fov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xUWkLmUUbl6OEeXptNtD6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qZgotvZ1rD3P0fZJA8u67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lyaV3lvo1jmH2jKUA6fov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xUWkLmUUbl6OEeXptNtD6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qZgotvZ1rD3P0fZJA8u67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00NQMykMdHuA0cLxVDYYY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tS1sXe9vI5r70vDfvUAjb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uG5UZ2aAgm67aizGttgTm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GzgJxg0WajVcv6LRyhBCr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tS1sXe9vI5r70vDfvUAjb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bYMsVBUYhKVx6nH4iMMFA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GzgJxg0WajVcv6LRyhBCr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tS1sXe9vI5r70vDfvUAjb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bYMsVBUYhKVx6nH4iMMFA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GzgJxg0WajVcv6LRyhBCr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tS1sXe9vI5r70vDfvUAjb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bYMsVBUYhKVx6nH4iMMFA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bYMsVBUYhKVx6nH4iMMFA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GzgJxg0WajVcv6LRyhBCr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tS1sXe9vI5r70vDfvUAjb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bYMsVBUYhKVx6nH4iMMFA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GzgJxg0WajVcv6LRyhBCr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tS1sXe9vI5r70vDfvUAjb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bYMsVBUYhKVx6nH4iMMFA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GzgJxg0WajVcv6LRyhBCr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tS1sXe9vI5r70vDfvUAjb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bYMsVBUYhKVx6nH4iMMFA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GzgJxg0WajVcv6LRyhBCr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GzgJxg0WajVcv6LRyhBCr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tS1sXe9vI5r70vDfvUAjb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bYMsVBUYhKVx6nH4iMMFA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GzgJxg0WajVcv6LRyhBCr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tS1sXe9vI5r70vDfvUAjb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bYMsVBUYhKVx6nH4iMMFA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GzgJxg0WajVcv6LRyhBCr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tS1sXe9vI5r70vDfvUAjb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bYMsVBUYhKVx6nH4iMMFA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GzgJxg0WajVcv6LRyhBCr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tS1sXe9vI5r70vDfvUAjb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tS1sXe9vI5r70vDfvUAjb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bYMsVBUYhKVx6nH4iMMFA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GzgJxg0WajVcv6LRyhBCr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tS1sXe9vI5r70vDfvUAjb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bYMsVBUYhKVx6nH4iMMFA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GzgJxg0WajVcv6LRyhBCr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tS1sXe9vI5r70vDfvUAjb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bYMsVBUYhKVx6nH4iMMFA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00NQMykMdHuA0cLxVDYYY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uG5UZ2aAgm67aizGttgTm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GzgJxg0WajVcv6LRyhBCr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bYMsVBUYhKVx6nH4iMMFA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tS1sXe9vI5r70vDfvUAjb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bYMsVBUYhKVx6nH4iMMFA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GzgJxg0WajVcv6LRyhBCr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tS1sXe9vI5r70vDfvUAjb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bYMsVBUYhKVx6nH4iMMFA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GzgJxg0WajVcv6LRyhBCr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tS1sXe9vI5r70vDfvUAjb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bYMsVBUYhKVx6nH4iMMFA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GzgJxg0WajVcv6LRyhBCr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tS1sXe9vI5r70vDfvUAjb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GzgJxg0WajVcv6LRyhBCr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bYMsVBUYhKVx6nH4iMMFA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GzgJxg0WajVcv6LRyhBCr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tS1sXe9vI5r70vDfvUAjb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bYMsVBUYhKVx6nH4iMMFA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GzgJxg0WajVcv6LRyhBCr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tS1sXe9vI5r70vDfvUAjb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bYMsVBUYhKVx6nH4iMMFA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GzgJxg0WajVcv6LRyhBCr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tS1sXe9vI5r70vDfvUAjb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bYMsVBUYhKVx6nH4iMMFA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lyaV3lvo1jmH2jKUA6fov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tS1sXe9vI5r70vDfvUAjb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GzgJxg0WajVcv6LRyhBCr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tS1sXe9vI5r70vDfvUAjb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bYMsVBUYhKVx6nH4iMMFA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GzgJxg0WajVcv6LRyhBCr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tS1sXe9vI5r70vDfvUAjb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bYMsVBUYhKVx6nH4iMMFA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GzgJxg0WajVcv6LRyhBCr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tS1sXe9vI5r70vDfvUAjb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bYMsVBUYhKVx6nH4iMMFA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GzgJxg0WajVcv6LRyhBCr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bYMsVBUYhKVx6nH4iMMFA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tS1sXe9vI5r70vDfvUAjb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bYMsVBUYhKVx6nH4iMMFA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GzgJxg0WajVcv6LRyhBCr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tS1sXe9vI5r70vDfvUAjb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bYMsVBUYhKVx6nH4iMMFA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00NQMykMdHuA0cLxVDYYY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uG5UZ2aAgm67aizGttgTm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GzgJxg0WajVcv6LRyhBCr"/>
</p:tagLst>
</file>

<file path=ppt/tags/tag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tS1sXe9vI5r70vDfvUAjb"/>
</p:tagLst>
</file>

<file path=ppt/tags/tag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bYMsVBUYhKVx6nH4iMMFA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GzgJxg0WajVcv6LRyhBCr"/>
</p:tagLst>
</file>

<file path=ppt/tags/tag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GzgJxg0WajVcv6LRyhBCr"/>
</p:tagLst>
</file>

<file path=ppt/tags/tag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tS1sXe9vI5r70vDfvUAjb"/>
</p:tagLst>
</file>

<file path=ppt/tags/tag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bYMsVBUYhKVx6nH4iMMFA"/>
</p:tagLst>
</file>

<file path=ppt/tags/tag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GzgJxg0WajVcv6LRyhBCr"/>
</p:tagLst>
</file>

<file path=ppt/tags/tag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tS1sXe9vI5r70vDfvUAjb"/>
</p:tagLst>
</file>

<file path=ppt/tags/tag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bYMsVBUYhKVx6nH4iMMFA"/>
</p:tagLst>
</file>

<file path=ppt/tags/tag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GzgJxg0WajVcv6LRyhBCr"/>
</p:tagLst>
</file>

<file path=ppt/tags/tag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tS1sXe9vI5r70vDfvUAjb"/>
</p:tagLst>
</file>

<file path=ppt/tags/tag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bYMsVBUYhKVx6nH4iMMFA"/>
</p:tagLst>
</file>

<file path=ppt/tags/tag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GzgJxg0WajVcv6LRyhBCr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tS1sXe9vI5r70vDfvUAjb"/>
</p:tagLst>
</file>

<file path=ppt/tags/tag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tS1sXe9vI5r70vDfvUAjb"/>
</p:tagLst>
</file>

<file path=ppt/tags/tag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bYMsVBUYhKVx6nH4iMMFA"/>
</p:tagLst>
</file>

<file path=ppt/tags/tag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GzgJxg0WajVcv6LRyhBCr"/>
</p:tagLst>
</file>

<file path=ppt/tags/tag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tS1sXe9vI5r70vDfvUAjb"/>
</p:tagLst>
</file>

<file path=ppt/tags/tag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bYMsVBUYhKVx6nH4iMMFA"/>
</p:tagLst>
</file>

<file path=ppt/tags/tag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GzgJxg0WajVcv6LRyhBCr"/>
</p:tagLst>
</file>

<file path=ppt/tags/tag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tS1sXe9vI5r70vDfvUAjb"/>
</p:tagLst>
</file>

<file path=ppt/tags/tag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bYMsVBUYhKVx6nH4iMMFA"/>
</p:tagLst>
</file>

<file path=ppt/tags/tag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GzgJxg0WajVcv6LRyhBCr"/>
</p:tagLst>
</file>

<file path=ppt/tags/tag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tS1sXe9vI5r70vDfvUAjb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bYMsVBUYhKVx6nH4iMMFA"/>
</p:tagLst>
</file>

<file path=ppt/tags/tag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bYMsVBUYhKVx6nH4iMMFA"/>
</p:tagLst>
</file>

<file path=ppt/tags/tag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GzgJxg0WajVcv6LRyhBCr"/>
</p:tagLst>
</file>

<file path=ppt/tags/tag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tS1sXe9vI5r70vDfvUAjb"/>
</p:tagLst>
</file>

<file path=ppt/tags/tag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bYMsVBUYhKVx6nH4iMMFA"/>
</p:tagLst>
</file>

<file path=ppt/tags/tag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GzgJxg0WajVcv6LRyhBCr"/>
</p:tagLst>
</file>

<file path=ppt/tags/tag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tS1sXe9vI5r70vDfvUAjb"/>
</p:tagLst>
</file>

<file path=ppt/tags/tag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bYMsVBUYhKVx6nH4iMMFA"/>
</p:tagLst>
</file>

<file path=ppt/tags/tag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GzgJxg0WajVcv6LRyhBCr"/>
</p:tagLst>
</file>

<file path=ppt/tags/tag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tS1sXe9vI5r70vDfvUAjb"/>
</p:tagLst>
</file>

<file path=ppt/tags/tag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bYMsVBUYhKVx6nH4iMMFA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GzgJxg0WajVcv6LRyhBCr"/>
</p:tagLst>
</file>

<file path=ppt/tags/tag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GzgJxg0WajVcv6LRyhBCr"/>
</p:tagLst>
</file>

<file path=ppt/tags/tag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tS1sXe9vI5r70vDfvUAjb"/>
</p:tagLst>
</file>

<file path=ppt/tags/tag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bYMsVBUYhKVx6nH4iMMFA"/>
</p:tagLst>
</file>

<file path=ppt/tags/tag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Qqkx1VDpnxDsGDDsAkuk1"/>
</p:tagLst>
</file>

<file path=ppt/tags/tag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n0N7kw9Y17VMHjHdpz8G1"/>
</p:tagLst>
</file>

<file path=ppt/tags/tag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lyaV3lvo1jmH2jKUA6fov"/>
</p:tagLst>
</file>

<file path=ppt/tags/tag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xUWkLmUUbl6OEeXptNtD6"/>
</p:tagLst>
</file>

<file path=ppt/tags/tag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qZgotvZ1rD3P0fZJA8u67"/>
</p:tagLst>
</file>

<file path=ppt/tags/tag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lyaV3lvo1jmH2jKUA6fov"/>
</p:tagLst>
</file>

<file path=ppt/tags/tag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xUWkLmUUbl6OEeXptNtD6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tS1sXe9vI5r70vDfvUAjb"/>
</p:tagLst>
</file>

<file path=ppt/tags/tag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qZgotvZ1rD3P0fZJA8u67"/>
</p:tagLst>
</file>

<file path=ppt/tags/tag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lyaV3lvo1jmH2jKUA6fov"/>
</p:tagLst>
</file>

<file path=ppt/tags/tag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xUWkLmUUbl6OEeXptNtD6"/>
</p:tagLst>
</file>

<file path=ppt/tags/tag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qZgotvZ1rD3P0fZJA8u67"/>
</p:tagLst>
</file>

<file path=ppt/tags/tag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lyaV3lvo1jmH2jKUA6fov"/>
</p:tagLst>
</file>

<file path=ppt/tags/tag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xUWkLmUUbl6OEeXptNtD6"/>
</p:tagLst>
</file>

<file path=ppt/tags/tag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qZgotvZ1rD3P0fZJA8u67"/>
</p:tagLst>
</file>

<file path=ppt/tags/tag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lyaV3lvo1jmH2jKUA6fov"/>
</p:tagLst>
</file>

<file path=ppt/tags/tag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xUWkLmUUbl6OEeXptNtD6"/>
</p:tagLst>
</file>

<file path=ppt/tags/tag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qZgotvZ1rD3P0fZJA8u67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bYMsVBUYhKVx6nH4iMMFA"/>
</p:tagLst>
</file>

<file path=ppt/tags/tag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lyaV3lvo1jmH2jKUA6fov"/>
</p:tagLst>
</file>

<file path=ppt/tags/tag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xUWkLmUUbl6OEeXptNtD6"/>
</p:tagLst>
</file>

<file path=ppt/tags/tag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qZgotvZ1rD3P0fZJA8u67"/>
</p:tagLst>
</file>

<file path=ppt/tags/tag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lyaV3lvo1jmH2jKUA6fov"/>
</p:tagLst>
</file>

<file path=ppt/tags/tag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xUWkLmUUbl6OEeXptNtD6"/>
</p:tagLst>
</file>

<file path=ppt/tags/tag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qZgotvZ1rD3P0fZJA8u67"/>
</p:tagLst>
</file>

<file path=ppt/tags/tag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HvLubn1qugpQpVitpCWQo"/>
</p:tagLst>
</file>

<file path=ppt/tags/tag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RCxQCKz4KlRlmUJ1nRIZK"/>
</p:tagLst>
</file>

<file path=ppt/tags/tag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ykPRT03wQtarE8WkKgQqw"/>
</p:tagLst>
</file>

<file path=ppt/tags/tag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lyaV3lvo1jmH2jKUA6fov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GzgJxg0WajVcv6LRyhBCr"/>
</p:tagLst>
</file>

<file path=ppt/tags/tag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xUWkLmUUbl6OEeXptNtD6"/>
</p:tagLst>
</file>

<file path=ppt/tags/tag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qZgotvZ1rD3P0fZJA8u67"/>
</p:tagLst>
</file>

<file path=ppt/tags/tag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lyaV3lvo1jmH2jKUA6fov"/>
</p:tagLst>
</file>

<file path=ppt/tags/tag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xUWkLmUUbl6OEeXptNtD6"/>
</p:tagLst>
</file>

<file path=ppt/tags/tag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qZgotvZ1rD3P0fZJA8u67"/>
</p:tagLst>
</file>

<file path=ppt/tags/tag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lyaV3lvo1jmH2jKUA6fov"/>
</p:tagLst>
</file>

<file path=ppt/tags/tag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xUWkLmUUbl6OEeXptNtD6"/>
</p:tagLst>
</file>

<file path=ppt/tags/tag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qZgotvZ1rD3P0fZJA8u67"/>
</p:tagLst>
</file>

<file path=ppt/tags/tag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lyaV3lvo1jmH2jKUA6fov"/>
</p:tagLst>
</file>

<file path=ppt/tags/tag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xUWkLmUUbl6OEeXptNtD6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tS1sXe9vI5r70vDfvUAjb"/>
</p:tagLst>
</file>

<file path=ppt/tags/tag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qZgotvZ1rD3P0fZJA8u67"/>
</p:tagLst>
</file>

<file path=ppt/tags/tag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4eJ7KxVLEBtNY3IcpsvvF"/>
</p:tagLst>
</file>

<file path=ppt/tags/tag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qeyWfMcmh4qDqVPZuySxw"/>
</p:tagLst>
</file>

<file path=ppt/tags/tag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5dc3zaxxcWkaINvzOh9zij"/>
</p:tagLst>
</file>

<file path=ppt/tags/tag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mlCNmpXXC8Pl0mTGCEO57"/>
</p:tagLst>
</file>

<file path=ppt/tags/tag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sH7kqGgJYeLOPHWma8fZI"/>
</p:tagLst>
</file>

<file path=ppt/tags/tag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5dc3zaxxcWkaINvzOh9zij"/>
</p:tagLst>
</file>

<file path=ppt/tags/tag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mlCNmpXXC8Pl0mTGCEO57"/>
</p:tagLst>
</file>

<file path=ppt/tags/tag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sH7kqGgJYeLOPHWma8fZI"/>
</p:tagLst>
</file>

<file path=ppt/tags/tag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5dc3zaxxcWkaINvzOh9zij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xUWkLmUUbl6OEeXptNtD6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bYMsVBUYhKVx6nH4iMMFA"/>
</p:tagLst>
</file>

<file path=ppt/tags/tag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mlCNmpXXC8Pl0mTGCEO57"/>
</p:tagLst>
</file>

<file path=ppt/tags/tag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sH7kqGgJYeLOPHWma8fZI"/>
</p:tagLst>
</file>

<file path=ppt/tags/tag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5dc3zaxxcWkaINvzOh9zij"/>
</p:tagLst>
</file>

<file path=ppt/tags/tag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mlCNmpXXC8Pl0mTGCEO57"/>
</p:tagLst>
</file>

<file path=ppt/tags/tag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sH7kqGgJYeLOPHWma8fZI"/>
</p:tagLst>
</file>

<file path=ppt/tags/tag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5dc3zaxxcWkaINvzOh9zij"/>
</p:tagLst>
</file>

<file path=ppt/tags/tag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mlCNmpXXC8Pl0mTGCEO57"/>
</p:tagLst>
</file>

<file path=ppt/tags/tag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sH7kqGgJYeLOPHWma8fZI"/>
</p:tagLst>
</file>

<file path=ppt/tags/tag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5dc3zaxxcWkaINvzOh9zij"/>
</p:tagLst>
</file>

<file path=ppt/tags/tag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mlCNmpXXC8Pl0mTGCEO57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GzgJxg0WajVcv6LRyhBCr"/>
</p:tagLst>
</file>

<file path=ppt/tags/tag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sH7kqGgJYeLOPHWma8fZI"/>
</p:tagLst>
</file>

<file path=ppt/tags/tag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5dc3zaxxcWkaINvzOh9zij"/>
</p:tagLst>
</file>

<file path=ppt/tags/tag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mlCNmpXXC8Pl0mTGCEO57"/>
</p:tagLst>
</file>

<file path=ppt/tags/tag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sH7kqGgJYeLOPHWma8fZI"/>
</p:tagLst>
</file>

<file path=ppt/tags/tag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5dc3zaxxcWkaINvzOh9zij"/>
</p:tagLst>
</file>

<file path=ppt/tags/tag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mlCNmpXXC8Pl0mTGCEO57"/>
</p:tagLst>
</file>

<file path=ppt/tags/tag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sH7kqGgJYeLOPHWma8fZI"/>
</p:tagLst>
</file>

<file path=ppt/tags/tag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5dc3zaxxcWkaINvzOh9zij"/>
</p:tagLst>
</file>

<file path=ppt/tags/tag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mlCNmpXXC8Pl0mTGCEO57"/>
</p:tagLst>
</file>

<file path=ppt/tags/tag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sH7kqGgJYeLOPHWma8fZI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tS1sXe9vI5r70vDfvUAjb"/>
</p:tagLst>
</file>

<file path=ppt/tags/tag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5dc3zaxxcWkaINvzOh9zij"/>
</p:tagLst>
</file>

<file path=ppt/tags/tag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mlCNmpXXC8Pl0mTGCEO57"/>
</p:tagLst>
</file>

<file path=ppt/tags/tag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sH7kqGgJYeLOPHWma8fZI"/>
</p:tagLst>
</file>

<file path=ppt/tags/tag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5dc3zaxxcWkaINvzOh9zij"/>
</p:tagLst>
</file>

<file path=ppt/tags/tag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mlCNmpXXC8Pl0mTGCEO57"/>
</p:tagLst>
</file>

<file path=ppt/tags/tag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sH7kqGgJYeLOPHWma8fZI"/>
</p:tagLst>
</file>

<file path=ppt/tags/tag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ZstYlHJqH6Z7E5GslQ4jY"/>
</p:tagLst>
</file>

<file path=ppt/tags/tag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sddkHO8cTIAW6WloVEAwF"/>
</p:tagLst>
</file>

<file path=ppt/tags/tag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Q1mtup4kU4Eb0gL10Uhud"/>
</p:tagLst>
</file>

<file path=ppt/tags/tag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sud1zue3pJgI7W0uGiCZz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bYMsVBUYhKVx6nH4iMMFA"/>
</p:tagLst>
</file>

<file path=ppt/tags/tag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Qqkx1VDpnxDsGDDsAkuk1"/>
</p:tagLst>
</file>

<file path=ppt/tags/tag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n0N7kw9Y17VMHjHdpz8G1"/>
</p:tagLst>
</file>

<file path=ppt/tags/tag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lyaV3lvo1jmH2jKUA6fov"/>
</p:tagLst>
</file>

<file path=ppt/tags/tag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xUWkLmUUbl6OEeXptNtD6"/>
</p:tagLst>
</file>

<file path=ppt/tags/tag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qZgotvZ1rD3P0fZJA8u67"/>
</p:tagLst>
</file>

<file path=ppt/tags/tag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lyaV3lvo1jmH2jKUA6fov"/>
</p:tagLst>
</file>

<file path=ppt/tags/tag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xUWkLmUUbl6OEeXptNtD6"/>
</p:tagLst>
</file>

<file path=ppt/tags/tag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qZgotvZ1rD3P0fZJA8u67"/>
</p:tagLst>
</file>

<file path=ppt/tags/tag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lyaV3lvo1jmH2jKUA6fov"/>
</p:tagLst>
</file>

<file path=ppt/tags/tag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xUWkLmUUbl6OEeXptNtD6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GzgJxg0WajVcv6LRyhBCr"/>
</p:tagLst>
</file>

<file path=ppt/tags/tag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qZgotvZ1rD3P0fZJA8u67"/>
</p:tagLst>
</file>

<file path=ppt/tags/tag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lyaV3lvo1jmH2jKUA6fov"/>
</p:tagLst>
</file>

<file path=ppt/tags/tag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xUWkLmUUbl6OEeXptNtD6"/>
</p:tagLst>
</file>

<file path=ppt/tags/tag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qZgotvZ1rD3P0fZJA8u67"/>
</p:tagLst>
</file>

<file path=ppt/tags/tag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lyaV3lvo1jmH2jKUA6fov"/>
</p:tagLst>
</file>

<file path=ppt/tags/tag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xUWkLmUUbl6OEeXptNtD6"/>
</p:tagLst>
</file>

<file path=ppt/tags/tag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qZgotvZ1rD3P0fZJA8u67"/>
</p:tagLst>
</file>

<file path=ppt/tags/tag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lyaV3lvo1jmH2jKUA6fov"/>
</p:tagLst>
</file>

<file path=ppt/tags/tag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xUWkLmUUbl6OEeXptNtD6"/>
</p:tagLst>
</file>

<file path=ppt/tags/tag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qZgotvZ1rD3P0fZJA8u67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tS1sXe9vI5r70vDfvUAjb"/>
</p:tagLst>
</file>

<file path=ppt/tags/tag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lyaV3lvo1jmH2jKUA6fov"/>
</p:tagLst>
</file>

<file path=ppt/tags/tag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xUWkLmUUbl6OEeXptNtD6"/>
</p:tagLst>
</file>

<file path=ppt/tags/tag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qZgotvZ1rD3P0fZJA8u67"/>
</p:tagLst>
</file>

<file path=ppt/tags/tag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HvLubn1qugpQpVitpCWQo"/>
</p:tagLst>
</file>

<file path=ppt/tags/tag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RCxQCKz4KlRlmUJ1nRIZK"/>
</p:tagLst>
</file>

<file path=ppt/tags/tag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ykPRT03wQtarE8WkKgQqw"/>
</p:tagLst>
</file>

<file path=ppt/tags/tag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lyaV3lvo1jmH2jKUA6fov"/>
</p:tagLst>
</file>

<file path=ppt/tags/tag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xUWkLmUUbl6OEeXptNtD6"/>
</p:tagLst>
</file>

<file path=ppt/tags/tag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qZgotvZ1rD3P0fZJA8u67"/>
</p:tagLst>
</file>

<file path=ppt/tags/tag7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lyaV3lvo1jmH2jKUA6fov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bYMsVBUYhKVx6nH4iMMFA"/>
</p:tagLst>
</file>

<file path=ppt/tags/tag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xUWkLmUUbl6OEeXptNtD6"/>
</p:tagLst>
</file>

<file path=ppt/tags/tag7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qZgotvZ1rD3P0fZJA8u67"/>
</p:tagLst>
</file>

<file path=ppt/tags/tag7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lyaV3lvo1jmH2jKUA6fov"/>
</p:tagLst>
</file>

<file path=ppt/tags/tag7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xUWkLmUUbl6OEeXptNtD6"/>
</p:tagLst>
</file>

<file path=ppt/tags/tag7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qZgotvZ1rD3P0fZJA8u67"/>
</p:tagLst>
</file>

<file path=ppt/tags/tag7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lyaV3lvo1jmH2jKUA6fov"/>
</p:tagLst>
</file>

<file path=ppt/tags/tag7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xUWkLmUUbl6OEeXptNtD6"/>
</p:tagLst>
</file>

<file path=ppt/tags/tag7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qZgotvZ1rD3P0fZJA8u67"/>
</p:tagLst>
</file>

<file path=ppt/tags/tag7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Qqkx1VDpnxDsGDDsAkuk1"/>
</p:tagLst>
</file>

<file path=ppt/tags/tag7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n0N7kw9Y17VMHjHdpz8G1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m4QI1TOtNSIQO46RdkUme"/>
</p:tagLst>
</file>

<file path=ppt/tags/tag7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lyaV3lvo1jmH2jKUA6fov"/>
</p:tagLst>
</file>

<file path=ppt/tags/tag7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xUWkLmUUbl6OEeXptNtD6"/>
</p:tagLst>
</file>

<file path=ppt/tags/tag7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qZgotvZ1rD3P0fZJA8u67"/>
</p:tagLst>
</file>

<file path=ppt/tags/tag7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lyaV3lvo1jmH2jKUA6fov"/>
</p:tagLst>
</file>

<file path=ppt/tags/tag7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xUWkLmUUbl6OEeXptNtD6"/>
</p:tagLst>
</file>

<file path=ppt/tags/tag7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qZgotvZ1rD3P0fZJA8u67"/>
</p:tagLst>
</file>

<file path=ppt/tags/tag7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lyaV3lvo1jmH2jKUA6fov"/>
</p:tagLst>
</file>

<file path=ppt/tags/tag7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xUWkLmUUbl6OEeXptNtD6"/>
</p:tagLst>
</file>

<file path=ppt/tags/tag7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qZgotvZ1rD3P0fZJA8u67"/>
</p:tagLst>
</file>

<file path=ppt/tags/tag7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lyaV3lvo1jmH2jKUA6fov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m6Ekl2zcUVaRcVW9tzyOX"/>
</p:tagLst>
</file>

<file path=ppt/tags/tag7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xUWkLmUUbl6OEeXptNtD6"/>
</p:tagLst>
</file>

<file path=ppt/tags/tag7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qZgotvZ1rD3P0fZJA8u67"/>
</p:tagLst>
</file>

<file path=ppt/tags/tag7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lyaV3lvo1jmH2jKUA6fov"/>
</p:tagLst>
</file>

<file path=ppt/tags/tag7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xUWkLmUUbl6OEeXptNtD6"/>
</p:tagLst>
</file>

<file path=ppt/tags/tag7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qZgotvZ1rD3P0fZJA8u67"/>
</p:tagLst>
</file>

<file path=ppt/tags/tag7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lyaV3lvo1jmH2jKUA6fov"/>
</p:tagLst>
</file>

<file path=ppt/tags/tag7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xUWkLmUUbl6OEeXptNtD6"/>
</p:tagLst>
</file>

<file path=ppt/tags/tag7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qZgotvZ1rD3P0fZJA8u67"/>
</p:tagLst>
</file>

<file path=ppt/tags/tag7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lyaV3lvo1jmH2jKUA6fov"/>
</p:tagLst>
</file>

<file path=ppt/tags/tag7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xUWkLmUUbl6OEeXptNtD6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dSniFvC4xtDLHJ3GyMTAX"/>
</p:tagLst>
</file>

<file path=ppt/tags/tag7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qZgotvZ1rD3P0fZJA8u67"/>
</p:tagLst>
</file>

<file path=ppt/tags/tag7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HvLubn1qugpQpVitpCWQo"/>
</p:tagLst>
</file>

<file path=ppt/tags/tag7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RCxQCKz4KlRlmUJ1nRIZK"/>
</p:tagLst>
</file>

<file path=ppt/tags/tag7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ykPRT03wQtarE8WkKgQqw"/>
</p:tagLst>
</file>

<file path=ppt/tags/tag7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lyaV3lvo1jmH2jKUA6fov"/>
</p:tagLst>
</file>

<file path=ppt/tags/tag7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xUWkLmUUbl6OEeXptNtD6"/>
</p:tagLst>
</file>

<file path=ppt/tags/tag7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qZgotvZ1rD3P0fZJA8u67"/>
</p:tagLst>
</file>

<file path=ppt/tags/tag7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lyaV3lvo1jmH2jKUA6fov"/>
</p:tagLst>
</file>

<file path=ppt/tags/tag7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xUWkLmUUbl6OEeXptNtD6"/>
</p:tagLst>
</file>

<file path=ppt/tags/tag7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qZgotvZ1rD3P0fZJA8u6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qZgotvZ1rD3P0fZJA8u67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GWSaV4QlNpD1SMX2n4APo"/>
</p:tagLst>
</file>

<file path=ppt/tags/tag8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lyaV3lvo1jmH2jKUA6fov"/>
</p:tagLst>
</file>

<file path=ppt/tags/tag8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xUWkLmUUbl6OEeXptNtD6"/>
</p:tagLst>
</file>

<file path=ppt/tags/tag8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qZgotvZ1rD3P0fZJA8u67"/>
</p:tagLst>
</file>

<file path=ppt/tags/tag8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lyaV3lvo1jmH2jKUA6fov"/>
</p:tagLst>
</file>

<file path=ppt/tags/tag8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xUWkLmUUbl6OEeXptNtD6"/>
</p:tagLst>
</file>

<file path=ppt/tags/tag8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qZgotvZ1rD3P0fZJA8u67"/>
</p:tagLst>
</file>

<file path=ppt/tags/tag8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00NQMykMdHuA0cLxVDYYY"/>
</p:tagLst>
</file>

<file path=ppt/tags/tag8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uG5UZ2aAgm67aizGttgTm"/>
</p:tagLst>
</file>

<file path=ppt/tags/tag8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GzgJxg0WajVcv6LRyhBCr"/>
</p:tagLst>
</file>

<file path=ppt/tags/tag8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tS1sXe9vI5r70vDfvUAjb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dqec5N0MUmnqbrquzxebG"/>
</p:tagLst>
</file>

<file path=ppt/tags/tag8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bYMsVBUYhKVx6nH4iMMFA"/>
</p:tagLst>
</file>

<file path=ppt/tags/tag8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GzgJxg0WajVcv6LRyhBCr"/>
</p:tagLst>
</file>

<file path=ppt/tags/tag8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tS1sXe9vI5r70vDfvUAjb"/>
</p:tagLst>
</file>

<file path=ppt/tags/tag8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bYMsVBUYhKVx6nH4iMMFA"/>
</p:tagLst>
</file>

<file path=ppt/tags/tag8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GzgJxg0WajVcv6LRyhBCr"/>
</p:tagLst>
</file>

<file path=ppt/tags/tag8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tS1sXe9vI5r70vDfvUAjb"/>
</p:tagLst>
</file>

<file path=ppt/tags/tag8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bYMsVBUYhKVx6nH4iMMFA"/>
</p:tagLst>
</file>

<file path=ppt/tags/tag8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GzgJxg0WajVcv6LRyhBCr"/>
</p:tagLst>
</file>

<file path=ppt/tags/tag8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tS1sXe9vI5r70vDfvUAjb"/>
</p:tagLst>
</file>

<file path=ppt/tags/tag8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bYMsVBUYhKVx6nH4iMMFA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dSniFvC4xtDLHJ3GyMTAX"/>
</p:tagLst>
</file>

<file path=ppt/tags/tag8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GzgJxg0WajVcv6LRyhBCr"/>
</p:tagLst>
</file>

<file path=ppt/tags/tag8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tS1sXe9vI5r70vDfvUAjb"/>
</p:tagLst>
</file>

<file path=ppt/tags/tag8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bYMsVBUYhKVx6nH4iMMFA"/>
</p:tagLst>
</file>

<file path=ppt/tags/tag8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GzgJxg0WajVcv6LRyhBCr"/>
</p:tagLst>
</file>

<file path=ppt/tags/tag8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tS1sXe9vI5r70vDfvUAjb"/>
</p:tagLst>
</file>

<file path=ppt/tags/tag8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bYMsVBUYhKVx6nH4iMMFA"/>
</p:tagLst>
</file>

<file path=ppt/tags/tag8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GzgJxg0WajVcv6LRyhBCr"/>
</p:tagLst>
</file>

<file path=ppt/tags/tag8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tS1sXe9vI5r70vDfvUAjb"/>
</p:tagLst>
</file>

<file path=ppt/tags/tag8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bYMsVBUYhKVx6nH4iMMFA"/>
</p:tagLst>
</file>

<file path=ppt/tags/tag8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GzgJxg0WajVcv6LRyhBCr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GWSaV4QlNpD1SMX2n4APo"/>
</p:tagLst>
</file>

<file path=ppt/tags/tag8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tS1sXe9vI5r70vDfvUAjb"/>
</p:tagLst>
</file>

<file path=ppt/tags/tag8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bYMsVBUYhKVx6nH4iMMFA"/>
</p:tagLst>
</file>

<file path=ppt/tags/tag8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GzgJxg0WajVcv6LRyhBCr"/>
</p:tagLst>
</file>

<file path=ppt/tags/tag8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tS1sXe9vI5r70vDfvUAjb"/>
</p:tagLst>
</file>

<file path=ppt/tags/tag8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bYMsVBUYhKVx6nH4iMMFA"/>
</p:tagLst>
</file>

<file path=ppt/tags/tag8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GzgJxg0WajVcv6LRyhBCr"/>
</p:tagLst>
</file>

<file path=ppt/tags/tag8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tS1sXe9vI5r70vDfvUAjb"/>
</p:tagLst>
</file>

<file path=ppt/tags/tag8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bYMsVBUYhKVx6nH4iMMFA"/>
</p:tagLst>
</file>

<file path=ppt/tags/tag8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GzgJxg0WajVcv6LRyhBCr"/>
</p:tagLst>
</file>

<file path=ppt/tags/tag8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tS1sXe9vI5r70vDfvUAjb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dqec5N0MUmnqbrquzxebG"/>
</p:tagLst>
</file>

<file path=ppt/tags/tag8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bYMsVBUYhKVx6nH4iMMFA"/>
</p:tagLst>
</file>

<file path=ppt/tags/tag8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GzgJxg0WajVcv6LRyhBCr"/>
</p:tagLst>
</file>

<file path=ppt/tags/tag8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tS1sXe9vI5r70vDfvUAjb"/>
</p:tagLst>
</file>

<file path=ppt/tags/tag8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bYMsVBUYhKVx6nH4iMMFA"/>
</p:tagLst>
</file>

<file path=ppt/tags/tag8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PBGMRXatfP0GPH90kSnk9"/>
</p:tagLst>
</file>

<file path=ppt/tags/tag8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dbjtGzXqZmOeFzPNZZkg2"/>
</p:tagLst>
</file>

<file path=ppt/tags/tag8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OIMAHvGnVPOAovtogAvPP"/>
</p:tagLst>
</file>

<file path=ppt/tags/tag8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SA1AawToZScQmAG6SrJCr"/>
</p:tagLst>
</file>

<file path=ppt/tags/tag8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p4ajkBIJLdxbQby6l9txQ"/>
</p:tagLst>
</file>

<file path=ppt/tags/tag8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OIMAHvGnVPOAovtogAvPP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dSniFvC4xtDLHJ3GyMTAX"/>
</p:tagLst>
</file>

<file path=ppt/tags/tag8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SA1AawToZScQmAG6SrJCr"/>
</p:tagLst>
</file>

<file path=ppt/tags/tag8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p4ajkBIJLdxbQby6l9txQ"/>
</p:tagLst>
</file>

<file path=ppt/tags/tag8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4eJ7KxVLEBtNY3IcpsvvF"/>
</p:tagLst>
</file>

<file path=ppt/tags/tag8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qeyWfMcmh4qDqVPZuySxw"/>
</p:tagLst>
</file>

<file path=ppt/tags/tag8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5dc3zaxxcWkaINvzOh9zij"/>
</p:tagLst>
</file>

<file path=ppt/tags/tag8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mlCNmpXXC8Pl0mTGCEO57"/>
</p:tagLst>
</file>

<file path=ppt/tags/tag8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sH7kqGgJYeLOPHWma8fZI"/>
</p:tagLst>
</file>

<file path=ppt/tags/tag8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5dc3zaxxcWkaINvzOh9zij"/>
</p:tagLst>
</file>

<file path=ppt/tags/tag8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mlCNmpXXC8Pl0mTGCEO57"/>
</p:tagLst>
</file>

<file path=ppt/tags/tag8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sH7kqGgJYeLOPHWma8fZI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GWSaV4QlNpD1SMX2n4APo"/>
</p:tagLst>
</file>

<file path=ppt/tags/tag8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5dc3zaxxcWkaINvzOh9zij"/>
</p:tagLst>
</file>

<file path=ppt/tags/tag8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mlCNmpXXC8Pl0mTGCEO57"/>
</p:tagLst>
</file>

<file path=ppt/tags/tag8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sH7kqGgJYeLOPHWma8fZI"/>
</p:tagLst>
</file>

<file path=ppt/tags/tag8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5dc3zaxxcWkaINvzOh9zij"/>
</p:tagLst>
</file>

<file path=ppt/tags/tag8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mlCNmpXXC8Pl0mTGCEO57"/>
</p:tagLst>
</file>

<file path=ppt/tags/tag8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sH7kqGgJYeLOPHWma8fZI"/>
</p:tagLst>
</file>

<file path=ppt/tags/tag8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5dc3zaxxcWkaINvzOh9zij"/>
</p:tagLst>
</file>

<file path=ppt/tags/tag8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mlCNmpXXC8Pl0mTGCEO57"/>
</p:tagLst>
</file>

<file path=ppt/tags/tag8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sH7kqGgJYeLOPHWma8fZI"/>
</p:tagLst>
</file>

<file path=ppt/tags/tag8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5dc3zaxxcWkaINvzOh9zij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dqec5N0MUmnqbrquzxebG"/>
</p:tagLst>
</file>

<file path=ppt/tags/tag8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mlCNmpXXC8Pl0mTGCEO57"/>
</p:tagLst>
</file>

<file path=ppt/tags/tag8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sH7kqGgJYeLOPHWma8fZI"/>
</p:tagLst>
</file>

<file path=ppt/tags/tag8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5dc3zaxxcWkaINvzOh9zij"/>
</p:tagLst>
</file>

<file path=ppt/tags/tag8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mlCNmpXXC8Pl0mTGCEO57"/>
</p:tagLst>
</file>

<file path=ppt/tags/tag8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sH7kqGgJYeLOPHWma8fZI"/>
</p:tagLst>
</file>

<file path=ppt/tags/tag8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5dc3zaxxcWkaINvzOh9zij"/>
</p:tagLst>
</file>

<file path=ppt/tags/tag8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mlCNmpXXC8Pl0mTGCEO57"/>
</p:tagLst>
</file>

<file path=ppt/tags/tag8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sH7kqGgJYeLOPHWma8fZI"/>
</p:tagLst>
</file>

<file path=ppt/tags/tag8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5dc3zaxxcWkaINvzOh9zij"/>
</p:tagLst>
</file>

<file path=ppt/tags/tag8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mlCNmpXXC8Pl0mTGCEO57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dSniFvC4xtDLHJ3GyMTAX"/>
</p:tagLst>
</file>

<file path=ppt/tags/tag8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sH7kqGgJYeLOPHWma8fZI"/>
</p:tagLst>
</file>

<file path=ppt/tags/tag8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5dc3zaxxcWkaINvzOh9zij"/>
</p:tagLst>
</file>

<file path=ppt/tags/tag8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mlCNmpXXC8Pl0mTGCEO57"/>
</p:tagLst>
</file>

<file path=ppt/tags/tag8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sH7kqGgJYeLOPHWma8fZI"/>
</p:tagLst>
</file>

<file path=ppt/tags/tag8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5dc3zaxxcWkaINvzOh9zij"/>
</p:tagLst>
</file>

<file path=ppt/tags/tag8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mlCNmpXXC8Pl0mTGCEO57"/>
</p:tagLst>
</file>

<file path=ppt/tags/tag8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sH7kqGgJYeLOPHWma8fZI"/>
</p:tagLst>
</file>

<file path=ppt/tags/tag8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00NQMykMdHuA0cLxVDYYY"/>
</p:tagLst>
</file>

<file path=ppt/tags/tag8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uG5UZ2aAgm67aizGttgTm"/>
</p:tagLst>
</file>

<file path=ppt/tags/tag8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GzgJxg0WajVcv6LRyhBCr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GWSaV4QlNpD1SMX2n4APo"/>
</p:tagLst>
</file>

<file path=ppt/tags/tag8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tS1sXe9vI5r70vDfvUAjb"/>
</p:tagLst>
</file>

<file path=ppt/tags/tag8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bYMsVBUYhKVx6nH4iMMFA"/>
</p:tagLst>
</file>

<file path=ppt/tags/tag8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GzgJxg0WajVcv6LRyhBCr"/>
</p:tagLst>
</file>

<file path=ppt/tags/tag8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tS1sXe9vI5r70vDfvUAjb"/>
</p:tagLst>
</file>

<file path=ppt/tags/tag8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bYMsVBUYhKVx6nH4iMMFA"/>
</p:tagLst>
</file>

<file path=ppt/tags/tag8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GzgJxg0WajVcv6LRyhBCr"/>
</p:tagLst>
</file>

<file path=ppt/tags/tag8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tS1sXe9vI5r70vDfvUAjb"/>
</p:tagLst>
</file>

<file path=ppt/tags/tag8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bYMsVBUYhKVx6nH4iMMFA"/>
</p:tagLst>
</file>

<file path=ppt/tags/tag8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GzgJxg0WajVcv6LRyhBCr"/>
</p:tagLst>
</file>

<file path=ppt/tags/tag8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tS1sXe9vI5r70vDfvUAjb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lyaV3lvo1jmH2jKUA6fov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dqec5N0MUmnqbrquzxebG"/>
</p:tagLst>
</file>

<file path=ppt/tags/tag9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bYMsVBUYhKVx6nH4iMMFA"/>
</p:tagLst>
</file>

<file path=ppt/tags/tag9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GzgJxg0WajVcv6LRyhBCr"/>
</p:tagLst>
</file>

<file path=ppt/tags/tag9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tS1sXe9vI5r70vDfvUAjb"/>
</p:tagLst>
</file>

<file path=ppt/tags/tag9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bYMsVBUYhKVx6nH4iMMFA"/>
</p:tagLst>
</file>

<file path=ppt/tags/tag9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GzgJxg0WajVcv6LRyhBCr"/>
</p:tagLst>
</file>

<file path=ppt/tags/tag9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tS1sXe9vI5r70vDfvUAjb"/>
</p:tagLst>
</file>

<file path=ppt/tags/tag9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bYMsVBUYhKVx6nH4iMMFA"/>
</p:tagLst>
</file>

<file path=ppt/tags/tag9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GzgJxg0WajVcv6LRyhBCr"/>
</p:tagLst>
</file>

<file path=ppt/tags/tag9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tS1sXe9vI5r70vDfvUAjb"/>
</p:tagLst>
</file>

<file path=ppt/tags/tag9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bYMsVBUYhKVx6nH4iMMFA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dSniFvC4xtDLHJ3GyMTAX"/>
</p:tagLst>
</file>

<file path=ppt/tags/tag9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GzgJxg0WajVcv6LRyhBCr"/>
</p:tagLst>
</file>

<file path=ppt/tags/tag9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tS1sXe9vI5r70vDfvUAjb"/>
</p:tagLst>
</file>

<file path=ppt/tags/tag9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bYMsVBUYhKVx6nH4iMMFA"/>
</p:tagLst>
</file>

<file path=ppt/tags/tag9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GzgJxg0WajVcv6LRyhBCr"/>
</p:tagLst>
</file>

<file path=ppt/tags/tag9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tS1sXe9vI5r70vDfvUAjb"/>
</p:tagLst>
</file>

<file path=ppt/tags/tag9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bYMsVBUYhKVx6nH4iMMFA"/>
</p:tagLst>
</file>

<file path=ppt/tags/tag9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GzgJxg0WajVcv6LRyhBCr"/>
</p:tagLst>
</file>

<file path=ppt/tags/tag9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tS1sXe9vI5r70vDfvUAjb"/>
</p:tagLst>
</file>

<file path=ppt/tags/tag9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bYMsVBUYhKVx6nH4iMMFA"/>
</p:tagLst>
</file>

<file path=ppt/tags/tag9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GzgJxg0WajVcv6LRyhBCr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GWSaV4QlNpD1SMX2n4APo"/>
</p:tagLst>
</file>

<file path=ppt/tags/tag9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tS1sXe9vI5r70vDfvUAjb"/>
</p:tagLst>
</file>

<file path=ppt/tags/tag9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bYMsVBUYhKVx6nH4iMMFA"/>
</p:tagLst>
</file>

<file path=ppt/tags/tag9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GzgJxg0WajVcv6LRyhBCr"/>
</p:tagLst>
</file>

<file path=ppt/tags/tag9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tS1sXe9vI5r70vDfvUAjb"/>
</p:tagLst>
</file>

<file path=ppt/tags/tag9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bYMsVBUYhKVx6nH4iMMFA"/>
</p:tagLst>
</file>

<file path=ppt/tags/tag9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00NQMykMdHuA0cLxVDYYY"/>
</p:tagLst>
</file>

<file path=ppt/tags/tag9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uG5UZ2aAgm67aizGttgTm"/>
</p:tagLst>
</file>

<file path=ppt/tags/tag9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GzgJxg0WajVcv6LRyhBCr"/>
</p:tagLst>
</file>

<file path=ppt/tags/tag9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tS1sXe9vI5r70vDfvUAjb"/>
</p:tagLst>
</file>

<file path=ppt/tags/tag9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bYMsVBUYhKVx6nH4iMMFA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dqec5N0MUmnqbrquzxebG"/>
</p:tagLst>
</file>

<file path=ppt/tags/tag9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GzgJxg0WajVcv6LRyhBCr"/>
</p:tagLst>
</file>

<file path=ppt/tags/tag9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tS1sXe9vI5r70vDfvUAjb"/>
</p:tagLst>
</file>

<file path=ppt/tags/tag9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bYMsVBUYhKVx6nH4iMMFA"/>
</p:tagLst>
</file>

<file path=ppt/tags/tag9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GzgJxg0WajVcv6LRyhBCr"/>
</p:tagLst>
</file>

<file path=ppt/tags/tag9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tS1sXe9vI5r70vDfvUAjb"/>
</p:tagLst>
</file>

<file path=ppt/tags/tag9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bYMsVBUYhKVx6nH4iMMFA"/>
</p:tagLst>
</file>

<file path=ppt/tags/tag9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GzgJxg0WajVcv6LRyhBCr"/>
</p:tagLst>
</file>

<file path=ppt/tags/tag9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tS1sXe9vI5r70vDfvUAjb"/>
</p:tagLst>
</file>

<file path=ppt/tags/tag9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bYMsVBUYhKVx6nH4iMMFA"/>
</p:tagLst>
</file>

<file path=ppt/tags/tag9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GzgJxg0WajVcv6LRyhBCr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dSniFvC4xtDLHJ3GyMTAX"/>
</p:tagLst>
</file>

<file path=ppt/tags/tag9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tS1sXe9vI5r70vDfvUAjb"/>
</p:tagLst>
</file>

<file path=ppt/tags/tag9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bYMsVBUYhKVx6nH4iMMFA"/>
</p:tagLst>
</file>

<file path=ppt/tags/tag9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GzgJxg0WajVcv6LRyhBCr"/>
</p:tagLst>
</file>

<file path=ppt/tags/tag9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tS1sXe9vI5r70vDfvUAjb"/>
</p:tagLst>
</file>

<file path=ppt/tags/tag9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bYMsVBUYhKVx6nH4iMMFA"/>
</p:tagLst>
</file>

<file path=ppt/tags/tag9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GzgJxg0WajVcv6LRyhBCr"/>
</p:tagLst>
</file>

<file path=ppt/tags/tag9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tS1sXe9vI5r70vDfvUAjb"/>
</p:tagLst>
</file>

<file path=ppt/tags/tag9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bYMsVBUYhKVx6nH4iMMFA"/>
</p:tagLst>
</file>

<file path=ppt/tags/tag9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GzgJxg0WajVcv6LRyhBCr"/>
</p:tagLst>
</file>

<file path=ppt/tags/tag9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tS1sXe9vI5r70vDfvUAjb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GWSaV4QlNpD1SMX2n4APo"/>
</p:tagLst>
</file>

<file path=ppt/tags/tag9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bYMsVBUYhKVx6nH4iMMFA"/>
</p:tagLst>
</file>

<file path=ppt/tags/tag9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GzgJxg0WajVcv6LRyhBCr"/>
</p:tagLst>
</file>

<file path=ppt/tags/tag9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tS1sXe9vI5r70vDfvUAjb"/>
</p:tagLst>
</file>

<file path=ppt/tags/tag9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bYMsVBUYhKVx6nH4iMMFA"/>
</p:tagLst>
</file>

<file path=ppt/tags/tag9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GzgJxg0WajVcv6LRyhBCr"/>
</p:tagLst>
</file>

<file path=ppt/tags/tag9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tS1sXe9vI5r70vDfvUAjb"/>
</p:tagLst>
</file>

<file path=ppt/tags/tag9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bYMsVBUYhKVx6nH4iMMFA"/>
</p:tagLst>
</file>

<file path=ppt/tags/tag9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GzgJxg0WajVcv6LRyhBCr"/>
</p:tagLst>
</file>

<file path=ppt/tags/tag9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tS1sXe9vI5r70vDfvUAjb"/>
</p:tagLst>
</file>

<file path=ppt/tags/tag9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bYMsVBUYhKVx6nH4iMMFA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dqec5N0MUmnqbrquzxebG"/>
</p:tagLst>
</file>

<file path=ppt/tags/tag9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GzgJxg0WajVcv6LRyhBCr"/>
</p:tagLst>
</file>

<file path=ppt/tags/tag9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tS1sXe9vI5r70vDfvUAjb"/>
</p:tagLst>
</file>

<file path=ppt/tags/tag9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bYMsVBUYhKVx6nH4iMMFA"/>
</p:tagLst>
</file>

<file path=ppt/tags/tag9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2iXvp8p2hQGKGV94ch8MO"/>
</p:tagLst>
</file>

<file path=ppt/tags/tag9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1sQ2N0zdPbjZQGRLtzd4Gm"/>
</p:tagLst>
</file>

<file path=ppt/tags/tag9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koDbUIMMtNu0P6sB8PPsE"/>
</p:tagLst>
</file>

<file path=ppt/tags/tag9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Xh2zL647FfLWB9G7ixeHjs"/>
</p:tagLst>
</file>

<file path=ppt/tags/tag9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C1ZiHiMqxH30RTZZtFWUB"/>
</p:tagLst>
</file>

<file path=ppt/tags/tag9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7rzrPGtPbeJ46EQ63bvq9"/>
</p:tagLst>
</file>

<file path=ppt/tags/tag9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3zdoHkNXRyy7pTyJft6WHv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dSniFvC4xtDLHJ3GyMTAX"/>
</p:tagLst>
</file>

<file path=ppt/tags/tag9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gMNk8nCLpb43Rl37lGRkG"/>
</p:tagLst>
</file>

<file path=ppt/tags/tag9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XHLhnNHotrxKXBU0EAeN9"/>
</p:tagLst>
</file>

<file path=ppt/tags/tag9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kQGncmKfPb86P5zQ0O30H"/>
</p:tagLst>
</file>

<file path=ppt/tags/tag9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v6ordl2h5S00mUBZBlDdB"/>
</p:tagLst>
</file>

<file path=ppt/tags/tag9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CQMOrNApJ9eHkzZK8pdy6"/>
</p:tagLst>
</file>

<file path=ppt/tags/tag9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nPJfNkFiRF2cl5hHt35BfZ"/>
</p:tagLst>
</file>

<file path=ppt/tags/tag9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UGGCM1W0oWFImL6LUAw1g"/>
</p:tagLst>
</file>

<file path=ppt/tags/tag9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90ujH14rSFi5he5ckDEPGX"/>
</p:tagLst>
</file>

<file path=ppt/tags/tag9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bKbSohn3FshLFbj50Rywg"/>
</p:tagLst>
</file>

<file path=ppt/tags/tag9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POBzeJyjqYknZjnBuGUiU3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GWSaV4QlNpD1SMX2n4APo"/>
</p:tagLst>
</file>

<file path=ppt/tags/tag9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uDYYLApCRjFiN5SKkGJyU"/>
</p:tagLst>
</file>

<file path=ppt/tags/tag9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uao2ZVCxq3DfEH8ydMYlI"/>
</p:tagLst>
</file>

<file path=ppt/tags/tag9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nPJfNkFiRF2cl5hHt35BfZ"/>
</p:tagLst>
</file>

<file path=ppt/tags/tag9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UGGCM1W0oWFImL6LUAw1g"/>
</p:tagLst>
</file>

<file path=ppt/tags/tag9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90ujH14rSFi5he5ckDEPGX"/>
</p:tagLst>
</file>

<file path=ppt/tags/tag9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bKbSohn3FshLFbj50Rywg"/>
</p:tagLst>
</file>

<file path=ppt/tags/tag9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W94JL1e5y1EmsvyeJmUPFG"/>
</p:tagLst>
</file>

<file path=ppt/tags/tag9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3sUy0jimy9nav9ZeBU20ca"/>
</p:tagLst>
</file>

<file path=ppt/tags/tag9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vjcz5N5LXfhC7QC6NIZeh"/>
</p:tagLst>
</file>

<file path=ppt/tags/tag9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dTf1R8RPcyTzofNJdysop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dqec5N0MUmnqbrquzxebG"/>
</p:tagLst>
</file>

<file path=ppt/tags/tag9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dwSoYNfhdWBU6jk4VXT73"/>
</p:tagLst>
</file>

<file path=ppt/tags/tag9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Jysnj3vqMTbiFJ8t93AUl"/>
</p:tagLst>
</file>

<file path=ppt/tags/tag9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Xt9up8DvuiRuMjWBubMM9"/>
</p:tagLst>
</file>

<file path=ppt/tags/tag9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JNEAVrNQw8oMAYdODmNho"/>
</p:tagLst>
</file>

<file path=ppt/tags/tag9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rbWPxyzo8yNfKlPPdbHEL"/>
</p:tagLst>
</file>

<file path=ppt/tags/tag9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5ZJXnFypYSjQmsD6Tfg8Z"/>
</p:tagLst>
</file>

<file path=ppt/tags/tag9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ZleRZO9BzK7H5X5AaTQJA"/>
</p:tagLst>
</file>

<file path=ppt/tags/tag9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VTZmb6isnDJgZoJwGJgnj"/>
</p:tagLst>
</file>

<file path=ppt/tags/tag9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JEnG1j5nhgf5plSCC2j7m"/>
</p:tagLst>
</file>

<file path=ppt/tags/tag9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XPXGQEd6scAm9lZv5Ym0l"/>
</p:tagLst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8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9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0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1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4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1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14_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137160" rIns="91440" bIns="13716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137160" rIns="91440" bIns="13716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15_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137160" rIns="91440" bIns="13716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137160" rIns="91440" bIns="13716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16_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137160" rIns="91440" bIns="13716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137160" rIns="91440" bIns="13716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137160" rIns="91440" bIns="13716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137160" rIns="91440" bIns="13716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17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1.xml><?xml version="1.0" encoding="utf-8"?>
<a:theme xmlns:a="http://schemas.openxmlformats.org/drawingml/2006/main" name="27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9050">
          <a:solidFill>
            <a:schemeClr val="tx1"/>
          </a:solidFill>
        </a:ln>
      </a:spPr>
      <a:bodyPr>
        <a:spAutoFit/>
      </a:bodyPr>
      <a:lstStyle>
        <a:defPPr algn="ctr">
          <a:defRPr i="1" dirty="0" smtClean="0"/>
        </a:defPPr>
      </a:lstStyle>
    </a:spDef>
    <a:lnDef>
      <a:spPr bwMode="auto">
        <a:noFill/>
        <a:ln w="158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18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3.xml><?xml version="1.0" encoding="utf-8"?>
<a:theme xmlns:a="http://schemas.openxmlformats.org/drawingml/2006/main" name="19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4.xml><?xml version="1.0" encoding="utf-8"?>
<a:theme xmlns:a="http://schemas.openxmlformats.org/drawingml/2006/main" name="20_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137160" rIns="91440" bIns="13716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137160" rIns="91440" bIns="13716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5.xml><?xml version="1.0" encoding="utf-8"?>
<a:theme xmlns:a="http://schemas.openxmlformats.org/drawingml/2006/main" name="18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137160" rIns="91440" bIns="13716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noFill/>
        <a:ln w="15875" cap="flat" cmpd="sng" algn="ctr">
          <a:solidFill>
            <a:schemeClr val="tx1"/>
          </a:solidFill>
          <a:prstDash val="solid"/>
          <a:round/>
          <a:headEnd type="arrow"/>
          <a:tailEnd type="arrow"/>
        </a:ln>
        <a:effectLst/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6.xml><?xml version="1.0" encoding="utf-8"?>
<a:theme xmlns:a="http://schemas.openxmlformats.org/drawingml/2006/main" name="23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5400" cap="flat" cmpd="sng" algn="ctr">
          <a:solidFill>
            <a:srgbClr val="C00000"/>
          </a:solidFill>
          <a:prstDash val="solid"/>
          <a:round/>
          <a:headEnd type="stealth" w="med" len="sm"/>
          <a:tailEnd type="stealth" w="med" len="sm"/>
        </a:ln>
        <a:effectLst/>
      </a:spPr>
      <a:bodyPr vert="horz" wrap="square" lIns="91440" tIns="137160" rIns="91440" bIns="137160" numCol="1" rtlCol="0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137160" rIns="91440" bIns="13716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7.xml><?xml version="1.0" encoding="utf-8"?>
<a:theme xmlns:a="http://schemas.openxmlformats.org/drawingml/2006/main" name="2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Arial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8.xml><?xml version="1.0" encoding="utf-8"?>
<a:theme xmlns:a="http://schemas.openxmlformats.org/drawingml/2006/main" name="21_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137160" rIns="91440" bIns="13716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137160" rIns="91440" bIns="13716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9.xml><?xml version="1.0" encoding="utf-8"?>
<a:theme xmlns:a="http://schemas.openxmlformats.org/drawingml/2006/main" name="22_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137160" rIns="91440" bIns="13716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137160" rIns="91440" bIns="13716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0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137160" rIns="91440" bIns="137160" numCol="1" rtlCol="0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137160" rIns="91440" bIns="13716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  <a:txDef>
      <a:spPr bwMode="auto">
        <a:noFill/>
        <a:ln w="9525">
          <a:solidFill>
            <a:schemeClr val="tx1"/>
          </a:solidFill>
          <a:miter lim="800000"/>
          <a:headEnd/>
          <a:tailEnd/>
        </a:ln>
      </a:spPr>
      <a:bodyPr>
        <a:spAutoFit/>
      </a:bodyPr>
      <a:lstStyle>
        <a:defPPr algn="ctr">
          <a:defRPr b="1" u="sng" dirty="0">
            <a:solidFill>
              <a:srgbClr val="000000"/>
            </a:solidFill>
          </a:defRPr>
        </a:defPPr>
      </a:lstStyle>
    </a:tx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7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Blank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10.xml><?xml version="1.0" encoding="utf-8"?>
<a:themeOverride xmlns:a="http://schemas.openxmlformats.org/drawingml/2006/main">
  <a:clrScheme name="Blank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11.xml><?xml version="1.0" encoding="utf-8"?>
<a:themeOverride xmlns:a="http://schemas.openxmlformats.org/drawingml/2006/main">
  <a:clrScheme name="Blank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12.xml><?xml version="1.0" encoding="utf-8"?>
<a:themeOverride xmlns:a="http://schemas.openxmlformats.org/drawingml/2006/main">
  <a:clrScheme name="Blank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13.xml><?xml version="1.0" encoding="utf-8"?>
<a:themeOverride xmlns:a="http://schemas.openxmlformats.org/drawingml/2006/main">
  <a:clrScheme name="Blank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14.xml><?xml version="1.0" encoding="utf-8"?>
<a:themeOverride xmlns:a="http://schemas.openxmlformats.org/drawingml/2006/main">
  <a:clrScheme name="Blank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15.xml><?xml version="1.0" encoding="utf-8"?>
<a:themeOverride xmlns:a="http://schemas.openxmlformats.org/drawingml/2006/main">
  <a:clrScheme name="Blank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16.xml><?xml version="1.0" encoding="utf-8"?>
<a:themeOverride xmlns:a="http://schemas.openxmlformats.org/drawingml/2006/main">
  <a:clrScheme name="Blank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17.xml><?xml version="1.0" encoding="utf-8"?>
<a:themeOverride xmlns:a="http://schemas.openxmlformats.org/drawingml/2006/main">
  <a:clrScheme name="Blank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18.xml><?xml version="1.0" encoding="utf-8"?>
<a:themeOverride xmlns:a="http://schemas.openxmlformats.org/drawingml/2006/main">
  <a:clrScheme name="Blank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19.xml><?xml version="1.0" encoding="utf-8"?>
<a:themeOverride xmlns:a="http://schemas.openxmlformats.org/drawingml/2006/main">
  <a:clrScheme name="Blank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2.xml><?xml version="1.0" encoding="utf-8"?>
<a:themeOverride xmlns:a="http://schemas.openxmlformats.org/drawingml/2006/main">
  <a:clrScheme name="Blank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20.xml><?xml version="1.0" encoding="utf-8"?>
<a:themeOverride xmlns:a="http://schemas.openxmlformats.org/drawingml/2006/main">
  <a:clrScheme name="Blank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21.xml><?xml version="1.0" encoding="utf-8"?>
<a:themeOverride xmlns:a="http://schemas.openxmlformats.org/drawingml/2006/main">
  <a:clrScheme name="Blank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2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Custom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4.xml><?xml version="1.0" encoding="utf-8"?>
<a:themeOverride xmlns:a="http://schemas.openxmlformats.org/drawingml/2006/main">
  <a:clrScheme name="Custom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5.xml><?xml version="1.0" encoding="utf-8"?>
<a:themeOverride xmlns:a="http://schemas.openxmlformats.org/drawingml/2006/main">
  <a:clrScheme name="Custom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6.xml><?xml version="1.0" encoding="utf-8"?>
<a:themeOverride xmlns:a="http://schemas.openxmlformats.org/drawingml/2006/main">
  <a:clrScheme name="Custom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7.xml><?xml version="1.0" encoding="utf-8"?>
<a:themeOverride xmlns:a="http://schemas.openxmlformats.org/drawingml/2006/main">
  <a:clrScheme name="Blank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8.xml><?xml version="1.0" encoding="utf-8"?>
<a:themeOverride xmlns:a="http://schemas.openxmlformats.org/drawingml/2006/main">
  <a:clrScheme name="Custom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9.xml><?xml version="1.0" encoding="utf-8"?>
<a:themeOverride xmlns:a="http://schemas.openxmlformats.org/drawingml/2006/main">
  <a:clrScheme name="Blank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30273</TotalTime>
  <Words>1789</Words>
  <Application>Microsoft Office PowerPoint</Application>
  <PresentationFormat>On-screen Show (4:3)</PresentationFormat>
  <Paragraphs>677</Paragraphs>
  <Slides>68</Slides>
  <Notes>13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29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68</vt:i4>
      </vt:variant>
    </vt:vector>
  </HeadingPairs>
  <TitlesOfParts>
    <vt:vector size="110" baseType="lpstr">
      <vt:lpstr>Arial</vt:lpstr>
      <vt:lpstr>Aharoni</vt:lpstr>
      <vt:lpstr>Symbol</vt:lpstr>
      <vt:lpstr>Calibri</vt:lpstr>
      <vt:lpstr>Comic Sans MS</vt:lpstr>
      <vt:lpstr>Times</vt:lpstr>
      <vt:lpstr>Wingdings</vt:lpstr>
      <vt:lpstr>Cambria Math</vt:lpstr>
      <vt:lpstr>Times New Roman</vt:lpstr>
      <vt:lpstr>굴림</vt:lpstr>
      <vt:lpstr>Arial Black</vt:lpstr>
      <vt:lpstr>1_Custom Design</vt:lpstr>
      <vt:lpstr>Custom Design</vt:lpstr>
      <vt:lpstr>2_Custom Design</vt:lpstr>
      <vt:lpstr>3_Custom Design</vt:lpstr>
      <vt:lpstr>4_Custom Design</vt:lpstr>
      <vt:lpstr>5_Custom Design</vt:lpstr>
      <vt:lpstr>6_Custom Design</vt:lpstr>
      <vt:lpstr>1_Blank</vt:lpstr>
      <vt:lpstr>7_Custom Design</vt:lpstr>
      <vt:lpstr>8_Custom Design</vt:lpstr>
      <vt:lpstr>9_Custom Design</vt:lpstr>
      <vt:lpstr>10_Custom Design</vt:lpstr>
      <vt:lpstr>11_Custom Design</vt:lpstr>
      <vt:lpstr>12_Custom Design</vt:lpstr>
      <vt:lpstr>4_Default Design</vt:lpstr>
      <vt:lpstr>13_Custom Design</vt:lpstr>
      <vt:lpstr>14_Custom Design</vt:lpstr>
      <vt:lpstr>15_Custom Design</vt:lpstr>
      <vt:lpstr>16_Custom Design</vt:lpstr>
      <vt:lpstr>17_Custom Design</vt:lpstr>
      <vt:lpstr>27_Blank</vt:lpstr>
      <vt:lpstr>18_Custom Design</vt:lpstr>
      <vt:lpstr>19_Custom Design</vt:lpstr>
      <vt:lpstr>20_Custom Design</vt:lpstr>
      <vt:lpstr>18_Blank</vt:lpstr>
      <vt:lpstr>23_Blank</vt:lpstr>
      <vt:lpstr>2_Default Design</vt:lpstr>
      <vt:lpstr>21_Custom Design</vt:lpstr>
      <vt:lpstr>22_Custom Design</vt:lpstr>
      <vt:lpstr>Equation</vt:lpstr>
      <vt:lpstr>MathType 6.0 Equation</vt:lpstr>
      <vt:lpstr>PowerPoint Presentation</vt:lpstr>
      <vt:lpstr>Saturation of Ions in Channels and Solutions:  a Fermi-Poisson Treatment</vt:lpstr>
      <vt:lpstr>PowerPoint Presentation</vt:lpstr>
      <vt:lpstr>Valves Control Flow</vt:lpstr>
      <vt:lpstr>A few atoms make a  BIG Difference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Crowded Active Sites in 573 Enzymes</vt:lpstr>
      <vt:lpstr>Electrolytes are Complex Fluids</vt:lpstr>
      <vt:lpstr>Idealized Theories  like Debye Hückel and Poisson Boltzmann  Do not fit data at all in any biological solution I do not exaggerate as quotations will show   Biological solutions are always mixtures  with total concentrations &gt;100 mM and involve Ca2+ and other multi-valent  ions    Debye Hückel and Poisson Boltzmann are usable  ONLY  for pure NaCl &lt;50 mM   </vt:lpstr>
      <vt:lpstr>Robinson and Stokes   Classic text  (not otherwise noted for its emotional content)  gives a glimpse of frustration of physical chemists   “In regard to concentrated solutions, many workers adopt a counsel of despair, confining their interest to concentrations below about 0.02 M, ... ”   p. 302 Electrolyte Solutions (1959) Butterworths ,  also Dover (2002), emphasis added  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Charge-Space Competition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Rush Medical Center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Bob Eisenberg</dc:creator>
  <cp:lastModifiedBy>Bob Eisenberg</cp:lastModifiedBy>
  <cp:revision>3438</cp:revision>
  <cp:lastPrinted>2012-10-09T08:21:59Z</cp:lastPrinted>
  <dcterms:created xsi:type="dcterms:W3CDTF">2003-07-16T19:07:19Z</dcterms:created>
  <dcterms:modified xsi:type="dcterms:W3CDTF">2015-11-11T17:22:12Z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Google.Documents.DocumentId">
    <vt:lpwstr>1GJ89aERxvIXBphruQfN_VcMPnhKKjNwxYd20ZqEZXoc</vt:lpwstr>
  </property>
  <property fmtid="{D5CDD505-2E9C-101B-9397-08002B2CF9AE}" pid="3" name="Google.Documents.RevisionId">
    <vt:lpwstr>05729598220771040050</vt:lpwstr>
  </property>
  <property fmtid="{D5CDD505-2E9C-101B-9397-08002B2CF9AE}" pid="4" name="Google.Documents.PreviousRevisionId">
    <vt:lpwstr>01100317205312024583</vt:lpwstr>
  </property>
  <property fmtid="{D5CDD505-2E9C-101B-9397-08002B2CF9AE}" pid="5" name="Google.Documents.PluginVersion">
    <vt:lpwstr>2.0.2026.3768</vt:lpwstr>
  </property>
  <property fmtid="{D5CDD505-2E9C-101B-9397-08002B2CF9AE}" pid="6" name="Google.Documents.MergeIncapabilityFlags">
    <vt:i4>0</vt:i4>
  </property>
  <property fmtid="{D5CDD505-2E9C-101B-9397-08002B2CF9AE}" pid="7" name="Google.Documents.Tracking">
    <vt:lpwstr>false</vt:lpwstr>
  </property>
</Properties>
</file>