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71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367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18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15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615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00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628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96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346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667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516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1CDC-7ABE-4B92-AEBB-1C19EB27DC5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2841-C2E9-4BF3-BE11-AFC15F307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44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01CDC-7ABE-4B92-AEBB-1C19EB27DC5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22841-C2E9-4BF3-BE11-AFC15F307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788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68680" y="595967"/>
            <a:ext cx="74066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When will we learn 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that 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</a:rPr>
              <a:t>cientists must </a:t>
            </a: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</a:rPr>
              <a:t>G</a:t>
            </a:r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</a:rPr>
              <a:t>rasp 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44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and 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not just reach?</a:t>
            </a:r>
          </a:p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640080" y="3196560"/>
            <a:ext cx="810387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Poets hope we will never learn the difference between dreams and realities</a:t>
            </a:r>
          </a:p>
          <a:p>
            <a:pPr algn="ctr"/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Ah, but a man's reach should exceed his grasp,</a:t>
            </a:r>
            <a:b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Or what's a heaven for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pPr algn="ctr"/>
            <a:endParaRPr lang="en-US" sz="2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Robert Browning</a:t>
            </a:r>
          </a:p>
          <a:p>
            <a:pPr lvl="1" algn="ctr"/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"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Andrea del </a:t>
            </a:r>
            <a:r>
              <a:rPr lang="en-US" i="1" dirty="0" err="1">
                <a:solidFill>
                  <a:schemeClr val="accent1">
                    <a:lumMod val="50000"/>
                  </a:schemeClr>
                </a:solidFill>
              </a:rPr>
              <a:t>Sarto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",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line 98.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89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28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 Eisenberg</dc:creator>
  <cp:lastModifiedBy>Bob Eisenberg</cp:lastModifiedBy>
  <cp:revision>3</cp:revision>
  <dcterms:created xsi:type="dcterms:W3CDTF">2014-10-06T12:40:20Z</dcterms:created>
  <dcterms:modified xsi:type="dcterms:W3CDTF">2014-10-06T13:42:51Z</dcterms:modified>
</cp:coreProperties>
</file>