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1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2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9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6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1CDC-7ABE-4B92-AEBB-1C19EB27DC5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2841-C2E9-4BF3-BE11-AFC15F3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8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8680" y="595967"/>
            <a:ext cx="7406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When will we learn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that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cientists must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rasp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not just reach?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0080" y="3196560"/>
            <a:ext cx="810387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Poets hope we will never learn the difference between dreams and realities</a:t>
            </a:r>
          </a:p>
          <a:p>
            <a:pPr algn="ctr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Ah, but a man's reach should exceed his grasp,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Or what's a heaven for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Robert Browning</a:t>
            </a:r>
          </a:p>
          <a:p>
            <a:pPr lvl="1" algn="ctr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Andrea del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Sarto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",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line 98.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Eisenberg</dc:creator>
  <cp:lastModifiedBy>Bob Eisenberg</cp:lastModifiedBy>
  <cp:revision>3</cp:revision>
  <dcterms:created xsi:type="dcterms:W3CDTF">2014-10-06T12:40:20Z</dcterms:created>
  <dcterms:modified xsi:type="dcterms:W3CDTF">2014-10-06T13:42:51Z</dcterms:modified>
</cp:coreProperties>
</file>