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91575-9BE4-4D4A-9BF9-1AB31F7A374D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4C900-49AC-4F2A-9CDC-9DEF9CB8FB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29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491DB3-77FD-4669-BE5D-F8F90ACD1BD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8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861ED-4980-4380-A37E-4CEE52546F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F2844-6157-423C-B3E6-A40A21CFF9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8B1E8-AC1B-43C4-9427-664AA2E23E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32750" y="6199188"/>
            <a:ext cx="1111250" cy="476250"/>
          </a:xfrm>
        </p:spPr>
        <p:txBody>
          <a:bodyPr/>
          <a:lstStyle>
            <a:lvl1pPr>
              <a:defRPr/>
            </a:lvl1pPr>
          </a:lstStyle>
          <a:p>
            <a:fld id="{3949D422-6D73-42B7-B18B-1070321541D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032750" y="6199188"/>
            <a:ext cx="1111250" cy="476250"/>
          </a:xfrm>
        </p:spPr>
        <p:txBody>
          <a:bodyPr/>
          <a:lstStyle>
            <a:lvl1pPr>
              <a:defRPr/>
            </a:lvl1pPr>
          </a:lstStyle>
          <a:p>
            <a:fld id="{7073DFB2-9C21-46EE-9300-113A6B490E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32750" y="6199188"/>
            <a:ext cx="1111250" cy="476250"/>
          </a:xfrm>
        </p:spPr>
        <p:txBody>
          <a:bodyPr/>
          <a:lstStyle>
            <a:lvl1pPr>
              <a:defRPr/>
            </a:lvl1pPr>
          </a:lstStyle>
          <a:p>
            <a:fld id="{0A27119F-2EB2-4372-9D51-BB9DE72F75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83B25-BE6E-41CE-9B29-2667B3D17C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C007D-7E10-4C8C-928E-52583E4977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F1181-9B34-4491-8BD7-FA48399BE8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86798-B99D-4BD9-84AF-CDA57A2865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DEFA5-200A-4FB4-B1DB-F84A35AE2E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1D58C-1132-4733-9781-68B7EE8D51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726A0-5141-479D-B13E-BC399E836F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F42D1-1241-4C2B-98EC-7FDE92A592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/>
            </a:lvl1pPr>
          </a:lstStyle>
          <a:p>
            <a:pPr fontAlgn="base"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/>
            </a:lvl1pPr>
          </a:lstStyle>
          <a:p>
            <a:pPr algn="ctr" fontAlgn="base"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32750" y="6199188"/>
            <a:ext cx="1111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/>
            </a:lvl1pPr>
          </a:lstStyle>
          <a:p>
            <a:pPr fontAlgn="base">
              <a:spcAft>
                <a:spcPct val="0"/>
              </a:spcAft>
            </a:pPr>
            <a:fld id="{BD8CE50D-13BA-49ED-9A23-3187D03CF09B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87451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87451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574F-BB6A-45B6-B533-6FAE7E9F8A63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81026" name="Text Box 2"/>
          <p:cNvSpPr txBox="1">
            <a:spLocks noChangeArrowheads="1"/>
          </p:cNvSpPr>
          <p:nvPr/>
        </p:nvSpPr>
        <p:spPr bwMode="auto">
          <a:xfrm>
            <a:off x="379413" y="6218238"/>
            <a:ext cx="8383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Learned from Henderson, J.-P. Hansen, Berry, Rice, and Ross…Thanks!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254000"/>
            <a:ext cx="9144000" cy="5335588"/>
            <a:chOff x="0" y="160"/>
            <a:chExt cx="5760" cy="3361"/>
          </a:xfrm>
        </p:grpSpPr>
        <p:sp>
          <p:nvSpPr>
            <p:cNvPr id="1281028" name="Text Box 4"/>
            <p:cNvSpPr txBox="1">
              <a:spLocks noChangeArrowheads="1"/>
            </p:cNvSpPr>
            <p:nvPr/>
          </p:nvSpPr>
          <p:spPr bwMode="auto">
            <a:xfrm>
              <a:off x="0" y="647"/>
              <a:ext cx="5760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</a:pPr>
              <a: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  <a:t>Ions</a:t>
              </a:r>
              <a:b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</a:br>
              <a:r>
                <a:rPr lang="en-US" altLang="ko-KR" sz="3200">
                  <a:solidFill>
                    <a:srgbClr val="8A0A16"/>
                  </a:solidFill>
                  <a:ea typeface="Gulim" pitchFamily="34" charset="-127"/>
                </a:rPr>
                <a:t>in a solution</a:t>
              </a:r>
              <a: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  <a:t> </a:t>
              </a:r>
              <a:r>
                <a:rPr lang="en-US" altLang="ko-KR" sz="3200">
                  <a:solidFill>
                    <a:srgbClr val="8A0A16"/>
                  </a:solidFill>
                  <a:ea typeface="Gulim" pitchFamily="34" charset="-127"/>
                </a:rPr>
                <a:t>are a</a:t>
              </a:r>
              <a:br>
                <a:rPr lang="en-US" altLang="ko-KR" sz="3200">
                  <a:solidFill>
                    <a:srgbClr val="8A0A16"/>
                  </a:solidFill>
                  <a:ea typeface="Gulim" pitchFamily="34" charset="-127"/>
                </a:rPr>
              </a:br>
              <a:r>
                <a:rPr lang="en-US" altLang="ko-KR" sz="4000" b="1" u="sng">
                  <a:solidFill>
                    <a:srgbClr val="8A0A16"/>
                  </a:solidFill>
                  <a:ea typeface="Gulim" pitchFamily="34" charset="-127"/>
                </a:rPr>
                <a:t>Highly Compressible Plasma</a:t>
              </a:r>
              <a:endParaRPr lang="en-US" altLang="ko-KR" sz="4000" b="1">
                <a:solidFill>
                  <a:srgbClr val="8A0A16"/>
                </a:solidFill>
                <a:ea typeface="Gulim" pitchFamily="34" charset="-127"/>
              </a:endParaRPr>
            </a:p>
          </p:txBody>
        </p:sp>
        <p:sp>
          <p:nvSpPr>
            <p:cNvPr id="1281029" name="Text Box 5"/>
            <p:cNvSpPr txBox="1">
              <a:spLocks noChangeArrowheads="1"/>
            </p:cNvSpPr>
            <p:nvPr/>
          </p:nvSpPr>
          <p:spPr bwMode="auto">
            <a:xfrm>
              <a:off x="0" y="160"/>
              <a:ext cx="57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333399"/>
                  </a:solidFill>
                </a:rPr>
                <a:t>Central Result of Physical Chemistry</a:t>
              </a:r>
            </a:p>
          </p:txBody>
        </p:sp>
        <p:sp>
          <p:nvSpPr>
            <p:cNvPr id="1281030" name="Text Box 6"/>
            <p:cNvSpPr txBox="1">
              <a:spLocks noChangeArrowheads="1"/>
            </p:cNvSpPr>
            <p:nvPr/>
          </p:nvSpPr>
          <p:spPr bwMode="auto">
            <a:xfrm>
              <a:off x="0" y="2004"/>
              <a:ext cx="5760" cy="1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</a:pPr>
              <a:r>
                <a:rPr lang="en-US" altLang="ko-KR" sz="3200">
                  <a:solidFill>
                    <a:srgbClr val="8A0A16"/>
                  </a:solidFill>
                  <a:ea typeface="Gulim" pitchFamily="34" charset="-127"/>
                </a:rPr>
                <a:t>although the </a:t>
              </a:r>
              <a:br>
                <a:rPr lang="en-US" altLang="ko-KR" sz="3200">
                  <a:solidFill>
                    <a:srgbClr val="8A0A16"/>
                  </a:solidFill>
                  <a:ea typeface="Gulim" pitchFamily="34" charset="-127"/>
                </a:rPr>
              </a:br>
              <a: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  <a:t> </a:t>
              </a:r>
              <a:r>
                <a:rPr lang="en-US" altLang="ko-KR" sz="4000" b="1" u="sng">
                  <a:solidFill>
                    <a:srgbClr val="8A0A16"/>
                  </a:solidFill>
                  <a:ea typeface="Gulim" pitchFamily="34" charset="-127"/>
                </a:rPr>
                <a:t>Solution</a:t>
              </a:r>
              <a: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  <a:t> </a:t>
              </a:r>
              <a:b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</a:br>
              <a:r>
                <a:rPr lang="en-US" altLang="ko-KR" sz="3200">
                  <a:solidFill>
                    <a:srgbClr val="8A0A16"/>
                  </a:solidFill>
                  <a:ea typeface="Gulim" pitchFamily="34" charset="-127"/>
                </a:rPr>
                <a:t>itself is</a:t>
              </a:r>
              <a: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  <a:t> </a:t>
              </a:r>
              <a:b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</a:br>
              <a:r>
                <a:rPr lang="en-US" altLang="ko-KR" sz="4000" b="1" u="sng">
                  <a:solidFill>
                    <a:srgbClr val="8A0A16"/>
                  </a:solidFill>
                  <a:ea typeface="Gulim" pitchFamily="34" charset="-127"/>
                </a:rPr>
                <a:t>In</a:t>
              </a:r>
              <a:r>
                <a:rPr lang="en-US" altLang="ko-KR" sz="4000" b="1">
                  <a:solidFill>
                    <a:srgbClr val="8A0A16"/>
                  </a:solidFill>
                  <a:ea typeface="Gulim" pitchFamily="34" charset="-127"/>
                </a:rPr>
                <a:t>compressible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arrow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arrow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Eisenberg</dc:creator>
  <cp:lastModifiedBy>Bob Eisenberg</cp:lastModifiedBy>
  <cp:revision>2</cp:revision>
  <dcterms:created xsi:type="dcterms:W3CDTF">2010-03-01T16:27:50Z</dcterms:created>
  <dcterms:modified xsi:type="dcterms:W3CDTF">2013-09-25T12:28:02Z</dcterms:modified>
</cp:coreProperties>
</file>